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5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6.xml" ContentType="application/vnd.openxmlformats-officedocument.presentationml.tags+xml"/>
  <Override PartName="/ppt/notesSlides/notesSlide4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27" r:id="rId2"/>
    <p:sldId id="326" r:id="rId3"/>
    <p:sldId id="747" r:id="rId4"/>
    <p:sldId id="777" r:id="rId5"/>
    <p:sldId id="756" r:id="rId6"/>
    <p:sldId id="505" r:id="rId7"/>
    <p:sldId id="339" r:id="rId8"/>
    <p:sldId id="543" r:id="rId9"/>
    <p:sldId id="547" r:id="rId10"/>
    <p:sldId id="335" r:id="rId11"/>
    <p:sldId id="336" r:id="rId12"/>
    <p:sldId id="337" r:id="rId13"/>
    <p:sldId id="338" r:id="rId14"/>
    <p:sldId id="504" r:id="rId15"/>
    <p:sldId id="342" r:id="rId16"/>
    <p:sldId id="488" r:id="rId17"/>
    <p:sldId id="776" r:id="rId18"/>
    <p:sldId id="464" r:id="rId19"/>
    <p:sldId id="480" r:id="rId20"/>
    <p:sldId id="761" r:id="rId21"/>
    <p:sldId id="780" r:id="rId22"/>
    <p:sldId id="711" r:id="rId23"/>
    <p:sldId id="753" r:id="rId24"/>
    <p:sldId id="465" r:id="rId25"/>
    <p:sldId id="771" r:id="rId26"/>
    <p:sldId id="769" r:id="rId27"/>
    <p:sldId id="773" r:id="rId28"/>
    <p:sldId id="346" r:id="rId29"/>
    <p:sldId id="578" r:id="rId30"/>
    <p:sldId id="775" r:id="rId31"/>
    <p:sldId id="762" r:id="rId32"/>
    <p:sldId id="350" r:id="rId33"/>
    <p:sldId id="351" r:id="rId34"/>
    <p:sldId id="353" r:id="rId35"/>
    <p:sldId id="352" r:id="rId36"/>
    <p:sldId id="354" r:id="rId37"/>
    <p:sldId id="506" r:id="rId38"/>
    <p:sldId id="623" r:id="rId39"/>
    <p:sldId id="633" r:id="rId40"/>
    <p:sldId id="356" r:id="rId41"/>
    <p:sldId id="357" r:id="rId42"/>
    <p:sldId id="774" r:id="rId43"/>
    <p:sldId id="359" r:id="rId44"/>
    <p:sldId id="585" r:id="rId45"/>
    <p:sldId id="361" r:id="rId46"/>
    <p:sldId id="360" r:id="rId47"/>
    <p:sldId id="715" r:id="rId48"/>
    <p:sldId id="781" r:id="rId49"/>
    <p:sldId id="714" r:id="rId50"/>
    <p:sldId id="763" r:id="rId51"/>
    <p:sldId id="758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39">
          <p15:clr>
            <a:srgbClr val="A4A3A4"/>
          </p15:clr>
        </p15:guide>
        <p15:guide id="2" orient="horz" pos="4223">
          <p15:clr>
            <a:srgbClr val="A4A3A4"/>
          </p15:clr>
        </p15:guide>
        <p15:guide id="3" orient="horz" pos="276">
          <p15:clr>
            <a:srgbClr val="A4A3A4"/>
          </p15:clr>
        </p15:guide>
        <p15:guide id="4" pos="311">
          <p15:clr>
            <a:srgbClr val="A4A3A4"/>
          </p15:clr>
        </p15:guide>
        <p15:guide id="5" pos="5512">
          <p15:clr>
            <a:srgbClr val="A4A3A4"/>
          </p15:clr>
        </p15:guide>
        <p15:guide id="6" pos="51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CC00"/>
    <a:srgbClr val="66FF33"/>
    <a:srgbClr val="A50021"/>
    <a:srgbClr val="66FF66"/>
    <a:srgbClr val="006600"/>
    <a:srgbClr val="FFFF00"/>
    <a:srgbClr val="1A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8" autoAdjust="0"/>
    <p:restoredTop sz="84790" autoAdjust="0"/>
  </p:normalViewPr>
  <p:slideViewPr>
    <p:cSldViewPr snapToGrid="0">
      <p:cViewPr varScale="1">
        <p:scale>
          <a:sx n="58" d="100"/>
          <a:sy n="58" d="100"/>
        </p:scale>
        <p:origin x="1614" y="108"/>
      </p:cViewPr>
      <p:guideLst>
        <p:guide orient="horz" pos="3939"/>
        <p:guide orient="horz" pos="4223"/>
        <p:guide orient="horz" pos="276"/>
        <p:guide pos="311"/>
        <p:guide pos="5512"/>
        <p:guide pos="5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52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CCBC7087-E5B0-6C47-9769-C0DF9BA5DCE4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69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38642A0-21FD-7443-8BB5-94FEE5683D4C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69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Riatloumei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–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: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1500 B.C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500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reymungc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Ningtowlou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o: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raraavloumei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de!</a:t>
            </a:r>
            <a:r>
              <a:rPr lang="en-US" dirty="0">
                <a:effectLst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Ibrimei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TORAH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Kaipouc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daicliangmei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kaipat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kasiamhlou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langpatloumei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daickanmei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-tau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ngamziu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bangbi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MEICNUNC THOUC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dinhcloumei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ngamziw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khat-khat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tabui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taanclou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lungnicho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ranvmei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lungcriak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sivpungramv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guangtangc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piubam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40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tazikramv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thaymak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chamdaanvlou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THOUHMUNG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sipung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kalumpui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pheykai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Jerusalem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thaunimei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tukumhna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Kathancmei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gutnimei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thoucmung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kin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Messiah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kasuakc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para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mbu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khith-khit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puinac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the,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KADESH BARNEA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nthaekbamv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nduangh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the,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zaengthaek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ariu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sypungramv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ramvrei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duh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Kadesh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Barnea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bamkey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the—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lunghpui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taanvna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– Negeb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sikanmei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sypungramv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Sinai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pat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KADESH BARNEA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Nkhamhliang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pupoununc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ABRAHAM, ISAAC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JACOB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lunghpui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nzuanv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ngalanv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KADESH BARNEA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gwai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KALANGV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kalumpui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pheykai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nkwai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tazikramv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kalumpui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 Sinai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RIAKDANV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THOUHMUNG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tiloukanmei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thiakloumei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 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latlam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the!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taancpatnimei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ngangvlou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ningting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hamhthei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latlam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MOUSI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latdanv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tiguang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the….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tumei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zaatc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12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khyn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gaan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khat-khat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kapahlou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tatpat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lana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Canaan kandic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tat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tumei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b="1" u="sng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kabiswmei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asaek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nganglou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e…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tukumh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?  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-thou? 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Duithuak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duipuakkai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? 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?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Nwmnunc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? 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laubamv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? 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 	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Taektu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kadyng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mphang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punih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? </a:t>
            </a:r>
            <a:endParaRPr lang="en-IN" sz="1200" b="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ngganvnunc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Canaan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nchamlou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aseicdou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Lebanon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howgay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lungcthau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ariu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keydatna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ngalanc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guangdatmei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chaengkaemv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katuakcmei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khudamc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how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Tabuizaeng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?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Kalamthu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nthiamvmeinunc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guanghdicnunc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padik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Canaanmeinunc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bai-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kangnunc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khwangnunc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how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athung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Ningtow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baansin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…A JOU MAI JAMC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Baible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heikum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howloukanmei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poulou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KADESH BARNEA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ngalanc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Pouloumei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ram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machak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taphtapmei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how e.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: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Guaihnoudui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nkhuaihdui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ariu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kapumtan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padikna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lungcbam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e...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laengtuangh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zaengrui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mikzaw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Israelnacnunc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nkanah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dithe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10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laangam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lwmmak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e—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milam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raacna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panty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makge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ram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: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ngalancdat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ramlaanimei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chamraeng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gwai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Kumki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liamhloumei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—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CALEB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e—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nchumh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Guaihnoudui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nkhuaihdui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the!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Laengtuangh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nchumh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Kumbamsinih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ndauh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laagut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puni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de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!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HEIZAENG ANIU TATGUT DIKHO!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pouloumei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 			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	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gaekloumei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lwmlou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?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lwmlou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GEIHMEI RUI POULOUMEI LAT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layliangc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e!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pinglang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nthanthiakmei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chamraeng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piumak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Canaan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latdanvlou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mak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 KADIC GUTNIMEI CHAENGTAT TEI TATGUT MAK KAN E! KAGANV ASAEKC KHANG!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40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haphlou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latpiumakmei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lwmmei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nthiamvpui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tazikramv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40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ruantat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—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chanwn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latpiumakmei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Israelnacnunc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nchuih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gwai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theicngam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tat the.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Meicgwaina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lwmmakmei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kin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”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meicgwaina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JOSHUA, Caleb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meicraumei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latpow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kazauhmakna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 –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kazauh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e… TINGKWM 40 TUTUANG CHO MIKHOU HEI?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40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the!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kagwaina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pwnimei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tingsaeng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chamvraeng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lwmmei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amuclaknimei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40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sypungramv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chaengtat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Israelnanunc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KATHANC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puancguang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tazikramv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ruantatmei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nthukna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ningtownuhmei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TABUIZAENG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riakdei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tazikramv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ruantat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?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Latpiumakmei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lwmmakmei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!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liammei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gaeklou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ganthaih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zayguanglou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lwmmakmei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[MIKHOU KASING TUANG DUANC HEI PALUP KHANG MIKHIPDAK 20 DOU LAAPWNI.]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kakhanh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40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saengh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tazikramv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ruantatmei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tingkwm-tingkwm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karamc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e,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timgkwmv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Israel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zayduakloumeipu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120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luaikeynimei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Heizaengrui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40 KADESH BARNEA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NEBO CHYNG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ruanna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kahunungc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liamlou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kahak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tow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Nang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ruantat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chaengkaemv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o.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Tazikramv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40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tatluai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Nebo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gaengzaengc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chingc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tuanvliang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phaengctow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dingbammei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dingzauc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mikumcna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howpwni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the…tiki kata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Canaan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zaygutlana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ramlaanimei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ngamziu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Nebo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neihkey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Jericho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zaengthaekc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dai-daihmei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chakmak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how e... dui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tadan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neihpat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Jordan dui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Nebo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ravraana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machak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Heikumlana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theicnimei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huraph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Nebo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PARY 5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raaclou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taph-tapmei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ngamziw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tiningtow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kaluaihlou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raaclou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kathancmei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alauc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kin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Racguangc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dincloumei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ngamziw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dincloumei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tukumh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lungcnicho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PARY 5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Kariaklatdanv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(Kk.)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latrik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mibaac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luaikey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KADIC LATDYNG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phungcpatlou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kathuihna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zikziu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tingsaeng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ngamziu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kandihpwm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agai-anim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kanga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di he!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Makumlou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o “KL”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latzy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nkhamhmei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saenghmei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KADIC LATDYNG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 Kk. 30: 1-10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Hylouna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giugamakmei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ngamvziu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nganvmakna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ABRAHAM LATDYNG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”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dinclimc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kalungthu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Kariaklatdanv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30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the, 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 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5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lev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6…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 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5 "Kamei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nangpoucnunc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laapwni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Nangpoucnunc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tichingkhiuhlou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tigeiclou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////	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Kaipouc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zikziu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lungh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swmei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gic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ruamclou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pwni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kumpwkhou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kata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nanglung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kapwm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nangdu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kapwm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nzian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ngamna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ringh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IN" sz="1200" b="1" kern="120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IN" sz="1200" kern="120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how the...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meickang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padeih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...kalam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mpeihna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haplou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mbu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taancpatnimei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the.  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Pharaoh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kaluaih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dat-datna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“…AMEINUNC TATPAT KANDIU.” 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alun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ndauhlou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nah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Pharaoh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lev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keydatmei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–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dam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katinloudatmei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how e—KADIC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lyanloumei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mphangnimei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KATHW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SUAIHIAM dam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ningkunghmei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Kaguangcmei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Latdyngmeinunc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katinlou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…tiki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kagwai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kalwnlung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kasuihlou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panguh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kapantyni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luailou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phungctatna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thaymakmei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mbeihlou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...DAMHMEI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luailouna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tatgut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the: ABRAHAM –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kalunlung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­–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JOSEPH lev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tidaic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thaubammei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katinloumei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.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Ningtowlou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tumeithu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saenghmei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kaphianh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Parylwan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zaucna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langvna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Lat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katuang-tuang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BAIHMEI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saenghmei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goulou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makumc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makumc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nthuihlou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!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padeih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kasiamhmei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nkhamhliangmei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the....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AJMJ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nkhamhliangmei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nkhamhliangmei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ningtow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?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 “JOSHUA”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Katingdak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Khrista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huthangc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kwm15000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chaklou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Kaluaih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biucsihmei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dithe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 JOUC MAI JAMC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nkhamhmei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“J”…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phaan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lyn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Ningtow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40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huthangc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12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Canaan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lwmnuhmei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guanrummei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latpow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pouloumei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e....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mbulou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tazikramv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Lebanon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gwai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Euphrates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Duithuak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Mediterraniamei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thaybammei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 Tiki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kabaac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kapaahpatloumei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e!</a:t>
            </a:r>
            <a:b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</a:b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Joshua ta “tat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Mibaac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Nebo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Jordan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Duibaek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kaanpatna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Canaanmei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gwai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Liang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meickangdai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kazauhna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kathaibammei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sing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crore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TATPATMEI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nthanna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reyliangmei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lam the.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Nebo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ricmeita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nduanghna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the…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tiang-chanvmei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chamdanv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the!  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Jordan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Duibaek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Jericho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nduangh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the.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Kaluaih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khaemloudat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ntauheithu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the, tiki Jordan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Duibaek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phuimei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kaanpat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–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tatpatdaicna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taanclou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taanclou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Canaan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nzaengc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dui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phuichuymei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meiclunghmakmei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tazikramv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Nkhamhmei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tatgut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Giugamakna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mbu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huthangc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ABRAHAM LATDYNG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kagwai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nthukmei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e, JERICHO,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athwng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gut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Jericho the.  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rihpwan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rihnaa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piuna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duh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duithuak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kaanpatna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neihpatbiak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tat gut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chamdaanv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lungningmik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how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how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sypung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reynunc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nsaekclou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Jericho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rigaanmeinunc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ricmeinunc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khitkhitna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Jericho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swpunkey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mikaanc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ramphaankai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ana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zaucna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reydouc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chowpatdatmei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ricmeinunc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key-key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ngangh-ngangh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Jezreel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nzaengc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Tabor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key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Galilee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chuy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MIHEI KACHANGCNA GUAIHNOUDUI LEV NKHUAIHDUI E!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ricmeinunc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pumhlwan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ryanra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geicna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ariu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e….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…dui gay,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e….tiki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nsa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tazikramv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Dan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thang Beersheba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karamc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bamsinih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u="sng" kern="1200" cap="all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Joshua RICMEINUNC TEI RUI KADIC KHOU TEI RUI RAVGUANGC RUI KATILOU KUMC </a:t>
            </a:r>
            <a:r>
              <a:rPr lang="en-US" sz="1200" b="1" u="sng" kern="1200" cap="all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CanaanMEI</a:t>
            </a:r>
            <a:r>
              <a:rPr lang="en-US" sz="1200" b="1" u="sng" kern="1200" cap="all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GWAI TA </a:t>
            </a:r>
            <a:r>
              <a:rPr lang="en-US" sz="1200" b="1" u="sng" kern="1200" cap="all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ALAy</a:t>
            </a:r>
            <a:r>
              <a:rPr lang="en-US" sz="1200" b="1" u="sng" kern="1200" cap="all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sng" kern="1200" cap="all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GANc</a:t>
            </a:r>
            <a:r>
              <a:rPr lang="en-US" sz="1200" b="1" u="sng" kern="1200" cap="all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NGAMMAK </a:t>
            </a:r>
            <a:r>
              <a:rPr lang="en-US" sz="1200" b="1" u="sng" kern="1200" cap="all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u="sng" kern="1200" cap="all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nthuihmakmei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zarng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suaidaihmei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geicna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…JOSHUA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gwai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KADIC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laagut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Jacob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phuakloumei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nzanhlou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nzanh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nchiwmei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puinac-puinac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khaklangc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bamkey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the,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chamdanv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nzanhloumei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ASHER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ZEBULON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NAPHTALI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ISSACHAR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JOSEPH NAC MPOUH NEI RUI ZAAT KANEI SW THE…EPHRAIM LEV MANASSEH THE.  THAYLOU O TUMEITHU MANASSEH TUANG RAMV TEI JORDAN DUITIN KANEIMEI KHOU NAI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GAD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DAN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REUBEN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SIMEON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JUDAH lev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BENJAMIN.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Tiki LEVIMEI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ramvdui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e...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lungcnuh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khouringc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phuaihramv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Levimeiunc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kalumpui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pheykai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amuh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hylouna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naikumc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..."...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Kaipou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khaengmei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dam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."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miheini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thaylou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o,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hylouna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charai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mikzuat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nzih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nthukmei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kathancmei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panty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nsuklou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thouduak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ravramei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makumhlou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o.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ningtow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gay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500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tampatlou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e:	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	•  ABRAHAM  lev JOSEPH:	2000 B.C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geikhou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	•  MOSES lev JOSHUA: 	1500 B.C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geikhou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ntingmei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chaengtat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kasuihmei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neihpat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Sinai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kaguangcmei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key the…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hiaklou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achaw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kameigaymei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nu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</a:t>
            </a:r>
            <a:endParaRPr lang="en-IN" sz="1200" b="1" kern="120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luailou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kabiswmei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riatloumei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luailou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 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DAMHMEI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meickang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padeih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nzuanvna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: 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ABRAHAM, JOSEPH,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JOSHUA…Abraham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lev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patdat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lev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kariuna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mikiuthu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douc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IN" sz="1200" kern="120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zaylouna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kaguangcmei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Haenghmei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Kumetiki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aniuni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kalingmei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– 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 --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hamhthei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Yam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Suph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Egypt lev Sinai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ramvrei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duibwng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nkhamhna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Nkhucmei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Zeilatnunc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tingkum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mbumei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gwai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lanhguanhmei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Suez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Duiriang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ramdwn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MOUSI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nuhlouna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Pharaoh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Egyptmei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ricmeinunc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alay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sinih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patnah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phuimei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zaypatlou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  Dui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kalwnlung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Egyptmeinunc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changhmak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dui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liakbin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kaanpatlana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kabaanc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nzat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SINAI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dinclana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Israelnacnunc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dihba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nzuanvna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nduanghtat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Khit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khitna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SINAI CHYNG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the, Sinai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duikak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achaw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nukak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the.</a:t>
            </a:r>
            <a:endParaRPr lang="en-IN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Sinai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nseicdou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St. Catherine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Katupna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nseicdou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ravkalum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tatmeinunc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kaphat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patmei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-rap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tue.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Makumhlou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kutanghmei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tisilou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ngammei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manim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ram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howgay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!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reyliangmei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muczwng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kachuc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Ibrimei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Torah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…Jehovah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kathunh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e:  G…. M…. T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,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Thouc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Thouhmung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Riakdanv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kathumh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baanc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kahak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Sinai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Chingc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ruc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e…LIANGNEI SWNA!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MOUSI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thuaph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latkaengnunc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-rei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ningtowlou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" pitchFamily="-108" charset="0"/>
                <a:ea typeface="ＭＳ Ｐゴシック" pitchFamily="-107" charset="-128"/>
                <a:cs typeface="ＭＳ Ｐゴシック" pitchFamily="-107" charset="-128"/>
              </a:rPr>
              <a:t>: G-M-T.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08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482611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67741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00674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155042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6086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82004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603018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410163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97393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3777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93876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Text Box 4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2005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7491413" y="6532563"/>
            <a:ext cx="80168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tags" Target="../tags/tag8.xml"/><Relationship Id="rId16" Type="http://schemas.openxmlformats.org/officeDocument/2006/relationships/image" Target="../media/image23.jpe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8.jpeg"/><Relationship Id="rId5" Type="http://schemas.openxmlformats.org/officeDocument/2006/relationships/tags" Target="../tags/tag11.xml"/><Relationship Id="rId15" Type="http://schemas.openxmlformats.org/officeDocument/2006/relationships/image" Target="../media/image22.jpeg"/><Relationship Id="rId10" Type="http://schemas.openxmlformats.org/officeDocument/2006/relationships/notesSlide" Target="../notesSlides/notesSlide23.xml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tags" Target="../tags/tag19.xml"/><Relationship Id="rId7" Type="http://schemas.openxmlformats.org/officeDocument/2006/relationships/image" Target="../media/image38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7.jpe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file:///\\localhost\Macintosh%20HD\Desktop%20Folder\TBB%20BIG%20SHOW%207.0\7.0.03C-3%20SOC%20#-1,1,PowerPoint Presentation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jpeg"/><Relationship Id="rId5" Type="http://schemas.openxmlformats.org/officeDocument/2006/relationships/tags" Target="../tags/tag5.xml"/><Relationship Id="rId10" Type="http://schemas.openxmlformats.org/officeDocument/2006/relationships/image" Target="../media/image7.jpeg"/><Relationship Id="rId4" Type="http://schemas.openxmlformats.org/officeDocument/2006/relationships/tags" Target="../tags/tag4.xml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</a:rPr>
              <a:t>RAVRAAMEI KWM:</a:t>
            </a:r>
          </a:p>
          <a:p>
            <a:pPr algn="ctr"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</a:rPr>
              <a:t>ABRAHAM-JOSEPH	  	2000 B.C.</a:t>
            </a:r>
            <a:endParaRPr lang="en-US" sz="3600" dirty="0">
              <a:solidFill>
                <a:schemeClr val="hlink"/>
              </a:solidFill>
              <a:latin typeface="Times" charset="0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r>
              <a:rPr lang="en-US" sz="3600" dirty="0">
                <a:solidFill>
                  <a:schemeClr val="hlink"/>
                </a:solidFill>
                <a:latin typeface="Times" charset="0"/>
              </a:rPr>
              <a:t>MOUSI-JOSHUA	  		1500 B.C.</a:t>
            </a: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 algn="ctr"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17517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latin typeface="Times" charset="0"/>
              </a:rPr>
              <a:t>RIAKDANV (TORAH</a:t>
            </a:r>
            <a:r>
              <a:rPr lang="en-US" sz="4400" dirty="0">
                <a:solidFill>
                  <a:srgbClr val="FAFD00"/>
                </a:solidFill>
                <a:latin typeface="Times" charset="0"/>
              </a:rPr>
              <a:t>)</a:t>
            </a:r>
          </a:p>
          <a:p>
            <a:pPr algn="ctr">
              <a:defRPr/>
            </a:pPr>
            <a:r>
              <a:rPr lang="en-US" sz="3200" dirty="0" err="1">
                <a:latin typeface="Times" charset="0"/>
              </a:rPr>
              <a:t>Ravguang</a:t>
            </a:r>
            <a:r>
              <a:rPr lang="en-US" sz="3200" dirty="0">
                <a:latin typeface="Times" charset="0"/>
              </a:rPr>
              <a:t> </a:t>
            </a:r>
            <a:r>
              <a:rPr lang="en-US" sz="3200" dirty="0" err="1">
                <a:latin typeface="Times" charset="0"/>
              </a:rPr>
              <a:t>Tuang</a:t>
            </a:r>
            <a:r>
              <a:rPr lang="en-US" sz="3200" dirty="0">
                <a:latin typeface="Times" charset="0"/>
              </a:rPr>
              <a:t> </a:t>
            </a:r>
            <a:r>
              <a:rPr lang="en-US" sz="3200" dirty="0" err="1">
                <a:latin typeface="Times" charset="0"/>
              </a:rPr>
              <a:t>Nchamloumei</a:t>
            </a:r>
            <a:r>
              <a:rPr lang="en-US" sz="3200" dirty="0">
                <a:latin typeface="Times" charset="0"/>
              </a:rPr>
              <a:t> </a:t>
            </a:r>
            <a:r>
              <a:rPr lang="en-US" sz="3200" dirty="0" err="1">
                <a:latin typeface="Times" charset="0"/>
              </a:rPr>
              <a:t>Kalangv</a:t>
            </a:r>
            <a:r>
              <a:rPr lang="en-US" sz="3200" dirty="0">
                <a:latin typeface="Times" charset="0"/>
              </a:rPr>
              <a:t> </a:t>
            </a:r>
            <a:r>
              <a:rPr lang="en-US" sz="3200" dirty="0" err="1">
                <a:latin typeface="Times" charset="0"/>
              </a:rPr>
              <a:t>Kathumh</a:t>
            </a:r>
            <a:r>
              <a:rPr lang="en-US" sz="3200" dirty="0">
                <a:latin typeface="Times" charset="0"/>
              </a:rPr>
              <a:t> </a:t>
            </a:r>
            <a:r>
              <a:rPr lang="en-US" sz="3200" dirty="0" err="1">
                <a:latin typeface="Times" charset="0"/>
              </a:rPr>
              <a:t>Patmei</a:t>
            </a:r>
            <a:r>
              <a:rPr lang="en-US" sz="3200" dirty="0">
                <a:latin typeface="Times" charset="0"/>
              </a:rPr>
              <a:t>:</a:t>
            </a:r>
            <a:endParaRPr lang="en-US" sz="2400" dirty="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1766888" y="20638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Tat. 20–31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2533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Rectangle 46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2535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Rectangle 55"/>
          <p:cNvSpPr>
            <a:spLocks noChangeArrowheads="1"/>
          </p:cNvSpPr>
          <p:nvPr/>
        </p:nvSpPr>
        <p:spPr bwMode="auto">
          <a:xfrm>
            <a:off x="8007350" y="3429000"/>
            <a:ext cx="593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MOSES</a:t>
            </a:r>
          </a:p>
        </p:txBody>
      </p:sp>
      <p:sp>
        <p:nvSpPr>
          <p:cNvPr id="22544" name="Rectangle 5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22545" name="Rectangle 57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22546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Rectangle 59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Exodus</a:t>
            </a:r>
          </a:p>
        </p:txBody>
      </p:sp>
      <p:sp>
        <p:nvSpPr>
          <p:cNvPr id="22548" name="Text Box 6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6080" name="Rectangle 64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2550" name="Text Box 65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grpSp>
        <p:nvGrpSpPr>
          <p:cNvPr id="22551" name="Group 6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6084" name="Rectangle 6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86085" name="Line 6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285975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AFD00"/>
                </a:solidFill>
                <a:latin typeface="Times" charset="0"/>
              </a:rPr>
              <a:t>RIAKDANV (TORAH)</a:t>
            </a:r>
          </a:p>
          <a:p>
            <a:pPr algn="ctr">
              <a:defRPr/>
            </a:pPr>
            <a:r>
              <a:rPr lang="en-US" sz="3000" dirty="0" err="1">
                <a:latin typeface="Times" charset="0"/>
              </a:rPr>
              <a:t>Ravguang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Tuang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Nchamloumei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Kalangv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Kathumh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Patmei</a:t>
            </a:r>
            <a:r>
              <a:rPr lang="en-US" sz="3000" dirty="0">
                <a:latin typeface="Times" charset="0"/>
              </a:rPr>
              <a:t>:</a:t>
            </a:r>
          </a:p>
          <a:p>
            <a:pPr algn="ctr">
              <a:defRPr/>
            </a:pPr>
            <a:endParaRPr lang="en-US" sz="1200" dirty="0">
              <a:solidFill>
                <a:schemeClr val="hlink"/>
              </a:solidFill>
              <a:latin typeface="Times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AFD00"/>
                </a:solidFill>
                <a:latin typeface="Times" charset="0"/>
              </a:rPr>
              <a:t>GAYMEI RIAK: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Latdanv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ruh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;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ntau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-taw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naibammei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ngamvziu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riak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tuang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bangbi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e.</a:t>
            </a:r>
          </a:p>
          <a:p>
            <a:pPr algn="ctr">
              <a:defRPr/>
            </a:pPr>
            <a:endParaRPr lang="en-US" sz="2400" dirty="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87084" name="Text Box 44"/>
          <p:cNvSpPr txBox="1">
            <a:spLocks noChangeArrowheads="1"/>
          </p:cNvSpPr>
          <p:nvPr/>
        </p:nvSpPr>
        <p:spPr bwMode="auto">
          <a:xfrm>
            <a:off x="1771650" y="15875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Tat. 20–17</a:t>
            </a:r>
            <a:endParaRPr lang="en-US" sz="12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4581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Rectangle 46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4583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55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24592" name="Rectangle 5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24593" name="Rectangle 57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24594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Rectangle 59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4596" name="Text Box 6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7104" name="Rectangle 64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4598" name="Text Box 65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grpSp>
        <p:nvGrpSpPr>
          <p:cNvPr id="24599" name="Group 6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7107" name="Rectangle 6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87108" name="Line 6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402930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AFD00"/>
                </a:solidFill>
                <a:latin typeface="Times" charset="0"/>
              </a:rPr>
              <a:t>RIAKDANV (TORAH)</a:t>
            </a:r>
          </a:p>
          <a:p>
            <a:pPr algn="ctr">
              <a:defRPr/>
            </a:pPr>
            <a:r>
              <a:rPr lang="en-US" sz="3000" dirty="0" err="1">
                <a:latin typeface="Times" charset="0"/>
              </a:rPr>
              <a:t>Ravguang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Tuang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Nchamloumei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Kalangv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Kathumh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Patmei</a:t>
            </a:r>
            <a:r>
              <a:rPr lang="en-US" sz="3000" dirty="0">
                <a:latin typeface="Times" charset="0"/>
              </a:rPr>
              <a:t>:</a:t>
            </a:r>
          </a:p>
          <a:p>
            <a:pPr algn="ctr">
              <a:defRPr/>
            </a:pPr>
            <a:endParaRPr lang="en-US" sz="1200" dirty="0">
              <a:solidFill>
                <a:schemeClr val="hlink"/>
              </a:solidFill>
              <a:latin typeface="Times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AFD00"/>
                </a:solidFill>
                <a:latin typeface="Times" charset="0"/>
              </a:rPr>
              <a:t>GAYMEI RIAK: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Latdanv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ruh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;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Mihei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ntau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-taw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naibammei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ngamvziu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riak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tuang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bangbi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e.</a:t>
            </a:r>
          </a:p>
          <a:p>
            <a:pPr>
              <a:defRPr/>
            </a:pPr>
            <a:endParaRPr lang="en-US" sz="1200" dirty="0">
              <a:solidFill>
                <a:schemeClr val="hlink"/>
              </a:solidFill>
              <a:latin typeface="Times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AFD00"/>
                </a:solidFill>
                <a:latin typeface="Times" charset="0"/>
              </a:rPr>
              <a:t>MEICNUNC THOUC: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Tukumhna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khat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khat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kak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khou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gayna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kathancmei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charuang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khou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lungc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nchamc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.</a:t>
            </a:r>
          </a:p>
          <a:p>
            <a:pPr algn="ctr">
              <a:defRPr/>
            </a:pPr>
            <a:endParaRPr lang="en-US" sz="1200" dirty="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26628" name="Text Box 2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8089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Tat. 21-24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6630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Rectangle 27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6632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0" name="Rectangle 36"/>
          <p:cNvSpPr>
            <a:spLocks noChangeArrowheads="1"/>
          </p:cNvSpPr>
          <p:nvPr/>
        </p:nvSpPr>
        <p:spPr bwMode="auto">
          <a:xfrm>
            <a:off x="8007350" y="3429000"/>
            <a:ext cx="52257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26641" name="Rectangle 3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26642" name="Rectangle 38"/>
          <p:cNvSpPr>
            <a:spLocks noChangeArrowheads="1"/>
          </p:cNvSpPr>
          <p:nvPr/>
        </p:nvSpPr>
        <p:spPr bwMode="auto">
          <a:xfrm>
            <a:off x="8075613" y="4025900"/>
            <a:ext cx="64440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  <a:p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6643" name="Line 3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Rectangle 40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6645" name="Text Box 4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26647" name="Text Box 46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grpSp>
        <p:nvGrpSpPr>
          <p:cNvPr id="26648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8112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88113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482952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AFD00"/>
                </a:solidFill>
                <a:latin typeface="Times" charset="0"/>
              </a:rPr>
              <a:t>RIAKDANV (TORAH)</a:t>
            </a:r>
          </a:p>
          <a:p>
            <a:pPr algn="ctr">
              <a:defRPr/>
            </a:pPr>
            <a:r>
              <a:rPr lang="en-US" sz="3000" dirty="0" err="1">
                <a:latin typeface="Times" charset="0"/>
              </a:rPr>
              <a:t>Ravguang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Tuang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Nchamloumei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Kalangv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Kathumh</a:t>
            </a:r>
            <a:r>
              <a:rPr lang="en-US" sz="3000" dirty="0">
                <a:latin typeface="Times" charset="0"/>
              </a:rPr>
              <a:t> </a:t>
            </a:r>
            <a:r>
              <a:rPr lang="en-US" sz="3000" dirty="0" err="1">
                <a:latin typeface="Times" charset="0"/>
              </a:rPr>
              <a:t>Patmei</a:t>
            </a:r>
            <a:r>
              <a:rPr lang="en-US" sz="3000" dirty="0">
                <a:latin typeface="Times" charset="0"/>
              </a:rPr>
              <a:t>:</a:t>
            </a:r>
          </a:p>
          <a:p>
            <a:pPr algn="ctr">
              <a:defRPr/>
            </a:pPr>
            <a:endParaRPr lang="en-US" sz="1200" dirty="0">
              <a:solidFill>
                <a:schemeClr val="hlink"/>
              </a:solidFill>
              <a:latin typeface="Times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AFD00"/>
                </a:solidFill>
                <a:latin typeface="Times" charset="0"/>
              </a:rPr>
              <a:t>GAYMEI RIAK: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Latdanv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ruh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;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Mihei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ntau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-taw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naibammei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ngamvziu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riak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tuang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bangbi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e.</a:t>
            </a:r>
          </a:p>
          <a:p>
            <a:pPr>
              <a:defRPr/>
            </a:pPr>
            <a:endParaRPr lang="en-US" sz="1200" dirty="0">
              <a:solidFill>
                <a:schemeClr val="hlink"/>
              </a:solidFill>
              <a:latin typeface="Times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AFD00"/>
                </a:solidFill>
                <a:latin typeface="Times" charset="0"/>
              </a:rPr>
              <a:t>MEICNUNC THOUC: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Tukumhna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khat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lev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khat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kak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khou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gayna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kathancmei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lungcriak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lungc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khou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 bam </a:t>
            </a:r>
            <a:r>
              <a:rPr lang="en-US" sz="2400" dirty="0" err="1">
                <a:solidFill>
                  <a:schemeClr val="hlink"/>
                </a:solidFill>
                <a:latin typeface="Times" charset="0"/>
              </a:rPr>
              <a:t>ni</a:t>
            </a:r>
            <a:r>
              <a:rPr lang="en-US" sz="2400" dirty="0">
                <a:solidFill>
                  <a:schemeClr val="hlink"/>
                </a:solidFill>
                <a:latin typeface="Times" charset="0"/>
              </a:rPr>
              <a:t>.</a:t>
            </a:r>
          </a:p>
          <a:p>
            <a:pPr>
              <a:defRPr/>
            </a:pPr>
            <a:endParaRPr lang="en-US" sz="1200" dirty="0">
              <a:solidFill>
                <a:schemeClr val="hlink"/>
              </a:solidFill>
              <a:latin typeface="Times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THOUHMUNG: </a:t>
            </a:r>
            <a:r>
              <a:rPr lang="en-US" sz="2400" dirty="0" err="1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Kathanhmei</a:t>
            </a:r>
            <a:r>
              <a:rPr lang="en-US" sz="2400" dirty="0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lunghriak</a:t>
            </a:r>
            <a:r>
              <a:rPr lang="en-US" sz="2400" dirty="0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lungc</a:t>
            </a:r>
            <a:r>
              <a:rPr lang="en-US" sz="2400" dirty="0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tukumhna</a:t>
            </a:r>
            <a:r>
              <a:rPr lang="en-US" sz="2400" dirty="0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Ravguangc</a:t>
            </a:r>
            <a:r>
              <a:rPr lang="en-US" sz="2400" dirty="0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 ta </a:t>
            </a:r>
            <a:r>
              <a:rPr lang="en-US" sz="2400" dirty="0" err="1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kalwmni</a:t>
            </a:r>
            <a:r>
              <a:rPr lang="en-US" sz="2400" dirty="0">
                <a:solidFill>
                  <a:schemeClr val="hlink"/>
                </a:solidFill>
                <a:latin typeface="Time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89113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Tat. 25-31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8677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27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8679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Rectangle 36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28688" name="Rectangle 3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28689" name="Rectangle 38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28690" name="Line 4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Rectangle 41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8692" name="Text Box 4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9134" name="Rectangle 4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8694" name="Text Box 47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grpSp>
        <p:nvGrpSpPr>
          <p:cNvPr id="28695" name="Group 4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9137" name="Rectangle 4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89138" name="Line 5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ER</a:t>
            </a:r>
          </a:p>
        </p:txBody>
      </p:sp>
      <p:sp>
        <p:nvSpPr>
          <p:cNvPr id="30728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PD</a:t>
            </a:r>
          </a:p>
        </p:txBody>
      </p:sp>
      <p:sp>
        <p:nvSpPr>
          <p:cNvPr id="30730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GZ</a:t>
            </a:r>
          </a:p>
        </p:txBody>
      </p:sp>
      <p:sp>
        <p:nvSpPr>
          <p:cNvPr id="2693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HD</a:t>
            </a:r>
          </a:p>
        </p:txBody>
      </p:sp>
      <p:sp>
        <p:nvSpPr>
          <p:cNvPr id="2693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MD</a:t>
            </a:r>
          </a:p>
        </p:txBody>
      </p:sp>
      <p:sp>
        <p:nvSpPr>
          <p:cNvPr id="30736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7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" pitchFamily="-107" charset="0"/>
              </a:rPr>
              <a:t>KABAMV KAPUIMEI</a:t>
            </a:r>
            <a:endParaRPr lang="en-US" sz="2400" dirty="0">
              <a:solidFill>
                <a:schemeClr val="tx2"/>
              </a:solidFill>
              <a:latin typeface="Times" pitchFamily="-107" charset="0"/>
              <a:ea typeface="+mn-ea"/>
              <a:cs typeface="+mn-cs"/>
            </a:endParaRPr>
          </a:p>
        </p:txBody>
      </p:sp>
      <p:sp>
        <p:nvSpPr>
          <p:cNvPr id="2693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TD</a:t>
            </a:r>
          </a:p>
        </p:txBody>
      </p:sp>
      <p:sp>
        <p:nvSpPr>
          <p:cNvPr id="2693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6933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6933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U</a:t>
            </a:r>
          </a:p>
        </p:txBody>
      </p:sp>
      <p:sp>
        <p:nvSpPr>
          <p:cNvPr id="26933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B</a:t>
            </a:r>
          </a:p>
        </p:txBody>
      </p:sp>
      <p:sp>
        <p:nvSpPr>
          <p:cNvPr id="269338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H</a:t>
            </a:r>
          </a:p>
        </p:txBody>
      </p:sp>
      <p:sp>
        <p:nvSpPr>
          <p:cNvPr id="269339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N(A)</a:t>
            </a:r>
          </a:p>
        </p:txBody>
      </p:sp>
      <p:sp>
        <p:nvSpPr>
          <p:cNvPr id="30747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9341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C</a:t>
            </a:r>
          </a:p>
        </p:txBody>
      </p:sp>
      <p:sp>
        <p:nvSpPr>
          <p:cNvPr id="30749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0" name="Oval 3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9344" name="Rectangle 32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SC</a:t>
            </a:r>
          </a:p>
        </p:txBody>
      </p:sp>
      <p:sp>
        <p:nvSpPr>
          <p:cNvPr id="269345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E</a:t>
            </a:r>
          </a:p>
        </p:txBody>
      </p:sp>
      <p:sp>
        <p:nvSpPr>
          <p:cNvPr id="269346" name="Rectangle 34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NC</a:t>
            </a:r>
          </a:p>
        </p:txBody>
      </p:sp>
      <p:sp>
        <p:nvSpPr>
          <p:cNvPr id="269347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69348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56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0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69351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69352" name="AutoShape 40"/>
          <p:cNvSpPr>
            <a:spLocks noChangeArrowheads="1"/>
          </p:cNvSpPr>
          <p:nvPr/>
        </p:nvSpPr>
        <p:spPr bwMode="auto">
          <a:xfrm rot="7507952">
            <a:off x="2824163" y="3381375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60" name="Oval 4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1" name="Oval 4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2" name="Oval 4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3" name="Oval 4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4" name="Oval 4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5" name="Oval 49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9362" name="Rectangle 5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269384" name="Text Box 72"/>
          <p:cNvSpPr txBox="1">
            <a:spLocks noChangeArrowheads="1"/>
          </p:cNvSpPr>
          <p:nvPr/>
        </p:nvSpPr>
        <p:spPr bwMode="auto">
          <a:xfrm>
            <a:off x="1765300" y="47625"/>
            <a:ext cx="27225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</a:rPr>
              <a:t>Singchakh</a:t>
            </a:r>
            <a:r>
              <a:rPr lang="en-US" sz="1200" dirty="0">
                <a:solidFill>
                  <a:schemeClr val="tx1"/>
                </a:solidFill>
              </a:rPr>
              <a:t> 20:13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30768" name="Text Box 8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69410" name="Rectangle 98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0770" name="Text Box 99"/>
          <p:cNvSpPr txBox="1">
            <a:spLocks noChangeArrowheads="1"/>
          </p:cNvSpPr>
          <p:nvPr/>
        </p:nvSpPr>
        <p:spPr bwMode="auto">
          <a:xfrm>
            <a:off x="8655050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71" name="Text Box 100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pic>
        <p:nvPicPr>
          <p:cNvPr id="269418" name="Picture 1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9100" y="853281"/>
            <a:ext cx="6229350" cy="4103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9353" name="Oval 41"/>
          <p:cNvSpPr>
            <a:spLocks noChangeArrowheads="1"/>
          </p:cNvSpPr>
          <p:nvPr/>
        </p:nvSpPr>
        <p:spPr bwMode="auto">
          <a:xfrm>
            <a:off x="2451100" y="4152900"/>
            <a:ext cx="1066800" cy="99060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69354" name="Rectangle 42"/>
          <p:cNvSpPr>
            <a:spLocks noChangeArrowheads="1"/>
          </p:cNvSpPr>
          <p:nvPr/>
        </p:nvSpPr>
        <p:spPr bwMode="auto">
          <a:xfrm>
            <a:off x="3157538" y="4451350"/>
            <a:ext cx="9144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>
                <a:solidFill>
                  <a:srgbClr val="EEFF4B"/>
                </a:solidFill>
                <a:latin typeface="Times" pitchFamily="-107" charset="0"/>
                <a:ea typeface="+mn-ea"/>
                <a:cs typeface="+mn-cs"/>
              </a:rPr>
              <a:t>KB</a:t>
            </a:r>
          </a:p>
        </p:txBody>
      </p:sp>
      <p:sp>
        <p:nvSpPr>
          <p:cNvPr id="30775" name="Oval 4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9419" name="Text Box 107"/>
          <p:cNvSpPr txBox="1">
            <a:spLocks noChangeArrowheads="1"/>
          </p:cNvSpPr>
          <p:nvPr/>
        </p:nvSpPr>
        <p:spPr bwMode="auto">
          <a:xfrm>
            <a:off x="1809750" y="2833331"/>
            <a:ext cx="6029325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Ntau</a:t>
            </a: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ganv</a:t>
            </a: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Egypt </a:t>
            </a:r>
            <a:r>
              <a:rPr lang="en-US" sz="3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tuang</a:t>
            </a: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Kadesh</a:t>
            </a: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Barnea</a:t>
            </a: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zaengthaekc</a:t>
            </a: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ramv</a:t>
            </a:r>
            <a:endParaRPr lang="en-US" sz="3200" dirty="0">
              <a:solidFill>
                <a:schemeClr val="tx1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77" name="Rectangle 108"/>
          <p:cNvSpPr>
            <a:spLocks noChangeArrowheads="1"/>
          </p:cNvSpPr>
          <p:nvPr/>
        </p:nvSpPr>
        <p:spPr bwMode="auto">
          <a:xfrm>
            <a:off x="1504950" y="67071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0779" name="Text Box 10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2</a:t>
            </a:r>
            <a:endParaRPr lang="en-US" sz="1400"/>
          </a:p>
        </p:txBody>
      </p:sp>
      <p:sp>
        <p:nvSpPr>
          <p:cNvPr id="77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Rectangle 46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79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Rectangle 55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88" name="Rectangle 5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89" name="Rectangle 57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90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Rectangle 59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53" grpId="0" animBg="1"/>
      <p:bldP spid="26941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152775" y="3001963"/>
            <a:ext cx="28321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charset="0"/>
              </a:rPr>
              <a:t>KADESH BARNEA</a:t>
            </a:r>
          </a:p>
        </p:txBody>
      </p:sp>
      <p:sp>
        <p:nvSpPr>
          <p:cNvPr id="32771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3021013" y="866775"/>
            <a:ext cx="166872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" charset="0"/>
              </a:rPr>
              <a:t>   MOUSI</a:t>
            </a:r>
          </a:p>
        </p:txBody>
      </p:sp>
      <p:sp>
        <p:nvSpPr>
          <p:cNvPr id="32774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Rectangle 13"/>
          <p:cNvSpPr>
            <a:spLocks noChangeArrowheads="1"/>
          </p:cNvSpPr>
          <p:nvPr/>
        </p:nvSpPr>
        <p:spPr bwMode="auto">
          <a:xfrm>
            <a:off x="3630613" y="1616075"/>
            <a:ext cx="224811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TATPATMEI</a:t>
            </a:r>
          </a:p>
        </p:txBody>
      </p:sp>
      <p:sp>
        <p:nvSpPr>
          <p:cNvPr id="32781" name="Rectangle 14"/>
          <p:cNvSpPr>
            <a:spLocks noChangeArrowheads="1"/>
          </p:cNvSpPr>
          <p:nvPr/>
        </p:nvSpPr>
        <p:spPr bwMode="auto">
          <a:xfrm>
            <a:off x="3897313" y="2073275"/>
            <a:ext cx="1168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SINAI</a:t>
            </a:r>
          </a:p>
        </p:txBody>
      </p:sp>
      <p:sp>
        <p:nvSpPr>
          <p:cNvPr id="32782" name="Rectangle 15"/>
          <p:cNvSpPr>
            <a:spLocks noChangeArrowheads="1"/>
          </p:cNvSpPr>
          <p:nvPr/>
        </p:nvSpPr>
        <p:spPr bwMode="auto">
          <a:xfrm>
            <a:off x="3681413" y="2530475"/>
            <a:ext cx="168956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K - G - N </a:t>
            </a:r>
          </a:p>
        </p:txBody>
      </p:sp>
      <p:sp>
        <p:nvSpPr>
          <p:cNvPr id="93200" name="Rectangle 16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ca. 1500 B.C.</a:t>
            </a:r>
          </a:p>
        </p:txBody>
      </p:sp>
      <p:sp>
        <p:nvSpPr>
          <p:cNvPr id="93202" name="Rectangle 18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830263" y="2482850"/>
            <a:ext cx="18462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93230" name="Text Box 46"/>
          <p:cNvSpPr txBox="1">
            <a:spLocks noChangeArrowheads="1"/>
          </p:cNvSpPr>
          <p:nvPr/>
        </p:nvSpPr>
        <p:spPr bwMode="auto">
          <a:xfrm>
            <a:off x="1771650" y="47625"/>
            <a:ext cx="482571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</a:rPr>
              <a:t>Singchakh</a:t>
            </a:r>
            <a:r>
              <a:rPr lang="en-US" sz="1200" dirty="0">
                <a:solidFill>
                  <a:schemeClr val="tx1"/>
                </a:solidFill>
              </a:rPr>
              <a:t>. 32:8; </a:t>
            </a:r>
            <a:r>
              <a:rPr lang="en-US" sz="1200" dirty="0" err="1">
                <a:solidFill>
                  <a:schemeClr val="tx1"/>
                </a:solidFill>
              </a:rPr>
              <a:t>Riakdanv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Kaluaihmei</a:t>
            </a:r>
            <a:r>
              <a:rPr lang="en-US" sz="1200" dirty="0">
                <a:solidFill>
                  <a:schemeClr val="tx1"/>
                </a:solidFill>
              </a:rPr>
              <a:t> (</a:t>
            </a:r>
            <a:r>
              <a:rPr lang="en-US" sz="1200" dirty="0" err="1">
                <a:solidFill>
                  <a:schemeClr val="tx1"/>
                </a:solidFill>
              </a:rPr>
              <a:t>Riak</a:t>
            </a:r>
            <a:r>
              <a:rPr lang="en-US" sz="1200" dirty="0">
                <a:solidFill>
                  <a:schemeClr val="tx1"/>
                </a:solidFill>
              </a:rPr>
              <a:t>) 1:19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32787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2789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1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4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6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7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32798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32799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  <a:p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2800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32801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2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2803" name="Text Box 6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3251" name="Rectangle 6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2805" name="Text Box 68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grpSp>
        <p:nvGrpSpPr>
          <p:cNvPr id="32806" name="Group 69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7"/>
            <a:chExt cx="2105" cy="1949"/>
          </a:xfrm>
        </p:grpSpPr>
        <p:grpSp>
          <p:nvGrpSpPr>
            <p:cNvPr id="32813" name="Group 71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32819" name="Freeform 72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6950535 w 592"/>
                  <a:gd name="T1" fmla="*/ 8875216 h 90"/>
                  <a:gd name="T2" fmla="*/ 18837370 w 592"/>
                  <a:gd name="T3" fmla="*/ 4340400 h 90"/>
                  <a:gd name="T4" fmla="*/ 29273785 w 592"/>
                  <a:gd name="T5" fmla="*/ 3536014 h 90"/>
                  <a:gd name="T6" fmla="*/ 39448344 w 592"/>
                  <a:gd name="T7" fmla="*/ 3157823 h 90"/>
                  <a:gd name="T8" fmla="*/ 96223835 w 592"/>
                  <a:gd name="T9" fmla="*/ 3364304 h 90"/>
                  <a:gd name="T10" fmla="*/ 130382137 w 592"/>
                  <a:gd name="T11" fmla="*/ 3951619 h 90"/>
                  <a:gd name="T12" fmla="*/ 146048337 w 592"/>
                  <a:gd name="T13" fmla="*/ 4547066 h 90"/>
                  <a:gd name="T14" fmla="*/ 204251376 w 592"/>
                  <a:gd name="T15" fmla="*/ 5134382 h 90"/>
                  <a:gd name="T16" fmla="*/ 290098419 w 592"/>
                  <a:gd name="T17" fmla="*/ 4340400 h 90"/>
                  <a:gd name="T18" fmla="*/ 405093893 w 592"/>
                  <a:gd name="T19" fmla="*/ 1598578 h 90"/>
                  <a:gd name="T20" fmla="*/ 446549249 w 592"/>
                  <a:gd name="T21" fmla="*/ 0 h 90"/>
                  <a:gd name="T22" fmla="*/ 491149607 w 592"/>
                  <a:gd name="T23" fmla="*/ 206464 h 90"/>
                  <a:gd name="T24" fmla="*/ 506553840 w 592"/>
                  <a:gd name="T25" fmla="*/ 2948528 h 90"/>
                  <a:gd name="T26" fmla="*/ 508267640 w 592"/>
                  <a:gd name="T27" fmla="*/ 3536014 h 90"/>
                  <a:gd name="T28" fmla="*/ 499603305 w 592"/>
                  <a:gd name="T29" fmla="*/ 5922546 h 90"/>
                  <a:gd name="T30" fmla="*/ 501317153 w 592"/>
                  <a:gd name="T31" fmla="*/ 6521990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20" name="Freeform 73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13601157 w 599"/>
                  <a:gd name="T1" fmla="*/ 0 h 432"/>
                  <a:gd name="T2" fmla="*/ 510170501 w 599"/>
                  <a:gd name="T3" fmla="*/ 594852 h 432"/>
                  <a:gd name="T4" fmla="*/ 504944845 w 599"/>
                  <a:gd name="T5" fmla="*/ 991411 h 432"/>
                  <a:gd name="T6" fmla="*/ 501724141 w 599"/>
                  <a:gd name="T7" fmla="*/ 2404274 h 432"/>
                  <a:gd name="T8" fmla="*/ 477698330 w 599"/>
                  <a:gd name="T9" fmla="*/ 9255342 h 432"/>
                  <a:gd name="T10" fmla="*/ 450226444 w 599"/>
                  <a:gd name="T11" fmla="*/ 20934634 h 432"/>
                  <a:gd name="T12" fmla="*/ 441575156 w 599"/>
                  <a:gd name="T13" fmla="*/ 26756187 h 432"/>
                  <a:gd name="T14" fmla="*/ 433146192 w 599"/>
                  <a:gd name="T15" fmla="*/ 35194053 h 432"/>
                  <a:gd name="T16" fmla="*/ 424489292 w 599"/>
                  <a:gd name="T17" fmla="*/ 40458744 h 432"/>
                  <a:gd name="T18" fmla="*/ 395220599 w 599"/>
                  <a:gd name="T19" fmla="*/ 42461484 h 432"/>
                  <a:gd name="T20" fmla="*/ 371196373 w 599"/>
                  <a:gd name="T21" fmla="*/ 41645576 h 432"/>
                  <a:gd name="T22" fmla="*/ 361030650 w 599"/>
                  <a:gd name="T23" fmla="*/ 41222620 h 432"/>
                  <a:gd name="T24" fmla="*/ 364543957 w 599"/>
                  <a:gd name="T25" fmla="*/ 35402799 h 432"/>
                  <a:gd name="T26" fmla="*/ 369483903 w 599"/>
                  <a:gd name="T27" fmla="*/ 33990534 h 432"/>
                  <a:gd name="T28" fmla="*/ 347172552 w 599"/>
                  <a:gd name="T29" fmla="*/ 32998574 h 432"/>
                  <a:gd name="T30" fmla="*/ 297392349 w 599"/>
                  <a:gd name="T31" fmla="*/ 31771922 h 432"/>
                  <a:gd name="T32" fmla="*/ 96837414 w 599"/>
                  <a:gd name="T33" fmla="*/ 36219291 h 432"/>
                  <a:gd name="T34" fmla="*/ 88408620 w 599"/>
                  <a:gd name="T35" fmla="*/ 37024391 h 432"/>
                  <a:gd name="T36" fmla="*/ 74526063 w 599"/>
                  <a:gd name="T37" fmla="*/ 39427098 h 432"/>
                  <a:gd name="T38" fmla="*/ 45567248 w 599"/>
                  <a:gd name="T39" fmla="*/ 43453106 h 432"/>
                  <a:gd name="T40" fmla="*/ 24746293 w 599"/>
                  <a:gd name="T41" fmla="*/ 42461484 h 432"/>
                  <a:gd name="T42" fmla="*/ 14580154 w 599"/>
                  <a:gd name="T43" fmla="*/ 41645576 h 432"/>
                  <a:gd name="T44" fmla="*/ 5930733 w 599"/>
                  <a:gd name="T45" fmla="*/ 40023455 h 432"/>
                  <a:gd name="T46" fmla="*/ 9438597 w 599"/>
                  <a:gd name="T47" fmla="*/ 37419448 h 432"/>
                  <a:gd name="T48" fmla="*/ 14580154 w 599"/>
                  <a:gd name="T49" fmla="*/ 33607260 h 432"/>
                  <a:gd name="T50" fmla="*/ 23033404 w 599"/>
                  <a:gd name="T51" fmla="*/ 26373440 h 432"/>
                  <a:gd name="T52" fmla="*/ 24746293 w 599"/>
                  <a:gd name="T53" fmla="*/ 18913682 h 432"/>
                  <a:gd name="T54" fmla="*/ 26458631 w 599"/>
                  <a:gd name="T55" fmla="*/ 12670905 h 432"/>
                  <a:gd name="T56" fmla="*/ 24746293 w 599"/>
                  <a:gd name="T57" fmla="*/ 8263729 h 432"/>
                  <a:gd name="T58" fmla="*/ 18095498 w 599"/>
                  <a:gd name="T59" fmla="*/ 2999055 h 432"/>
                  <a:gd name="T60" fmla="*/ 16382619 w 599"/>
                  <a:gd name="T61" fmla="*/ 1412863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814" name="Freeform 75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5" name="Freeform 76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6" name="Freeform 77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7" name="Freeform 78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8" name="Freeform 79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64" name="Rectangle 80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pitchFamily="-107" charset="0"/>
              <a:ea typeface="+mn-ea"/>
              <a:cs typeface="+mn-cs"/>
            </a:endParaRPr>
          </a:p>
        </p:txBody>
      </p:sp>
      <p:grpSp>
        <p:nvGrpSpPr>
          <p:cNvPr id="32808" name="Group 8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93269" name="Rectangle 8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93270" name="Line 8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93271" name="Oval 87"/>
          <p:cNvSpPr>
            <a:spLocks noChangeArrowheads="1"/>
          </p:cNvSpPr>
          <p:nvPr/>
        </p:nvSpPr>
        <p:spPr bwMode="auto">
          <a:xfrm>
            <a:off x="2946400" y="2870200"/>
            <a:ext cx="3121025" cy="6699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pic>
        <p:nvPicPr>
          <p:cNvPr id="32810" name="Picture 38"/>
          <p:cNvPicPr>
            <a:picLocks noChangeArrowheads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552825"/>
            <a:ext cx="1262062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818" name="Group 40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34855" name="Rectangle 33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6" name="Rectangle 34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7" name="Rectangle 35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8" name="Rectangle 36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9" name="Rectangle 37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0" name="Rectangle 38"/>
            <p:cNvSpPr>
              <a:spLocks noChangeArrowheads="1"/>
            </p:cNvSpPr>
            <p:nvPr/>
          </p:nvSpPr>
          <p:spPr bwMode="auto">
            <a:xfrm rot="-1068888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1" name="Rectangle 39"/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2973" name="Text Box 45"/>
          <p:cNvSpPr txBox="1">
            <a:spLocks noChangeArrowheads="1"/>
          </p:cNvSpPr>
          <p:nvPr/>
        </p:nvSpPr>
        <p:spPr bwMode="auto">
          <a:xfrm>
            <a:off x="1779588" y="17463"/>
            <a:ext cx="19939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Singchakh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13</a:t>
            </a:r>
          </a:p>
        </p:txBody>
      </p:sp>
      <p:sp>
        <p:nvSpPr>
          <p:cNvPr id="252979" name="Rectangle 51"/>
          <p:cNvSpPr>
            <a:spLocks noChangeArrowheads="1"/>
          </p:cNvSpPr>
          <p:nvPr/>
        </p:nvSpPr>
        <p:spPr bwMode="auto">
          <a:xfrm>
            <a:off x="1801813" y="5109903"/>
            <a:ext cx="61912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    </a:t>
            </a:r>
            <a:r>
              <a:rPr lang="en-US" sz="2400" dirty="0" err="1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Tazikramv</a:t>
            </a:r>
            <a:r>
              <a:rPr lang="en-US" sz="2400" dirty="0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Kalumpui</a:t>
            </a:r>
            <a:r>
              <a:rPr lang="en-US" sz="2400" dirty="0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Pheykai</a:t>
            </a:r>
            <a:endParaRPr lang="en-US" sz="2400" dirty="0">
              <a:solidFill>
                <a:schemeClr val="tx2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4837" name="Text Box 6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838" name="Text Box 72"/>
          <p:cNvSpPr txBox="1">
            <a:spLocks noChangeArrowheads="1"/>
          </p:cNvSpPr>
          <p:nvPr/>
        </p:nvSpPr>
        <p:spPr bwMode="auto">
          <a:xfrm>
            <a:off x="865505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001" name="Rectangle 73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4840" name="Text Box 74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34841" name="Line 75"/>
          <p:cNvSpPr>
            <a:spLocks noChangeShapeType="1"/>
          </p:cNvSpPr>
          <p:nvPr/>
        </p:nvSpPr>
        <p:spPr bwMode="auto">
          <a:xfrm>
            <a:off x="5962650" y="2533650"/>
            <a:ext cx="1162050" cy="1847850"/>
          </a:xfrm>
          <a:prstGeom prst="line">
            <a:avLst/>
          </a:prstGeom>
          <a:noFill/>
          <a:ln w="10160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Line 76"/>
          <p:cNvSpPr>
            <a:spLocks noChangeShapeType="1"/>
          </p:cNvSpPr>
          <p:nvPr/>
        </p:nvSpPr>
        <p:spPr bwMode="auto">
          <a:xfrm flipH="1" flipV="1">
            <a:off x="5592763" y="2609850"/>
            <a:ext cx="641350" cy="7938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Line 78"/>
          <p:cNvSpPr>
            <a:spLocks noChangeShapeType="1"/>
          </p:cNvSpPr>
          <p:nvPr/>
        </p:nvSpPr>
        <p:spPr bwMode="auto">
          <a:xfrm>
            <a:off x="4586288" y="2041525"/>
            <a:ext cx="1058862" cy="6032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Line 79"/>
          <p:cNvSpPr>
            <a:spLocks noChangeShapeType="1"/>
          </p:cNvSpPr>
          <p:nvPr/>
        </p:nvSpPr>
        <p:spPr bwMode="auto">
          <a:xfrm flipH="1">
            <a:off x="4089400" y="2109788"/>
            <a:ext cx="827088" cy="51752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Line 80"/>
          <p:cNvSpPr>
            <a:spLocks noChangeShapeType="1"/>
          </p:cNvSpPr>
          <p:nvPr/>
        </p:nvSpPr>
        <p:spPr bwMode="auto">
          <a:xfrm flipH="1" flipV="1">
            <a:off x="3373438" y="2557463"/>
            <a:ext cx="811212" cy="1587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6" name="Line 81"/>
          <p:cNvSpPr>
            <a:spLocks noChangeShapeType="1"/>
          </p:cNvSpPr>
          <p:nvPr/>
        </p:nvSpPr>
        <p:spPr bwMode="auto">
          <a:xfrm flipV="1">
            <a:off x="1951038" y="2397125"/>
            <a:ext cx="1820862" cy="1928813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Line 82"/>
          <p:cNvSpPr>
            <a:spLocks noChangeShapeType="1"/>
          </p:cNvSpPr>
          <p:nvPr/>
        </p:nvSpPr>
        <p:spPr bwMode="auto">
          <a:xfrm>
            <a:off x="2027238" y="4808538"/>
            <a:ext cx="5248275" cy="1968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0" name="Text Box 52"/>
          <p:cNvSpPr txBox="1">
            <a:spLocks noChangeArrowheads="1"/>
          </p:cNvSpPr>
          <p:nvPr/>
        </p:nvSpPr>
        <p:spPr bwMode="auto">
          <a:xfrm>
            <a:off x="1577975" y="1811338"/>
            <a:ext cx="64801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2"/>
                </a:solidFill>
              </a:rPr>
              <a:t>MOUSI </a:t>
            </a:r>
            <a:r>
              <a:rPr lang="en-US" sz="2400" dirty="0" err="1">
                <a:solidFill>
                  <a:schemeClr val="tx2"/>
                </a:solidFill>
              </a:rPr>
              <a:t>rui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zaatc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khyn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nunc</a:t>
            </a:r>
            <a:r>
              <a:rPr lang="en-US" sz="2400" dirty="0">
                <a:solidFill>
                  <a:schemeClr val="tx2"/>
                </a:solidFill>
              </a:rPr>
              <a:t> ta </a:t>
            </a:r>
            <a:r>
              <a:rPr lang="en-US" sz="2400" dirty="0" err="1">
                <a:solidFill>
                  <a:schemeClr val="tx2"/>
                </a:solidFill>
              </a:rPr>
              <a:t>kaw</a:t>
            </a:r>
            <a:r>
              <a:rPr lang="en-US" sz="2400" dirty="0">
                <a:solidFill>
                  <a:schemeClr val="tx2"/>
                </a:solidFill>
              </a:rPr>
              <a:t> e.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252974" name="Text Box 46"/>
          <p:cNvSpPr txBox="1">
            <a:spLocks noChangeArrowheads="1"/>
          </p:cNvSpPr>
          <p:nvPr/>
        </p:nvSpPr>
        <p:spPr bwMode="auto">
          <a:xfrm>
            <a:off x="2189163" y="-145258"/>
            <a:ext cx="59309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66FF66"/>
                </a:solidFill>
              </a:rPr>
              <a:t>MOUSI KHANG LATLAM THANH KAGE NAI THE!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252937" name="Oval 9"/>
          <p:cNvSpPr>
            <a:spLocks noChangeArrowheads="1"/>
          </p:cNvSpPr>
          <p:nvPr/>
        </p:nvSpPr>
        <p:spPr bwMode="auto">
          <a:xfrm>
            <a:off x="1812925" y="49799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34851" name="Group 8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53015" name="Rectangle 8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253016" name="Line 8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34852" name="Text Box 8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2</a:t>
            </a:r>
            <a:endParaRPr lang="en-US" sz="1400"/>
          </a:p>
        </p:txBody>
      </p:sp>
      <p:sp>
        <p:nvSpPr>
          <p:cNvPr id="47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49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61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79" grpId="0" autoUpdateAnimBg="0"/>
      <p:bldP spid="252980" grpId="0" autoUpdateAnimBg="0"/>
      <p:bldP spid="252974" grpId="0" autoUpdateAnimBg="0"/>
      <p:bldP spid="2529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866" name="Group 5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36907" name="Rectangle 6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8" name="Rectangle 7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9" name="Rectangle 8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0" name="Rectangle 9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1" name="Rectangle 10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2" name="Rectangle 11"/>
            <p:cNvSpPr>
              <a:spLocks noChangeArrowheads="1"/>
            </p:cNvSpPr>
            <p:nvPr/>
          </p:nvSpPr>
          <p:spPr bwMode="auto">
            <a:xfrm rot="-1068888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3" name="Rectangle 12"/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419" name="Rectangle 59"/>
          <p:cNvSpPr>
            <a:spLocks noChangeArrowheads="1"/>
          </p:cNvSpPr>
          <p:nvPr/>
        </p:nvSpPr>
        <p:spPr bwMode="auto">
          <a:xfrm>
            <a:off x="1628775" y="1223963"/>
            <a:ext cx="6384925" cy="4572000"/>
          </a:xfrm>
          <a:prstGeom prst="rect">
            <a:avLst/>
          </a:prstGeom>
          <a:solidFill>
            <a:srgbClr val="1A0004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374" name="Text Box 14"/>
          <p:cNvSpPr txBox="1">
            <a:spLocks noChangeArrowheads="1"/>
          </p:cNvSpPr>
          <p:nvPr/>
        </p:nvSpPr>
        <p:spPr bwMode="auto">
          <a:xfrm>
            <a:off x="1779588" y="17463"/>
            <a:ext cx="24765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Singchakh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 13; </a:t>
            </a:r>
            <a:r>
              <a:rPr lang="en-US" sz="1200" dirty="0" err="1">
                <a:solidFill>
                  <a:schemeClr val="tx1"/>
                </a:solidFill>
              </a:rPr>
              <a:t>Riak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. 1:19-23</a:t>
            </a:r>
          </a:p>
        </p:txBody>
      </p:sp>
      <p:sp>
        <p:nvSpPr>
          <p:cNvPr id="36885" name="Text Box 3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55395" name="Rectangle 3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36887" name="Text Box 36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36888" name="Line 37"/>
          <p:cNvSpPr>
            <a:spLocks noChangeShapeType="1"/>
          </p:cNvSpPr>
          <p:nvPr/>
        </p:nvSpPr>
        <p:spPr bwMode="auto">
          <a:xfrm>
            <a:off x="5962650" y="2533650"/>
            <a:ext cx="1162050" cy="1847850"/>
          </a:xfrm>
          <a:prstGeom prst="line">
            <a:avLst/>
          </a:prstGeom>
          <a:noFill/>
          <a:ln w="10160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Line 38"/>
          <p:cNvSpPr>
            <a:spLocks noChangeShapeType="1"/>
          </p:cNvSpPr>
          <p:nvPr/>
        </p:nvSpPr>
        <p:spPr bwMode="auto">
          <a:xfrm flipH="1" flipV="1">
            <a:off x="5592763" y="2609850"/>
            <a:ext cx="641350" cy="7938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Line 39"/>
          <p:cNvSpPr>
            <a:spLocks noChangeShapeType="1"/>
          </p:cNvSpPr>
          <p:nvPr/>
        </p:nvSpPr>
        <p:spPr bwMode="auto">
          <a:xfrm>
            <a:off x="4586288" y="2041525"/>
            <a:ext cx="1058862" cy="6032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Line 40"/>
          <p:cNvSpPr>
            <a:spLocks noChangeShapeType="1"/>
          </p:cNvSpPr>
          <p:nvPr/>
        </p:nvSpPr>
        <p:spPr bwMode="auto">
          <a:xfrm flipH="1">
            <a:off x="4089400" y="2109788"/>
            <a:ext cx="827088" cy="51752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Line 41"/>
          <p:cNvSpPr>
            <a:spLocks noChangeShapeType="1"/>
          </p:cNvSpPr>
          <p:nvPr/>
        </p:nvSpPr>
        <p:spPr bwMode="auto">
          <a:xfrm flipH="1" flipV="1">
            <a:off x="3373438" y="2557463"/>
            <a:ext cx="811212" cy="1587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3" name="Line 42"/>
          <p:cNvSpPr>
            <a:spLocks noChangeShapeType="1"/>
          </p:cNvSpPr>
          <p:nvPr/>
        </p:nvSpPr>
        <p:spPr bwMode="auto">
          <a:xfrm flipV="1">
            <a:off x="1951038" y="2397125"/>
            <a:ext cx="1820862" cy="1928813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4" name="Line 43"/>
          <p:cNvSpPr>
            <a:spLocks noChangeShapeType="1"/>
          </p:cNvSpPr>
          <p:nvPr/>
        </p:nvSpPr>
        <p:spPr bwMode="auto">
          <a:xfrm>
            <a:off x="2027238" y="4808538"/>
            <a:ext cx="5248275" cy="1968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6" name="Text Box 46"/>
          <p:cNvSpPr txBox="1">
            <a:spLocks noChangeArrowheads="1"/>
          </p:cNvSpPr>
          <p:nvPr/>
        </p:nvSpPr>
        <p:spPr bwMode="auto">
          <a:xfrm>
            <a:off x="1574800" y="1082675"/>
            <a:ext cx="659288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“</a:t>
            </a:r>
            <a:r>
              <a:rPr lang="en-US" sz="40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KADIC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"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kiu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tukumh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bo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?</a:t>
            </a:r>
          </a:p>
        </p:txBody>
      </p:sp>
      <p:sp>
        <p:nvSpPr>
          <p:cNvPr id="655407" name="Text Box 47"/>
          <p:cNvSpPr txBox="1">
            <a:spLocks noChangeArrowheads="1"/>
          </p:cNvSpPr>
          <p:nvPr/>
        </p:nvSpPr>
        <p:spPr bwMode="auto">
          <a:xfrm>
            <a:off x="2540000" y="1882775"/>
            <a:ext cx="62992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Meicnunc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kiu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thow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thow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?</a:t>
            </a:r>
          </a:p>
        </p:txBody>
      </p:sp>
      <p:sp>
        <p:nvSpPr>
          <p:cNvPr id="655408" name="Text Box 48"/>
          <p:cNvSpPr txBox="1">
            <a:spLocks noChangeArrowheads="1"/>
          </p:cNvSpPr>
          <p:nvPr/>
        </p:nvSpPr>
        <p:spPr bwMode="auto">
          <a:xfrm>
            <a:off x="1620837" y="2682875"/>
            <a:ext cx="6556375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Duithuak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nunc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lev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duipuakkai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nunc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tho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?</a:t>
            </a:r>
          </a:p>
        </p:txBody>
      </p:sp>
      <p:sp>
        <p:nvSpPr>
          <p:cNvPr id="655409" name="Text Box 49"/>
          <p:cNvSpPr txBox="1">
            <a:spLocks noChangeArrowheads="1"/>
          </p:cNvSpPr>
          <p:nvPr/>
        </p:nvSpPr>
        <p:spPr bwMode="auto">
          <a:xfrm>
            <a:off x="2784475" y="3847679"/>
            <a:ext cx="544542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Chyng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lev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Nwm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tho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?</a:t>
            </a:r>
          </a:p>
        </p:txBody>
      </p:sp>
      <p:sp>
        <p:nvSpPr>
          <p:cNvPr id="655410" name="Text Box 50"/>
          <p:cNvSpPr txBox="1">
            <a:spLocks noChangeArrowheads="1"/>
          </p:cNvSpPr>
          <p:nvPr/>
        </p:nvSpPr>
        <p:spPr bwMode="auto">
          <a:xfrm>
            <a:off x="1671930" y="4376119"/>
            <a:ext cx="746601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Kathav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gaymei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laubamv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?</a:t>
            </a:r>
          </a:p>
        </p:txBody>
      </p:sp>
      <p:sp>
        <p:nvSpPr>
          <p:cNvPr id="655411" name="Text Box 51"/>
          <p:cNvSpPr txBox="1">
            <a:spLocks noChangeArrowheads="1"/>
          </p:cNvSpPr>
          <p:nvPr/>
        </p:nvSpPr>
        <p:spPr bwMode="auto">
          <a:xfrm>
            <a:off x="1897334" y="5126177"/>
            <a:ext cx="6332561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Tabui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taektu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mphangbo</a:t>
            </a:r>
            <a:r>
              <a:rPr lang="en-US" sz="4000" b="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?</a:t>
            </a:r>
          </a:p>
        </p:txBody>
      </p:sp>
      <p:sp>
        <p:nvSpPr>
          <p:cNvPr id="36901" name="Text Box 52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5413" name="Text Box 53"/>
          <p:cNvSpPr txBox="1">
            <a:spLocks noChangeArrowheads="1"/>
          </p:cNvSpPr>
          <p:nvPr/>
        </p:nvSpPr>
        <p:spPr bwMode="auto">
          <a:xfrm>
            <a:off x="1619250" y="561975"/>
            <a:ext cx="688498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66FF66"/>
                </a:solidFill>
              </a:rPr>
              <a:t>KABISWMEI LATHANV ASAEK…</a:t>
            </a:r>
          </a:p>
        </p:txBody>
      </p:sp>
      <p:grpSp>
        <p:nvGrpSpPr>
          <p:cNvPr id="36903" name="Group 5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55417" name="Rectangle 5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655418" name="Line 5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36904" name="Text Box 60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6</a:t>
            </a:r>
            <a:endParaRPr lang="en-US" sz="1400"/>
          </a:p>
        </p:txBody>
      </p:sp>
      <p:sp>
        <p:nvSpPr>
          <p:cNvPr id="51" name="Rectangle 47"/>
          <p:cNvSpPr>
            <a:spLocks noChangeArrowheads="1"/>
          </p:cNvSpPr>
          <p:nvPr/>
        </p:nvSpPr>
        <p:spPr bwMode="auto">
          <a:xfrm>
            <a:off x="7754251" y="4360163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48"/>
          <p:cNvSpPr>
            <a:spLocks noChangeArrowheads="1"/>
          </p:cNvSpPr>
          <p:nvPr/>
        </p:nvSpPr>
        <p:spPr bwMode="auto">
          <a:xfrm>
            <a:off x="7698688" y="4312538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3" name="AutoShape 49"/>
          <p:cNvSpPr>
            <a:spLocks noChangeArrowheads="1"/>
          </p:cNvSpPr>
          <p:nvPr/>
        </p:nvSpPr>
        <p:spPr bwMode="auto">
          <a:xfrm>
            <a:off x="7527238" y="3414013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Rectangle 50"/>
          <p:cNvSpPr>
            <a:spLocks noChangeArrowheads="1"/>
          </p:cNvSpPr>
          <p:nvPr/>
        </p:nvSpPr>
        <p:spPr bwMode="auto">
          <a:xfrm>
            <a:off x="7525651" y="3572763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7546288" y="3442588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52"/>
          <p:cNvSpPr>
            <a:spLocks noChangeShapeType="1"/>
          </p:cNvSpPr>
          <p:nvPr/>
        </p:nvSpPr>
        <p:spPr bwMode="auto">
          <a:xfrm>
            <a:off x="7570101" y="37950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53"/>
          <p:cNvSpPr>
            <a:spLocks noChangeShapeType="1"/>
          </p:cNvSpPr>
          <p:nvPr/>
        </p:nvSpPr>
        <p:spPr bwMode="auto">
          <a:xfrm>
            <a:off x="7570101" y="39728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>
            <a:off x="7570101" y="41506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55"/>
          <p:cNvSpPr>
            <a:spLocks noChangeShapeType="1"/>
          </p:cNvSpPr>
          <p:nvPr/>
        </p:nvSpPr>
        <p:spPr bwMode="auto">
          <a:xfrm>
            <a:off x="7570101" y="43284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56"/>
          <p:cNvSpPr>
            <a:spLocks noChangeShapeType="1"/>
          </p:cNvSpPr>
          <p:nvPr/>
        </p:nvSpPr>
        <p:spPr bwMode="auto">
          <a:xfrm>
            <a:off x="7582801" y="45062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Rectangle 57"/>
          <p:cNvSpPr>
            <a:spLocks noChangeArrowheads="1"/>
          </p:cNvSpPr>
          <p:nvPr/>
        </p:nvSpPr>
        <p:spPr bwMode="auto">
          <a:xfrm>
            <a:off x="7584388" y="3385438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62" name="Rectangle 58"/>
          <p:cNvSpPr>
            <a:spLocks noChangeArrowheads="1"/>
          </p:cNvSpPr>
          <p:nvPr/>
        </p:nvSpPr>
        <p:spPr bwMode="auto">
          <a:xfrm>
            <a:off x="7733613" y="3798188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63" name="Rectangle 59"/>
          <p:cNvSpPr>
            <a:spLocks noChangeArrowheads="1"/>
          </p:cNvSpPr>
          <p:nvPr/>
        </p:nvSpPr>
        <p:spPr bwMode="auto">
          <a:xfrm>
            <a:off x="7652651" y="3982338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64" name="Rectangle 60"/>
          <p:cNvSpPr>
            <a:spLocks noChangeArrowheads="1"/>
          </p:cNvSpPr>
          <p:nvPr/>
        </p:nvSpPr>
        <p:spPr bwMode="auto">
          <a:xfrm>
            <a:off x="7489138" y="4153788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65" name="Line 61"/>
          <p:cNvSpPr>
            <a:spLocks noChangeShapeType="1"/>
          </p:cNvSpPr>
          <p:nvPr/>
        </p:nvSpPr>
        <p:spPr bwMode="auto">
          <a:xfrm>
            <a:off x="7563751" y="46840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Rectangle 62"/>
          <p:cNvSpPr>
            <a:spLocks noChangeArrowheads="1"/>
          </p:cNvSpPr>
          <p:nvPr/>
        </p:nvSpPr>
        <p:spPr bwMode="auto">
          <a:xfrm>
            <a:off x="7697101" y="3626738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9" grpId="0" animBg="1"/>
      <p:bldP spid="655406" grpId="0" autoUpdateAnimBg="0"/>
      <p:bldP spid="655407" grpId="0" autoUpdateAnimBg="0"/>
      <p:bldP spid="655408" grpId="0" autoUpdateAnimBg="0"/>
      <p:bldP spid="655409" grpId="0" autoUpdateAnimBg="0"/>
      <p:bldP spid="655410" grpId="0" autoUpdateAnimBg="0"/>
      <p:bldP spid="65541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4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ER</a:t>
            </a:r>
          </a:p>
        </p:txBody>
      </p:sp>
      <p:sp>
        <p:nvSpPr>
          <p:cNvPr id="38920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PG</a:t>
            </a:r>
          </a:p>
        </p:txBody>
      </p:sp>
      <p:sp>
        <p:nvSpPr>
          <p:cNvPr id="38922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GZ</a:t>
            </a:r>
          </a:p>
        </p:txBody>
      </p:sp>
      <p:sp>
        <p:nvSpPr>
          <p:cNvPr id="2232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HD</a:t>
            </a:r>
          </a:p>
        </p:txBody>
      </p:sp>
      <p:sp>
        <p:nvSpPr>
          <p:cNvPr id="2232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MD</a:t>
            </a:r>
          </a:p>
        </p:txBody>
      </p:sp>
      <p:sp>
        <p:nvSpPr>
          <p:cNvPr id="38928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2" name="Rectangle 20"/>
          <p:cNvSpPr>
            <a:spLocks noChangeArrowheads="1"/>
          </p:cNvSpPr>
          <p:nvPr/>
        </p:nvSpPr>
        <p:spPr bwMode="auto">
          <a:xfrm>
            <a:off x="-52015" y="10194"/>
            <a:ext cx="2825750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" pitchFamily="-107" charset="0"/>
              </a:rPr>
              <a:t> </a:t>
            </a:r>
            <a:r>
              <a:rPr lang="en-US" sz="2300" dirty="0">
                <a:solidFill>
                  <a:schemeClr val="tx2"/>
                </a:solidFill>
                <a:latin typeface="Times" pitchFamily="-107" charset="0"/>
              </a:rPr>
              <a:t>KABAMV KAPUIHMEI</a:t>
            </a: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Times" pitchFamily="-107" charset="0"/>
              <a:ea typeface="+mn-ea"/>
              <a:cs typeface="+mn-cs"/>
            </a:endParaRPr>
          </a:p>
        </p:txBody>
      </p:sp>
      <p:sp>
        <p:nvSpPr>
          <p:cNvPr id="2232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TD</a:t>
            </a:r>
          </a:p>
        </p:txBody>
      </p:sp>
      <p:sp>
        <p:nvSpPr>
          <p:cNvPr id="2232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38934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325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U</a:t>
            </a:r>
          </a:p>
        </p:txBody>
      </p:sp>
      <p:sp>
        <p:nvSpPr>
          <p:cNvPr id="38937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B</a:t>
            </a:r>
          </a:p>
        </p:txBody>
      </p:sp>
      <p:sp>
        <p:nvSpPr>
          <p:cNvPr id="38938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H</a:t>
            </a:r>
          </a:p>
        </p:txBody>
      </p:sp>
      <p:sp>
        <p:nvSpPr>
          <p:cNvPr id="38940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N(A)</a:t>
            </a:r>
          </a:p>
        </p:txBody>
      </p:sp>
      <p:sp>
        <p:nvSpPr>
          <p:cNvPr id="38942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6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C</a:t>
            </a:r>
          </a:p>
        </p:txBody>
      </p:sp>
      <p:sp>
        <p:nvSpPr>
          <p:cNvPr id="38945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6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38947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7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KB</a:t>
            </a:r>
          </a:p>
        </p:txBody>
      </p:sp>
      <p:sp>
        <p:nvSpPr>
          <p:cNvPr id="38950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72" name="Rectangle 40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SC</a:t>
            </a:r>
          </a:p>
        </p:txBody>
      </p:sp>
      <p:sp>
        <p:nvSpPr>
          <p:cNvPr id="38952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CC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74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E</a:t>
            </a:r>
          </a:p>
        </p:txBody>
      </p:sp>
      <p:sp>
        <p:nvSpPr>
          <p:cNvPr id="223275" name="Rectangle 43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NC</a:t>
            </a:r>
          </a:p>
        </p:txBody>
      </p:sp>
      <p:sp>
        <p:nvSpPr>
          <p:cNvPr id="223289" name="Oval 5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3290" name="Freeform 5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/>
            <a:ahLst/>
            <a:cxnLst>
              <a:cxn ang="0">
                <a:pos x="147" y="2120"/>
              </a:cxn>
              <a:cxn ang="0">
                <a:pos x="100" y="2049"/>
              </a:cxn>
              <a:cxn ang="0">
                <a:pos x="84" y="2002"/>
              </a:cxn>
              <a:cxn ang="0">
                <a:pos x="68" y="1971"/>
              </a:cxn>
              <a:cxn ang="0">
                <a:pos x="53" y="1908"/>
              </a:cxn>
              <a:cxn ang="0">
                <a:pos x="45" y="1877"/>
              </a:cxn>
              <a:cxn ang="0">
                <a:pos x="92" y="1257"/>
              </a:cxn>
              <a:cxn ang="0">
                <a:pos x="162" y="1069"/>
              </a:cxn>
              <a:cxn ang="0">
                <a:pos x="257" y="888"/>
              </a:cxn>
              <a:cxn ang="0">
                <a:pos x="312" y="818"/>
              </a:cxn>
              <a:cxn ang="0">
                <a:pos x="390" y="669"/>
              </a:cxn>
              <a:cxn ang="0">
                <a:pos x="437" y="575"/>
              </a:cxn>
              <a:cxn ang="0">
                <a:pos x="500" y="410"/>
              </a:cxn>
              <a:cxn ang="0">
                <a:pos x="531" y="300"/>
              </a:cxn>
              <a:cxn ang="0">
                <a:pos x="555" y="182"/>
              </a:cxn>
              <a:cxn ang="0">
                <a:pos x="492" y="2"/>
              </a:cxn>
              <a:cxn ang="0">
                <a:pos x="437" y="2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57" name="Text Box 10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2" name="Group 106"/>
          <p:cNvGrpSpPr>
            <a:grpSpLocks/>
          </p:cNvGrpSpPr>
          <p:nvPr/>
        </p:nvGrpSpPr>
        <p:grpSpPr bwMode="auto">
          <a:xfrm>
            <a:off x="5661025" y="420688"/>
            <a:ext cx="2968625" cy="1971675"/>
            <a:chOff x="3531" y="336"/>
            <a:chExt cx="1870" cy="1242"/>
          </a:xfrm>
        </p:grpSpPr>
        <p:pic>
          <p:nvPicPr>
            <p:cNvPr id="223294" name="Picture 62"/>
            <p:cNvPicPr>
              <a:picLocks noChangeAspect="1" noChangeArrowheads="1"/>
            </p:cNvPicPr>
            <p:nvPr/>
          </p:nvPicPr>
          <p:blipFill>
            <a:blip r:embed="rId3"/>
            <a:srcRect l="4883" t="18668" r="36133" b="29082"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38986" name="Freeform 105"/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6"/>
                <a:gd name="T23" fmla="*/ 82 w 82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3339" name="Rectangle 10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223340" name="Text Box 108"/>
          <p:cNvSpPr txBox="1">
            <a:spLocks noChangeArrowheads="1"/>
          </p:cNvSpPr>
          <p:nvPr/>
        </p:nvSpPr>
        <p:spPr bwMode="auto">
          <a:xfrm>
            <a:off x="1781175" y="2857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3343" name="Text Box 111"/>
          <p:cNvSpPr txBox="1">
            <a:spLocks noChangeArrowheads="1"/>
          </p:cNvSpPr>
          <p:nvPr/>
        </p:nvSpPr>
        <p:spPr bwMode="auto">
          <a:xfrm>
            <a:off x="1771650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</a:rPr>
              <a:t>Singchakh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13</a:t>
            </a:r>
          </a:p>
        </p:txBody>
      </p:sp>
      <p:sp>
        <p:nvSpPr>
          <p:cNvPr id="38962" name="Text Box 112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223347" name="Text Box 115"/>
          <p:cNvSpPr txBox="1">
            <a:spLocks noChangeArrowheads="1"/>
          </p:cNvSpPr>
          <p:nvPr/>
        </p:nvSpPr>
        <p:spPr bwMode="auto">
          <a:xfrm>
            <a:off x="6051549" y="2203102"/>
            <a:ext cx="3006725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GUANRUM TATMEINUNC CHAENGKAEMV</a:t>
            </a:r>
          </a:p>
        </p:txBody>
      </p:sp>
      <p:sp>
        <p:nvSpPr>
          <p:cNvPr id="38964" name="Text Box 11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3350" name="Text Box 118"/>
          <p:cNvSpPr txBox="1">
            <a:spLocks noChangeArrowheads="1"/>
          </p:cNvSpPr>
          <p:nvPr/>
        </p:nvSpPr>
        <p:spPr bwMode="auto">
          <a:xfrm>
            <a:off x="280988" y="2076450"/>
            <a:ext cx="2711450" cy="3539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EA18"/>
                </a:solidFill>
              </a:rPr>
              <a:t>DIHPY THANGC </a:t>
            </a:r>
            <a:r>
              <a:rPr lang="en-IN" sz="3200" dirty="0">
                <a:solidFill>
                  <a:srgbClr val="FFEA18"/>
                </a:solidFill>
              </a:rPr>
              <a:t>ASEICDOU</a:t>
            </a:r>
            <a:r>
              <a:rPr lang="en-US" sz="3200" dirty="0">
                <a:solidFill>
                  <a:srgbClr val="FFEA18"/>
                </a:solidFill>
              </a:rPr>
              <a:t> LEBANON DICBA BIAK NZUANV KULANA…</a:t>
            </a:r>
          </a:p>
        </p:txBody>
      </p:sp>
      <p:pic>
        <p:nvPicPr>
          <p:cNvPr id="223293" name="Picture 61"/>
          <p:cNvPicPr>
            <a:picLocks noChangeAspect="1" noChangeArrowheads="1"/>
          </p:cNvPicPr>
          <p:nvPr/>
        </p:nvPicPr>
        <p:blipFill>
          <a:blip r:embed="rId4"/>
          <a:srcRect l="14844" t="21094" r="46289" b="3645"/>
          <a:stretch>
            <a:fillRect/>
          </a:stretch>
        </p:blipFill>
        <p:spPr bwMode="auto">
          <a:xfrm>
            <a:off x="3717925" y="1282700"/>
            <a:ext cx="2220913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3313" name="Picture 8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0100" y="3648075"/>
            <a:ext cx="3514725" cy="22939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38968" name="Group 119"/>
          <p:cNvGrpSpPr>
            <a:grpSpLocks/>
          </p:cNvGrpSpPr>
          <p:nvPr/>
        </p:nvGrpSpPr>
        <p:grpSpPr bwMode="auto">
          <a:xfrm>
            <a:off x="7912101" y="3429000"/>
            <a:ext cx="1012825" cy="1330325"/>
            <a:chOff x="4984" y="2160"/>
            <a:chExt cx="638" cy="838"/>
          </a:xfrm>
        </p:grpSpPr>
        <p:sp>
          <p:nvSpPr>
            <p:cNvPr id="38969" name="Rectangle 85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0" name="Rectangle 86"/>
            <p:cNvSpPr>
              <a:spLocks noChangeArrowheads="1"/>
            </p:cNvSpPr>
            <p:nvPr/>
          </p:nvSpPr>
          <p:spPr bwMode="auto">
            <a:xfrm>
              <a:off x="5116" y="2744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38971" name="AutoShape 87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2" name="Rectangle 88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3" name="AutoShape 89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4" name="Line 90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5" name="Line 91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6" name="Line 92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7" name="Line 93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8" name="Line 94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9" name="Rectangle 95"/>
            <p:cNvSpPr>
              <a:spLocks noChangeArrowheads="1"/>
            </p:cNvSpPr>
            <p:nvPr/>
          </p:nvSpPr>
          <p:spPr bwMode="auto">
            <a:xfrm>
              <a:off x="5044" y="2160"/>
              <a:ext cx="32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Chicago" charset="0"/>
                </a:rPr>
                <a:t>MOUSI</a:t>
              </a:r>
            </a:p>
          </p:txBody>
        </p:sp>
        <p:sp>
          <p:nvSpPr>
            <p:cNvPr id="38980" name="Rectangle 96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38981" name="Rectangle 97"/>
            <p:cNvSpPr>
              <a:spLocks noChangeArrowheads="1"/>
            </p:cNvSpPr>
            <p:nvPr/>
          </p:nvSpPr>
          <p:spPr bwMode="auto">
            <a:xfrm>
              <a:off x="5087" y="2536"/>
              <a:ext cx="40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K - G - N</a:t>
              </a:r>
            </a:p>
          </p:txBody>
        </p:sp>
        <p:sp>
          <p:nvSpPr>
            <p:cNvPr id="38982" name="Rectangle 98"/>
            <p:cNvSpPr>
              <a:spLocks noChangeArrowheads="1"/>
            </p:cNvSpPr>
            <p:nvPr/>
          </p:nvSpPr>
          <p:spPr bwMode="auto">
            <a:xfrm>
              <a:off x="4984" y="2644"/>
              <a:ext cx="63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Kadesh Barnea</a:t>
              </a:r>
            </a:p>
          </p:txBody>
        </p:sp>
        <p:sp>
          <p:nvSpPr>
            <p:cNvPr id="38983" name="Line 99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84" name="Rectangle 100"/>
            <p:cNvSpPr>
              <a:spLocks noChangeArrowheads="1"/>
            </p:cNvSpPr>
            <p:nvPr/>
          </p:nvSpPr>
          <p:spPr bwMode="auto">
            <a:xfrm>
              <a:off x="5115" y="2312"/>
              <a:ext cx="45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Tatpatmei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22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47" grpId="0" autoUpdateAnimBg="0"/>
      <p:bldP spid="22335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1589088" y="8270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ER</a:t>
            </a:r>
          </a:p>
        </p:txBody>
      </p:sp>
      <p:sp>
        <p:nvSpPr>
          <p:cNvPr id="40968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GZ</a:t>
            </a:r>
          </a:p>
        </p:txBody>
      </p:sp>
      <p:sp>
        <p:nvSpPr>
          <p:cNvPr id="2416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HD</a:t>
            </a:r>
          </a:p>
        </p:txBody>
      </p:sp>
      <p:sp>
        <p:nvSpPr>
          <p:cNvPr id="2416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MD</a:t>
            </a:r>
          </a:p>
        </p:txBody>
      </p:sp>
      <p:sp>
        <p:nvSpPr>
          <p:cNvPr id="4097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4" name="Rectangle 20"/>
          <p:cNvSpPr>
            <a:spLocks noChangeArrowheads="1"/>
          </p:cNvSpPr>
          <p:nvPr/>
        </p:nvSpPr>
        <p:spPr bwMode="auto">
          <a:xfrm>
            <a:off x="-53975" y="73147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" pitchFamily="-107" charset="0"/>
              </a:rPr>
              <a:t>KABAMV KAPUIHMEI</a:t>
            </a:r>
            <a:endParaRPr lang="en-US" sz="2400" dirty="0">
              <a:solidFill>
                <a:schemeClr val="tx2"/>
              </a:solidFill>
              <a:latin typeface="Times" pitchFamily="-107" charset="0"/>
              <a:ea typeface="+mn-ea"/>
              <a:cs typeface="+mn-cs"/>
            </a:endParaRPr>
          </a:p>
        </p:txBody>
      </p:sp>
      <p:sp>
        <p:nvSpPr>
          <p:cNvPr id="2416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TD</a:t>
            </a:r>
          </a:p>
        </p:txBody>
      </p:sp>
      <p:sp>
        <p:nvSpPr>
          <p:cNvPr id="2416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40980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6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416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U</a:t>
            </a:r>
          </a:p>
        </p:txBody>
      </p:sp>
      <p:sp>
        <p:nvSpPr>
          <p:cNvPr id="40983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6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C</a:t>
            </a:r>
          </a:p>
        </p:txBody>
      </p:sp>
      <p:sp>
        <p:nvSpPr>
          <p:cNvPr id="40985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69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40987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8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70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KB</a:t>
            </a:r>
          </a:p>
        </p:txBody>
      </p:sp>
      <p:sp>
        <p:nvSpPr>
          <p:cNvPr id="40990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704" name="Rectangle 40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SC</a:t>
            </a:r>
          </a:p>
        </p:txBody>
      </p:sp>
      <p:sp>
        <p:nvSpPr>
          <p:cNvPr id="40992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CC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70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E</a:t>
            </a:r>
          </a:p>
        </p:txBody>
      </p:sp>
      <p:sp>
        <p:nvSpPr>
          <p:cNvPr id="241707" name="Rectangle 43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NC</a:t>
            </a:r>
          </a:p>
        </p:txBody>
      </p:sp>
      <p:sp>
        <p:nvSpPr>
          <p:cNvPr id="241711" name="Oval 4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41712" name="Freeform 4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/>
            <a:ahLst/>
            <a:cxnLst>
              <a:cxn ang="0">
                <a:pos x="147" y="2120"/>
              </a:cxn>
              <a:cxn ang="0">
                <a:pos x="100" y="2049"/>
              </a:cxn>
              <a:cxn ang="0">
                <a:pos x="84" y="2002"/>
              </a:cxn>
              <a:cxn ang="0">
                <a:pos x="68" y="1971"/>
              </a:cxn>
              <a:cxn ang="0">
                <a:pos x="53" y="1908"/>
              </a:cxn>
              <a:cxn ang="0">
                <a:pos x="45" y="1877"/>
              </a:cxn>
              <a:cxn ang="0">
                <a:pos x="92" y="1257"/>
              </a:cxn>
              <a:cxn ang="0">
                <a:pos x="162" y="1069"/>
              </a:cxn>
              <a:cxn ang="0">
                <a:pos x="257" y="888"/>
              </a:cxn>
              <a:cxn ang="0">
                <a:pos x="312" y="818"/>
              </a:cxn>
              <a:cxn ang="0">
                <a:pos x="390" y="669"/>
              </a:cxn>
              <a:cxn ang="0">
                <a:pos x="437" y="575"/>
              </a:cxn>
              <a:cxn ang="0">
                <a:pos x="500" y="410"/>
              </a:cxn>
              <a:cxn ang="0">
                <a:pos x="531" y="300"/>
              </a:cxn>
              <a:cxn ang="0">
                <a:pos x="555" y="182"/>
              </a:cxn>
              <a:cxn ang="0">
                <a:pos x="492" y="2"/>
              </a:cxn>
              <a:cxn ang="0">
                <a:pos x="437" y="2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41714" name="Freeform 50"/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/>
            <a:ahLst/>
            <a:cxnLst>
              <a:cxn ang="0">
                <a:pos x="731" y="0"/>
              </a:cxn>
              <a:cxn ang="0">
                <a:pos x="606" y="71"/>
              </a:cxn>
              <a:cxn ang="0">
                <a:pos x="590" y="479"/>
              </a:cxn>
              <a:cxn ang="0">
                <a:pos x="504" y="698"/>
              </a:cxn>
              <a:cxn ang="0">
                <a:pos x="339" y="1012"/>
              </a:cxn>
              <a:cxn ang="0">
                <a:pos x="229" y="1184"/>
              </a:cxn>
              <a:cxn ang="0">
                <a:pos x="80" y="1475"/>
              </a:cxn>
              <a:cxn ang="0">
                <a:pos x="25" y="1679"/>
              </a:cxn>
              <a:cxn ang="0">
                <a:pos x="190" y="2157"/>
              </a:cxn>
              <a:cxn ang="0">
                <a:pos x="308" y="2204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98" name="Rectangle 5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B</a:t>
            </a:r>
          </a:p>
        </p:txBody>
      </p:sp>
      <p:sp>
        <p:nvSpPr>
          <p:cNvPr id="40999" name="Oval 5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0" name="Rectangle 5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H</a:t>
            </a:r>
          </a:p>
        </p:txBody>
      </p:sp>
      <p:sp>
        <p:nvSpPr>
          <p:cNvPr id="41001" name="Oval 5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Rectangle 5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N(A)</a:t>
            </a:r>
          </a:p>
        </p:txBody>
      </p:sp>
      <p:sp>
        <p:nvSpPr>
          <p:cNvPr id="41003" name="Oval 5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745" name="Text Box 81"/>
          <p:cNvSpPr txBox="1">
            <a:spLocks noChangeArrowheads="1"/>
          </p:cNvSpPr>
          <p:nvPr/>
        </p:nvSpPr>
        <p:spPr bwMode="auto">
          <a:xfrm>
            <a:off x="1774825" y="46038"/>
            <a:ext cx="19939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</a:rPr>
              <a:t>Singchakh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13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41005" name="Text Box 9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241769" name="Picture 105"/>
          <p:cNvPicPr>
            <a:picLocks noChangeAspect="1" noChangeArrowheads="1"/>
          </p:cNvPicPr>
          <p:nvPr/>
        </p:nvPicPr>
        <p:blipFill>
          <a:blip r:embed="rId4"/>
          <a:srcRect l="3351" t="4893" r="5470" b="8031"/>
          <a:stretch>
            <a:fillRect/>
          </a:stretch>
        </p:blipFill>
        <p:spPr bwMode="auto">
          <a:xfrm>
            <a:off x="5681663" y="541338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41770" name="Rectangle 106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1024" name="Text Box 109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pic>
        <p:nvPicPr>
          <p:cNvPr id="241774" name="Picture 110" descr="Nahal Zin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59338" y="3640138"/>
            <a:ext cx="30099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1026" name="Text Box 11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1781" name="Text Box 117"/>
          <p:cNvSpPr txBox="1">
            <a:spLocks noChangeArrowheads="1"/>
          </p:cNvSpPr>
          <p:nvPr/>
        </p:nvSpPr>
        <p:spPr bwMode="auto">
          <a:xfrm>
            <a:off x="-304800" y="1939828"/>
            <a:ext cx="2590800" cy="3539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… DICBA THANGC NGALANC KEYNA KADESH BARNEA </a:t>
            </a:r>
            <a:r>
              <a:rPr lang="en-US" sz="320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TWN E</a:t>
            </a:r>
            <a:r>
              <a:rPr lang="en-US" sz="32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.</a:t>
            </a:r>
          </a:p>
        </p:txBody>
      </p:sp>
      <p:pic>
        <p:nvPicPr>
          <p:cNvPr id="241767" name="Picture 103"/>
          <p:cNvPicPr>
            <a:picLocks noChangeAspect="1" noChangeArrowheads="1"/>
          </p:cNvPicPr>
          <p:nvPr/>
        </p:nvPicPr>
        <p:blipFill>
          <a:blip r:embed="rId6"/>
          <a:srcRect l="6415" t="2951" r="6853" b="4250"/>
          <a:stretch>
            <a:fillRect/>
          </a:stretch>
        </p:blipFill>
        <p:spPr bwMode="auto">
          <a:xfrm>
            <a:off x="3771192" y="1325856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41783" name="Text Box 119"/>
          <p:cNvSpPr txBox="1">
            <a:spLocks noChangeArrowheads="1"/>
          </p:cNvSpPr>
          <p:nvPr/>
        </p:nvSpPr>
        <p:spPr bwMode="auto">
          <a:xfrm>
            <a:off x="5702300" y="2242198"/>
            <a:ext cx="3006725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FFEA18"/>
                </a:solidFill>
                <a:latin typeface="Comic Sans MS" pitchFamily="-107" charset="0"/>
              </a:rPr>
              <a:t>GUANRUM TATMEINUNC CHAENGKAEMV</a:t>
            </a:r>
          </a:p>
        </p:txBody>
      </p:sp>
      <p:sp>
        <p:nvSpPr>
          <p:cNvPr id="71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73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82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83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84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85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24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74" grpId="0" animBg="1" autoUpdateAnimBg="0"/>
      <p:bldP spid="24178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4"/>
          <p:cNvGrpSpPr>
            <a:grpSpLocks/>
          </p:cNvGrpSpPr>
          <p:nvPr/>
        </p:nvGrpSpPr>
        <p:grpSpPr bwMode="auto">
          <a:xfrm>
            <a:off x="2389188" y="1531938"/>
            <a:ext cx="4398963" cy="3598862"/>
            <a:chOff x="1489" y="1397"/>
            <a:chExt cx="2771" cy="2267"/>
          </a:xfrm>
        </p:grpSpPr>
        <p:sp>
          <p:nvSpPr>
            <p:cNvPr id="6157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159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0" name="Rectangle 10"/>
            <p:cNvSpPr>
              <a:spLocks noChangeArrowheads="1"/>
            </p:cNvSpPr>
            <p:nvPr/>
          </p:nvSpPr>
          <p:spPr bwMode="auto">
            <a:xfrm>
              <a:off x="1489" y="1399"/>
              <a:ext cx="77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790015"/>
                  </a:solidFill>
                  <a:latin typeface="Helvetica" charset="0"/>
                </a:rPr>
                <a:t>  DAMHMEI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163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4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167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8" name="Rectangle 1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171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2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175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6" name="Rectangle 26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179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3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2" name="Rectangle 32"/>
            <p:cNvSpPr>
              <a:spLocks noChangeArrowheads="1"/>
            </p:cNvSpPr>
            <p:nvPr/>
          </p:nvSpPr>
          <p:spPr bwMode="auto">
            <a:xfrm>
              <a:off x="2029" y="1896"/>
              <a:ext cx="59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790015"/>
                  </a:solidFill>
                  <a:latin typeface="Helvetica" charset="0"/>
                </a:rPr>
                <a:t>   MOUSI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185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8" name="Rectangle 38"/>
            <p:cNvSpPr>
              <a:spLocks noChangeArrowheads="1"/>
            </p:cNvSpPr>
            <p:nvPr/>
          </p:nvSpPr>
          <p:spPr bwMode="auto">
            <a:xfrm>
              <a:off x="2100" y="2071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191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Rectangle 43"/>
            <p:cNvSpPr>
              <a:spLocks noChangeArrowheads="1"/>
            </p:cNvSpPr>
            <p:nvPr/>
          </p:nvSpPr>
          <p:spPr bwMode="auto">
            <a:xfrm>
              <a:off x="2091" y="2233"/>
              <a:ext cx="101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dirty="0">
                  <a:solidFill>
                    <a:srgbClr val="790015"/>
                  </a:solidFill>
                  <a:latin typeface="Helvetica" charset="0"/>
                </a:rPr>
                <a:t>KAGUAKCME</a:t>
              </a:r>
              <a:r>
                <a:rPr lang="en-US" sz="1800" dirty="0">
                  <a:solidFill>
                    <a:srgbClr val="790015"/>
                  </a:solidFill>
                  <a:latin typeface="Helvetica" charset="0"/>
                </a:rPr>
                <a:t>I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196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9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8" name="Rectangle 48"/>
            <p:cNvSpPr>
              <a:spLocks noChangeArrowheads="1"/>
            </p:cNvSpPr>
            <p:nvPr/>
          </p:nvSpPr>
          <p:spPr bwMode="auto">
            <a:xfrm>
              <a:off x="2296" y="2416"/>
              <a:ext cx="91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dirty="0">
                  <a:solidFill>
                    <a:srgbClr val="790015"/>
                  </a:solidFill>
                  <a:latin typeface="Helvetica" charset="0"/>
                </a:rPr>
                <a:t>GUANGHDIC</a:t>
              </a:r>
              <a:endParaRPr lang="en-US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201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4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Rectangle 53"/>
            <p:cNvSpPr>
              <a:spLocks noChangeArrowheads="1"/>
            </p:cNvSpPr>
            <p:nvPr/>
          </p:nvSpPr>
          <p:spPr bwMode="auto">
            <a:xfrm>
              <a:off x="2423" y="2591"/>
              <a:ext cx="91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dirty="0">
                  <a:solidFill>
                    <a:srgbClr val="790015"/>
                  </a:solidFill>
                  <a:latin typeface="Helvetica" charset="0"/>
                </a:rPr>
                <a:t>NYMLOUMEI</a:t>
              </a:r>
              <a:endParaRPr lang="en-US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206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7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9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0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Rectangle 59"/>
            <p:cNvSpPr>
              <a:spLocks noChangeArrowheads="1"/>
            </p:cNvSpPr>
            <p:nvPr/>
          </p:nvSpPr>
          <p:spPr bwMode="auto">
            <a:xfrm>
              <a:off x="2623" y="2777"/>
              <a:ext cx="85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790015"/>
                  </a:solidFill>
                  <a:latin typeface="Helvetica" charset="0"/>
                </a:rPr>
                <a:t>   KARIMMEI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212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3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5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17" name="Group 65"/>
            <p:cNvGrpSpPr>
              <a:grpSpLocks/>
            </p:cNvGrpSpPr>
            <p:nvPr/>
          </p:nvGrpSpPr>
          <p:grpSpPr bwMode="auto">
            <a:xfrm>
              <a:off x="2974" y="2965"/>
              <a:ext cx="576" cy="281"/>
              <a:chOff x="3062" y="3101"/>
              <a:chExt cx="576" cy="281"/>
            </a:xfrm>
          </p:grpSpPr>
          <p:sp>
            <p:nvSpPr>
              <p:cNvPr id="76866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6867" name="Rectangle 67"/>
              <p:cNvSpPr>
                <a:spLocks noChangeArrowheads="1"/>
              </p:cNvSpPr>
              <p:nvPr/>
            </p:nvSpPr>
            <p:spPr bwMode="auto">
              <a:xfrm>
                <a:off x="3117" y="3101"/>
                <a:ext cx="521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900" dirty="0">
                    <a:solidFill>
                      <a:schemeClr val="accent1"/>
                    </a:solidFill>
                    <a:latin typeface="Helvetica" charset="0"/>
                  </a:rPr>
                  <a:t>JISU</a:t>
                </a:r>
                <a:endParaRPr lang="en-US" sz="4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6218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9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3" name="AutoShape 3"/>
          <p:cNvSpPr>
            <a:spLocks noChangeArrowheads="1"/>
          </p:cNvSpPr>
          <p:nvPr/>
        </p:nvSpPr>
        <p:spPr bwMode="auto">
          <a:xfrm rot="-1440000">
            <a:off x="19605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71" name="Text Box 71"/>
          <p:cNvSpPr txBox="1">
            <a:spLocks noChangeArrowheads="1"/>
          </p:cNvSpPr>
          <p:nvPr/>
        </p:nvSpPr>
        <p:spPr bwMode="auto">
          <a:xfrm>
            <a:off x="1763713" y="23813"/>
            <a:ext cx="222885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</a:rPr>
              <a:t>Tatpatmei</a:t>
            </a:r>
            <a:r>
              <a:rPr lang="en-US" sz="1400" dirty="0">
                <a:solidFill>
                  <a:schemeClr val="tx1"/>
                </a:solidFill>
              </a:rPr>
              <a:t> (Tat) 2:10</a:t>
            </a:r>
            <a:endParaRPr lang="en-US" sz="14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6148" name="Text Box 7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6881" name="Rectangle 8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6150" name="Text Box 83"/>
          <p:cNvSpPr txBox="1">
            <a:spLocks noChangeArrowheads="1"/>
          </p:cNvSpPr>
          <p:nvPr/>
        </p:nvSpPr>
        <p:spPr bwMode="auto">
          <a:xfrm>
            <a:off x="6856473" y="6269664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76891" name="AutoShape 91"/>
          <p:cNvSpPr>
            <a:spLocks noChangeArrowheads="1"/>
          </p:cNvSpPr>
          <p:nvPr/>
        </p:nvSpPr>
        <p:spPr bwMode="auto">
          <a:xfrm rot="-5400000">
            <a:off x="5267325" y="8636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000000"/>
              </a:gs>
              <a:gs pos="50000">
                <a:srgbClr val="1822CD"/>
              </a:gs>
              <a:gs pos="100000">
                <a:srgbClr val="000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892" name="Rectangle 92"/>
          <p:cNvSpPr>
            <a:spLocks noChangeArrowheads="1"/>
          </p:cNvSpPr>
          <p:nvPr/>
        </p:nvSpPr>
        <p:spPr bwMode="auto">
          <a:xfrm>
            <a:off x="5635625" y="1836738"/>
            <a:ext cx="2408238" cy="132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62D6AC"/>
                </a:solidFill>
                <a:latin typeface="Arial" charset="0"/>
              </a:rPr>
              <a:t>"</a:t>
            </a:r>
            <a:r>
              <a:rPr lang="en-US" sz="2000" dirty="0">
                <a:solidFill>
                  <a:srgbClr val="FAFD00"/>
                </a:solidFill>
                <a:latin typeface="Arial" charset="0"/>
              </a:rPr>
              <a:t>A</a:t>
            </a:r>
            <a:br>
              <a:rPr lang="en-US" sz="2000" dirty="0">
                <a:solidFill>
                  <a:srgbClr val="FAFD00"/>
                </a:solidFill>
                <a:latin typeface="Arial" charset="0"/>
              </a:rPr>
            </a:br>
            <a:r>
              <a:rPr lang="en-US" sz="2000" dirty="0">
                <a:solidFill>
                  <a:srgbClr val="FAFD00"/>
                </a:solidFill>
                <a:latin typeface="Arial" charset="0"/>
              </a:rPr>
              <a:t>   </a:t>
            </a:r>
            <a:r>
              <a:rPr lang="en-US" sz="2000" dirty="0" err="1">
                <a:solidFill>
                  <a:srgbClr val="FAFD00"/>
                </a:solidFill>
                <a:latin typeface="Arial" charset="0"/>
              </a:rPr>
              <a:t>J</a:t>
            </a:r>
            <a:r>
              <a:rPr lang="en-US" sz="2000" dirty="0" err="1">
                <a:solidFill>
                  <a:srgbClr val="62D6AC"/>
                </a:solidFill>
                <a:latin typeface="Arial" charset="0"/>
              </a:rPr>
              <a:t>ouc</a:t>
            </a:r>
            <a:br>
              <a:rPr lang="en-US" sz="2000" dirty="0">
                <a:solidFill>
                  <a:srgbClr val="62D6AC"/>
                </a:solidFill>
                <a:latin typeface="Arial" charset="0"/>
              </a:rPr>
            </a:br>
            <a:r>
              <a:rPr lang="en-US" sz="2000" dirty="0">
                <a:solidFill>
                  <a:srgbClr val="62D6AC"/>
                </a:solidFill>
                <a:latin typeface="Arial" charset="0"/>
              </a:rPr>
              <a:t>    </a:t>
            </a:r>
            <a:r>
              <a:rPr lang="en-US" sz="2000" dirty="0">
                <a:solidFill>
                  <a:srgbClr val="FAFD00"/>
                </a:solidFill>
                <a:latin typeface="Arial" charset="0"/>
              </a:rPr>
              <a:t>M</a:t>
            </a:r>
            <a:r>
              <a:rPr lang="en-US" sz="2000" dirty="0">
                <a:solidFill>
                  <a:srgbClr val="62D6AC"/>
                </a:solidFill>
                <a:latin typeface="Arial" charset="0"/>
              </a:rPr>
              <a:t>ai </a:t>
            </a:r>
            <a:br>
              <a:rPr lang="en-US" sz="2000" dirty="0">
                <a:solidFill>
                  <a:srgbClr val="62D6AC"/>
                </a:solidFill>
                <a:latin typeface="Arial" charset="0"/>
              </a:rPr>
            </a:br>
            <a:r>
              <a:rPr lang="en-US" sz="2000" dirty="0">
                <a:solidFill>
                  <a:srgbClr val="62D6AC"/>
                </a:solidFill>
                <a:latin typeface="Arial" charset="0"/>
              </a:rPr>
              <a:t>      </a:t>
            </a:r>
            <a:r>
              <a:rPr lang="en-US" sz="2000" dirty="0" err="1">
                <a:solidFill>
                  <a:srgbClr val="FAFD00"/>
                </a:solidFill>
                <a:latin typeface="Arial" charset="0"/>
              </a:rPr>
              <a:t>J</a:t>
            </a:r>
            <a:r>
              <a:rPr lang="en-US" sz="2000" dirty="0" err="1">
                <a:solidFill>
                  <a:srgbClr val="62D6AC"/>
                </a:solidFill>
                <a:latin typeface="Arial" charset="0"/>
              </a:rPr>
              <a:t>amc</a:t>
            </a:r>
            <a:r>
              <a:rPr lang="en-US" sz="2000" dirty="0">
                <a:solidFill>
                  <a:srgbClr val="62D6AC"/>
                </a:solidFill>
                <a:latin typeface="Arial" charset="0"/>
              </a:rPr>
              <a:t> e</a:t>
            </a:r>
            <a:r>
              <a:rPr lang="en-US" altLang="ja-JP" sz="2000" dirty="0">
                <a:solidFill>
                  <a:srgbClr val="62D6AC"/>
                </a:solidFill>
                <a:latin typeface="Arial" charset="0"/>
              </a:rPr>
              <a:t>"</a:t>
            </a:r>
            <a:endParaRPr lang="en-US" sz="2000" dirty="0">
              <a:solidFill>
                <a:srgbClr val="FAFD00"/>
              </a:solidFill>
              <a:latin typeface="Arial" charset="0"/>
            </a:endParaRPr>
          </a:p>
        </p:txBody>
      </p:sp>
      <p:sp>
        <p:nvSpPr>
          <p:cNvPr id="76893" name="Oval 93"/>
          <p:cNvSpPr>
            <a:spLocks noChangeArrowheads="1"/>
          </p:cNvSpPr>
          <p:nvPr/>
        </p:nvSpPr>
        <p:spPr bwMode="auto">
          <a:xfrm>
            <a:off x="5892800" y="2473325"/>
            <a:ext cx="933450" cy="3508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6154" name="Group 9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6895" name="Rectangle 9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76896" name="Line 9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91" grpId="0" animBg="1"/>
      <p:bldP spid="76892" grpId="0" autoUpdateAnimBg="0"/>
      <p:bldP spid="7689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00" name="Rectangle 20"/>
          <p:cNvSpPr>
            <a:spLocks noChangeArrowheads="1"/>
          </p:cNvSpPr>
          <p:nvPr/>
        </p:nvSpPr>
        <p:spPr bwMode="auto">
          <a:xfrm>
            <a:off x="7938" y="181769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" pitchFamily="-107" charset="0"/>
              </a:rPr>
              <a:t>KABAMV KAPUIMEI</a:t>
            </a:r>
            <a:endParaRPr lang="en-US" sz="2400" dirty="0">
              <a:solidFill>
                <a:schemeClr val="tx2"/>
              </a:solidFill>
              <a:latin typeface="Times" pitchFamily="-107" charset="0"/>
              <a:ea typeface="+mn-ea"/>
              <a:cs typeface="+mn-cs"/>
            </a:endParaRPr>
          </a:p>
        </p:txBody>
      </p:sp>
      <p:sp>
        <p:nvSpPr>
          <p:cNvPr id="58370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43013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83726" name="Text Box 46"/>
          <p:cNvSpPr txBox="1">
            <a:spLocks noChangeArrowheads="1"/>
          </p:cNvSpPr>
          <p:nvPr/>
        </p:nvSpPr>
        <p:spPr bwMode="auto">
          <a:xfrm>
            <a:off x="1768475" y="44450"/>
            <a:ext cx="41608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</a:rPr>
              <a:t>Singchakh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13:26-14:9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grpSp>
        <p:nvGrpSpPr>
          <p:cNvPr id="43015" name="Group 77"/>
          <p:cNvGrpSpPr>
            <a:grpSpLocks/>
          </p:cNvGrpSpPr>
          <p:nvPr/>
        </p:nvGrpSpPr>
        <p:grpSpPr bwMode="auto">
          <a:xfrm>
            <a:off x="1614488" y="92075"/>
            <a:ext cx="7381875" cy="6008688"/>
            <a:chOff x="1008" y="57"/>
            <a:chExt cx="4650" cy="3785"/>
          </a:xfrm>
        </p:grpSpPr>
        <p:sp>
          <p:nvSpPr>
            <p:cNvPr id="583758" name="Freeform 78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606" y="71"/>
                </a:cxn>
                <a:cxn ang="0">
                  <a:pos x="590" y="479"/>
                </a:cxn>
                <a:cxn ang="0">
                  <a:pos x="504" y="698"/>
                </a:cxn>
                <a:cxn ang="0">
                  <a:pos x="339" y="1012"/>
                </a:cxn>
                <a:cxn ang="0">
                  <a:pos x="229" y="1184"/>
                </a:cxn>
                <a:cxn ang="0">
                  <a:pos x="80" y="1475"/>
                </a:cxn>
                <a:cxn ang="0">
                  <a:pos x="25" y="1679"/>
                </a:cxn>
                <a:cxn ang="0">
                  <a:pos x="190" y="2157"/>
                </a:cxn>
                <a:cxn ang="0">
                  <a:pos x="308" y="2204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3045" name="Rectangle 79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11753"/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0000"/>
                </a:solidFill>
              </a:endParaRPr>
            </a:p>
          </p:txBody>
        </p:sp>
        <p:sp>
          <p:nvSpPr>
            <p:cNvPr id="43046" name="Freeform 80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21"/>
                <a:gd name="T124" fmla="*/ 0 h 1921"/>
                <a:gd name="T125" fmla="*/ 1021 w 1021"/>
                <a:gd name="T126" fmla="*/ 1921 h 19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7" name="Freeform 81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01"/>
                <a:gd name="T181" fmla="*/ 0 h 1321"/>
                <a:gd name="T182" fmla="*/ 901 w 901"/>
                <a:gd name="T183" fmla="*/ 1321 h 13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8" name="Freeform 82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81"/>
                <a:gd name="T190" fmla="*/ 0 h 1837"/>
                <a:gd name="T191" fmla="*/ 2581 w 2581"/>
                <a:gd name="T192" fmla="*/ 1837 h 18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9" name="Rectangle 83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ER</a:t>
              </a:r>
            </a:p>
          </p:txBody>
        </p:sp>
        <p:sp>
          <p:nvSpPr>
            <p:cNvPr id="43050" name="Freeform 84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9"/>
                <a:gd name="T133" fmla="*/ 0 h 937"/>
                <a:gd name="T134" fmla="*/ 1189 w 1189"/>
                <a:gd name="T135" fmla="*/ 937 h 93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5" name="Rectangle 85"/>
            <p:cNvSpPr>
              <a:spLocks noChangeArrowheads="1"/>
            </p:cNvSpPr>
            <p:nvPr/>
          </p:nvSpPr>
          <p:spPr bwMode="auto">
            <a:xfrm>
              <a:off x="4573" y="3313"/>
              <a:ext cx="826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PD</a:t>
              </a:r>
            </a:p>
          </p:txBody>
        </p:sp>
        <p:sp>
          <p:nvSpPr>
            <p:cNvPr id="43052" name="Freeform 86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193"/>
                <a:gd name="T71" fmla="*/ 169 w 169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3" name="Freeform 87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4" name="Freeform 88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65"/>
                <a:gd name="T41" fmla="*/ 37 w 37"/>
                <a:gd name="T42" fmla="*/ 265 h 2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5" name="Rectangle 89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SG</a:t>
              </a:r>
            </a:p>
          </p:txBody>
        </p:sp>
        <p:sp>
          <p:nvSpPr>
            <p:cNvPr id="583770" name="Rectangle 90"/>
            <p:cNvSpPr>
              <a:spLocks noChangeArrowheads="1"/>
            </p:cNvSpPr>
            <p:nvPr/>
          </p:nvSpPr>
          <p:spPr bwMode="auto">
            <a:xfrm>
              <a:off x="1585" y="3553"/>
              <a:ext cx="442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HD</a:t>
              </a:r>
            </a:p>
          </p:txBody>
        </p:sp>
        <p:sp>
          <p:nvSpPr>
            <p:cNvPr id="583771" name="Rectangle 91"/>
            <p:cNvSpPr>
              <a:spLocks noChangeArrowheads="1"/>
            </p:cNvSpPr>
            <p:nvPr/>
          </p:nvSpPr>
          <p:spPr bwMode="auto">
            <a:xfrm>
              <a:off x="1273" y="625"/>
              <a:ext cx="526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MD</a:t>
              </a:r>
            </a:p>
          </p:txBody>
        </p:sp>
        <p:sp>
          <p:nvSpPr>
            <p:cNvPr id="43058" name="Rectangle 92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9" name="Line 93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0" name="Line 94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75" name="Rectangle 95"/>
            <p:cNvSpPr>
              <a:spLocks noChangeArrowheads="1"/>
            </p:cNvSpPr>
            <p:nvPr/>
          </p:nvSpPr>
          <p:spPr bwMode="auto">
            <a:xfrm>
              <a:off x="1646" y="2276"/>
              <a:ext cx="1090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TD</a:t>
              </a:r>
            </a:p>
          </p:txBody>
        </p:sp>
        <p:sp>
          <p:nvSpPr>
            <p:cNvPr id="43062" name="Oval 96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77" name="Rectangle 97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3064" name="Rectangle 98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</a:endParaRPr>
            </a:p>
          </p:txBody>
        </p:sp>
        <p:sp>
          <p:nvSpPr>
            <p:cNvPr id="583779" name="Rectangle 99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43066" name="Oval 100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81" name="Rectangle 101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43068" name="Oval 102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9" name="Oval 103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84" name="Rectangle 104"/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KB</a:t>
              </a:r>
            </a:p>
          </p:txBody>
        </p:sp>
        <p:sp>
          <p:nvSpPr>
            <p:cNvPr id="43071" name="Oval 105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86" name="Rectangle 106"/>
            <p:cNvSpPr>
              <a:spLocks noChangeArrowheads="1"/>
            </p:cNvSpPr>
            <p:nvPr/>
          </p:nvSpPr>
          <p:spPr bwMode="auto">
            <a:xfrm>
              <a:off x="2022" y="3253"/>
              <a:ext cx="36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SC</a:t>
              </a:r>
            </a:p>
          </p:txBody>
        </p:sp>
        <p:sp>
          <p:nvSpPr>
            <p:cNvPr id="43073" name="Oval 107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88" name="Rectangle 108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43075" name="Rectangle 109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MN</a:t>
              </a:r>
            </a:p>
          </p:txBody>
        </p:sp>
        <p:sp>
          <p:nvSpPr>
            <p:cNvPr id="583790" name="Oval 110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3077" name="Rectangle 111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B</a:t>
              </a:r>
            </a:p>
          </p:txBody>
        </p:sp>
        <p:sp>
          <p:nvSpPr>
            <p:cNvPr id="43078" name="Oval 112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9" name="Rectangle 113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H</a:t>
              </a:r>
            </a:p>
          </p:txBody>
        </p:sp>
        <p:sp>
          <p:nvSpPr>
            <p:cNvPr id="43080" name="Oval 114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81" name="Rectangle 115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N(A)</a:t>
              </a:r>
            </a:p>
          </p:txBody>
        </p:sp>
        <p:sp>
          <p:nvSpPr>
            <p:cNvPr id="43082" name="Oval 116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83" name="Oval 117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98" name="Freeform 118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/>
              <a:ahLst/>
              <a:cxnLst>
                <a:cxn ang="0">
                  <a:pos x="147" y="2120"/>
                </a:cxn>
                <a:cxn ang="0">
                  <a:pos x="100" y="2049"/>
                </a:cxn>
                <a:cxn ang="0">
                  <a:pos x="84" y="2002"/>
                </a:cxn>
                <a:cxn ang="0">
                  <a:pos x="68" y="1971"/>
                </a:cxn>
                <a:cxn ang="0">
                  <a:pos x="53" y="1908"/>
                </a:cxn>
                <a:cxn ang="0">
                  <a:pos x="45" y="1877"/>
                </a:cxn>
                <a:cxn ang="0">
                  <a:pos x="92" y="1257"/>
                </a:cxn>
                <a:cxn ang="0">
                  <a:pos x="162" y="1069"/>
                </a:cxn>
                <a:cxn ang="0">
                  <a:pos x="257" y="888"/>
                </a:cxn>
                <a:cxn ang="0">
                  <a:pos x="312" y="818"/>
                </a:cxn>
                <a:cxn ang="0">
                  <a:pos x="390" y="669"/>
                </a:cxn>
                <a:cxn ang="0">
                  <a:pos x="437" y="575"/>
                </a:cxn>
                <a:cxn ang="0">
                  <a:pos x="500" y="410"/>
                </a:cxn>
                <a:cxn ang="0">
                  <a:pos x="531" y="300"/>
                </a:cxn>
                <a:cxn ang="0">
                  <a:pos x="555" y="182"/>
                </a:cxn>
                <a:cxn ang="0">
                  <a:pos x="492" y="2"/>
                </a:cxn>
                <a:cxn ang="0">
                  <a:pos x="437" y="2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83799" name="Freeform 119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606" y="71"/>
                </a:cxn>
                <a:cxn ang="0">
                  <a:pos x="590" y="479"/>
                </a:cxn>
                <a:cxn ang="0">
                  <a:pos x="504" y="698"/>
                </a:cxn>
                <a:cxn ang="0">
                  <a:pos x="339" y="1012"/>
                </a:cxn>
                <a:cxn ang="0">
                  <a:pos x="229" y="1184"/>
                </a:cxn>
                <a:cxn ang="0">
                  <a:pos x="80" y="1475"/>
                </a:cxn>
                <a:cxn ang="0">
                  <a:pos x="25" y="1679"/>
                </a:cxn>
                <a:cxn ang="0">
                  <a:pos x="190" y="2157"/>
                </a:cxn>
                <a:cxn ang="0">
                  <a:pos x="308" y="2204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3086" name="Freeform 120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7" name="Text Box 121"/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0">
                  <a:solidFill>
                    <a:srgbClr val="FFA27C"/>
                  </a:solidFill>
                </a:rPr>
                <a:t> </a:t>
              </a:r>
            </a:p>
          </p:txBody>
        </p:sp>
      </p:grpSp>
      <p:sp>
        <p:nvSpPr>
          <p:cNvPr id="43016" name="Rectangle 57"/>
          <p:cNvSpPr>
            <a:spLocks noChangeArrowheads="1"/>
          </p:cNvSpPr>
          <p:nvPr/>
        </p:nvSpPr>
        <p:spPr bwMode="auto">
          <a:xfrm>
            <a:off x="1656692" y="835026"/>
            <a:ext cx="6804025" cy="52181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1" name="Text Box 51"/>
          <p:cNvSpPr txBox="1">
            <a:spLocks noChangeArrowheads="1"/>
          </p:cNvSpPr>
          <p:nvPr/>
        </p:nvSpPr>
        <p:spPr bwMode="auto">
          <a:xfrm>
            <a:off x="2235643" y="1422369"/>
            <a:ext cx="5183187" cy="40318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2"/>
                </a:solidFill>
              </a:rPr>
              <a:t>GUANRUMMEI RUHNAKANEI: POULOUMEI </a:t>
            </a:r>
            <a:r>
              <a:rPr lang="en-US" sz="1800" i="1" u="sng" dirty="0">
                <a:solidFill>
                  <a:srgbClr val="66FF66"/>
                </a:solidFill>
              </a:rPr>
              <a:t>KANEI</a:t>
            </a:r>
            <a:endParaRPr lang="en-US" sz="1800" dirty="0">
              <a:solidFill>
                <a:srgbClr val="33CC33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hlink"/>
                </a:solidFill>
              </a:rPr>
              <a:t>GUANRUMMEI 10 : </a:t>
            </a:r>
            <a:r>
              <a:rPr lang="en-US" sz="1800" i="1" dirty="0">
                <a:solidFill>
                  <a:srgbClr val="FFFF00"/>
                </a:solidFill>
              </a:rPr>
              <a:t>MEICGEIHMEI</a:t>
            </a:r>
            <a:r>
              <a:rPr lang="en-US" sz="1800" dirty="0">
                <a:solidFill>
                  <a:schemeClr val="hlink"/>
                </a:solidFill>
              </a:rPr>
              <a:t> CHWN</a:t>
            </a:r>
            <a:endParaRPr lang="en-US" sz="1800" dirty="0">
              <a:solidFill>
                <a:srgbClr val="33CC33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GUAIHNOUDUI LEV NKHUAIHDUI DIC!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KADIC KHOU LAENGTUANGH NAI 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rgbClr val="F5F5F2"/>
                </a:solidFill>
              </a:rPr>
              <a:t>EGYPT THANGC NGALANC THO!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hlink"/>
                </a:solidFill>
              </a:rPr>
              <a:t>GUANRUMMEI 2: </a:t>
            </a:r>
            <a:r>
              <a:rPr lang="en-US" sz="1800" i="1" dirty="0">
                <a:solidFill>
                  <a:srgbClr val="FFFF00"/>
                </a:solidFill>
              </a:rPr>
              <a:t>MEICRAUMEI </a:t>
            </a:r>
            <a:r>
              <a:rPr lang="en-US" sz="1800" dirty="0">
                <a:solidFill>
                  <a:schemeClr val="hlink"/>
                </a:solidFill>
              </a:rPr>
              <a:t>CHWN</a:t>
            </a:r>
            <a:endParaRPr lang="en-US" sz="1800" dirty="0">
              <a:solidFill>
                <a:srgbClr val="33CC33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GUAIHNOUDUI LEV NKHUAIHDUI DIC!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KADIC KHOU LAENGTUANGH NAI 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rgbClr val="F5F5F2"/>
                </a:solidFill>
              </a:rPr>
              <a:t>RAVGUANGC ANIU BIAK BAM E!</a:t>
            </a:r>
          </a:p>
        </p:txBody>
      </p:sp>
      <p:grpSp>
        <p:nvGrpSpPr>
          <p:cNvPr id="3" name="Group 131"/>
          <p:cNvGrpSpPr>
            <a:grpSpLocks/>
          </p:cNvGrpSpPr>
          <p:nvPr/>
        </p:nvGrpSpPr>
        <p:grpSpPr bwMode="auto">
          <a:xfrm>
            <a:off x="2286000" y="2089677"/>
            <a:ext cx="5257800" cy="2146300"/>
            <a:chOff x="1440" y="1090"/>
            <a:chExt cx="3312" cy="1352"/>
          </a:xfrm>
        </p:grpSpPr>
        <p:sp>
          <p:nvSpPr>
            <p:cNvPr id="583733" name="Oval 53"/>
            <p:cNvSpPr>
              <a:spLocks noChangeArrowheads="1"/>
            </p:cNvSpPr>
            <p:nvPr/>
          </p:nvSpPr>
          <p:spPr bwMode="auto">
            <a:xfrm>
              <a:off x="1440" y="1090"/>
              <a:ext cx="3312" cy="320"/>
            </a:xfrm>
            <a:prstGeom prst="ellips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83734" name="Oval 54"/>
            <p:cNvSpPr>
              <a:spLocks noChangeArrowheads="1"/>
            </p:cNvSpPr>
            <p:nvPr/>
          </p:nvSpPr>
          <p:spPr bwMode="auto">
            <a:xfrm>
              <a:off x="1440" y="2122"/>
              <a:ext cx="3312" cy="320"/>
            </a:xfrm>
            <a:prstGeom prst="ellips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583735" name="Oval 55"/>
          <p:cNvSpPr>
            <a:spLocks noChangeArrowheads="1"/>
          </p:cNvSpPr>
          <p:nvPr/>
        </p:nvSpPr>
        <p:spPr bwMode="auto">
          <a:xfrm>
            <a:off x="1892064" y="1933575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83736" name="Text Box 56"/>
          <p:cNvSpPr txBox="1">
            <a:spLocks noChangeArrowheads="1"/>
          </p:cNvSpPr>
          <p:nvPr/>
        </p:nvSpPr>
        <p:spPr bwMode="auto">
          <a:xfrm>
            <a:off x="2607006" y="5486183"/>
            <a:ext cx="488030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54C8F6"/>
                </a:solidFill>
              </a:rPr>
              <a:t>TATGUT DIKHO!!!!!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3037" name="Text Box 125"/>
          <p:cNvSpPr txBox="1">
            <a:spLocks noChangeArrowheads="1"/>
          </p:cNvSpPr>
          <p:nvPr/>
        </p:nvSpPr>
        <p:spPr bwMode="auto">
          <a:xfrm>
            <a:off x="8656638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3806" name="Text Box 126"/>
          <p:cNvSpPr txBox="1">
            <a:spLocks noChangeArrowheads="1"/>
          </p:cNvSpPr>
          <p:nvPr/>
        </p:nvSpPr>
        <p:spPr bwMode="auto">
          <a:xfrm rot="-26776">
            <a:off x="2749550" y="708025"/>
            <a:ext cx="49307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66FFCC"/>
                </a:solidFill>
                <a:latin typeface="Comic Sans MS" pitchFamily="-107" charset="0"/>
                <a:ea typeface="+mn-ea"/>
                <a:cs typeface="+mn-cs"/>
              </a:rPr>
              <a:t>Latbamv</a:t>
            </a:r>
            <a:r>
              <a:rPr lang="en-US" sz="3200" dirty="0">
                <a:solidFill>
                  <a:srgbClr val="66FFCC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66FFCC"/>
                </a:solidFill>
                <a:latin typeface="Comic Sans MS" pitchFamily="-107" charset="0"/>
                <a:ea typeface="+mn-ea"/>
                <a:cs typeface="+mn-cs"/>
              </a:rPr>
              <a:t>tei</a:t>
            </a:r>
            <a:r>
              <a:rPr lang="en-US" sz="3200" dirty="0">
                <a:solidFill>
                  <a:srgbClr val="66FFCC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66FFCC"/>
                </a:solidFill>
                <a:latin typeface="Comic Sans MS" pitchFamily="-107" charset="0"/>
                <a:ea typeface="+mn-ea"/>
                <a:cs typeface="+mn-cs"/>
              </a:rPr>
              <a:t>mihei</a:t>
            </a:r>
            <a:r>
              <a:rPr lang="en-US" sz="3200" dirty="0">
                <a:solidFill>
                  <a:srgbClr val="66FFCC"/>
                </a:solidFill>
                <a:latin typeface="Comic Sans MS" pitchFamily="-107" charset="0"/>
                <a:ea typeface="+mn-ea"/>
                <a:cs typeface="+mn-cs"/>
              </a:rPr>
              <a:t> e:</a:t>
            </a:r>
          </a:p>
        </p:txBody>
      </p:sp>
      <p:sp>
        <p:nvSpPr>
          <p:cNvPr id="583809" name="Rectangle 129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43040" name="Text Box 130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43041" name="Text Box 132"/>
          <p:cNvSpPr txBox="1">
            <a:spLocks noChangeArrowheads="1"/>
          </p:cNvSpPr>
          <p:nvPr/>
        </p:nvSpPr>
        <p:spPr bwMode="auto">
          <a:xfrm>
            <a:off x="8545513" y="6488113"/>
            <a:ext cx="401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12</a:t>
            </a:r>
            <a:endParaRPr lang="en-US" sz="1400"/>
          </a:p>
        </p:txBody>
      </p:sp>
      <p:sp>
        <p:nvSpPr>
          <p:cNvPr id="81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3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92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93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94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95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1" grpId="0" build="p" autoUpdateAnimBg="0"/>
      <p:bldP spid="583735" grpId="0" animBg="1"/>
      <p:bldP spid="58373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0484" name="Rectangle 4"/>
          <p:cNvSpPr>
            <a:spLocks noChangeArrowheads="1"/>
          </p:cNvSpPr>
          <p:nvPr/>
        </p:nvSpPr>
        <p:spPr bwMode="auto">
          <a:xfrm>
            <a:off x="-78382" y="181769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" pitchFamily="-107" charset="0"/>
              </a:rPr>
              <a:t>KABAMV KAPUIHMEI</a:t>
            </a:r>
            <a:endParaRPr lang="en-US" sz="2400" dirty="0">
              <a:solidFill>
                <a:schemeClr val="tx2"/>
              </a:solidFill>
              <a:latin typeface="Times" pitchFamily="-107" charset="0"/>
              <a:ea typeface="+mn-ea"/>
              <a:cs typeface="+mn-cs"/>
            </a:endParaRPr>
          </a:p>
        </p:txBody>
      </p:sp>
      <p:sp>
        <p:nvSpPr>
          <p:cNvPr id="660485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60487" name="Text Box 7"/>
          <p:cNvSpPr txBox="1">
            <a:spLocks noChangeArrowheads="1"/>
          </p:cNvSpPr>
          <p:nvPr/>
        </p:nvSpPr>
        <p:spPr bwMode="auto">
          <a:xfrm>
            <a:off x="1768475" y="44450"/>
            <a:ext cx="41608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</a:rPr>
              <a:t>Singchakh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14:20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grpSp>
        <p:nvGrpSpPr>
          <p:cNvPr id="45063" name="Group 8"/>
          <p:cNvGrpSpPr>
            <a:grpSpLocks/>
          </p:cNvGrpSpPr>
          <p:nvPr/>
        </p:nvGrpSpPr>
        <p:grpSpPr bwMode="auto">
          <a:xfrm>
            <a:off x="1614488" y="92075"/>
            <a:ext cx="7381875" cy="6008688"/>
            <a:chOff x="1008" y="57"/>
            <a:chExt cx="4650" cy="3785"/>
          </a:xfrm>
        </p:grpSpPr>
        <p:sp>
          <p:nvSpPr>
            <p:cNvPr id="660489" name="Freeform 9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606" y="71"/>
                </a:cxn>
                <a:cxn ang="0">
                  <a:pos x="590" y="479"/>
                </a:cxn>
                <a:cxn ang="0">
                  <a:pos x="504" y="698"/>
                </a:cxn>
                <a:cxn ang="0">
                  <a:pos x="339" y="1012"/>
                </a:cxn>
                <a:cxn ang="0">
                  <a:pos x="229" y="1184"/>
                </a:cxn>
                <a:cxn ang="0">
                  <a:pos x="80" y="1475"/>
                </a:cxn>
                <a:cxn ang="0">
                  <a:pos x="25" y="1679"/>
                </a:cxn>
                <a:cxn ang="0">
                  <a:pos x="190" y="2157"/>
                </a:cxn>
                <a:cxn ang="0">
                  <a:pos x="308" y="2204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5095" name="Rectangle 10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11753"/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0000"/>
                </a:solidFill>
              </a:endParaRPr>
            </a:p>
          </p:txBody>
        </p:sp>
        <p:sp>
          <p:nvSpPr>
            <p:cNvPr id="45096" name="Freeform 11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21"/>
                <a:gd name="T124" fmla="*/ 0 h 1921"/>
                <a:gd name="T125" fmla="*/ 1021 w 1021"/>
                <a:gd name="T126" fmla="*/ 1921 h 19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7" name="Freeform 12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01"/>
                <a:gd name="T181" fmla="*/ 0 h 1321"/>
                <a:gd name="T182" fmla="*/ 901 w 901"/>
                <a:gd name="T183" fmla="*/ 1321 h 13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8" name="Freeform 13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81"/>
                <a:gd name="T190" fmla="*/ 0 h 1837"/>
                <a:gd name="T191" fmla="*/ 2581 w 2581"/>
                <a:gd name="T192" fmla="*/ 1837 h 18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9" name="Rectangle 14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ER</a:t>
              </a:r>
            </a:p>
          </p:txBody>
        </p:sp>
        <p:sp>
          <p:nvSpPr>
            <p:cNvPr id="45100" name="Freeform 15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9"/>
                <a:gd name="T133" fmla="*/ 0 h 937"/>
                <a:gd name="T134" fmla="*/ 1189 w 1189"/>
                <a:gd name="T135" fmla="*/ 937 h 93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0496" name="Rectangle 16"/>
            <p:cNvSpPr>
              <a:spLocks noChangeArrowheads="1"/>
            </p:cNvSpPr>
            <p:nvPr/>
          </p:nvSpPr>
          <p:spPr bwMode="auto">
            <a:xfrm>
              <a:off x="4573" y="3313"/>
              <a:ext cx="826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PD</a:t>
              </a:r>
            </a:p>
          </p:txBody>
        </p:sp>
        <p:sp>
          <p:nvSpPr>
            <p:cNvPr id="45102" name="Freeform 17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193"/>
                <a:gd name="T71" fmla="*/ 169 w 169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Freeform 18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4" name="Freeform 19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65"/>
                <a:gd name="T41" fmla="*/ 37 w 37"/>
                <a:gd name="T42" fmla="*/ 265 h 2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5" name="Rectangle 20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SG</a:t>
              </a:r>
            </a:p>
          </p:txBody>
        </p:sp>
        <p:sp>
          <p:nvSpPr>
            <p:cNvPr id="660501" name="Rectangle 21"/>
            <p:cNvSpPr>
              <a:spLocks noChangeArrowheads="1"/>
            </p:cNvSpPr>
            <p:nvPr/>
          </p:nvSpPr>
          <p:spPr bwMode="auto">
            <a:xfrm>
              <a:off x="1585" y="3553"/>
              <a:ext cx="442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HD</a:t>
              </a:r>
            </a:p>
          </p:txBody>
        </p:sp>
        <p:sp>
          <p:nvSpPr>
            <p:cNvPr id="660502" name="Rectangle 22"/>
            <p:cNvSpPr>
              <a:spLocks noChangeArrowheads="1"/>
            </p:cNvSpPr>
            <p:nvPr/>
          </p:nvSpPr>
          <p:spPr bwMode="auto">
            <a:xfrm>
              <a:off x="1273" y="625"/>
              <a:ext cx="526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MD</a:t>
              </a:r>
            </a:p>
          </p:txBody>
        </p:sp>
        <p:sp>
          <p:nvSpPr>
            <p:cNvPr id="45108" name="Rectangle 23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9" name="Line 24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0" name="Line 25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0506" name="Rectangle 26"/>
            <p:cNvSpPr>
              <a:spLocks noChangeArrowheads="1"/>
            </p:cNvSpPr>
            <p:nvPr/>
          </p:nvSpPr>
          <p:spPr bwMode="auto">
            <a:xfrm>
              <a:off x="1646" y="2276"/>
              <a:ext cx="1090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TD</a:t>
              </a:r>
            </a:p>
          </p:txBody>
        </p:sp>
        <p:sp>
          <p:nvSpPr>
            <p:cNvPr id="45112" name="Oval 27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0508" name="Rectangle 28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5114" name="Rectangle 29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</a:endParaRPr>
            </a:p>
          </p:txBody>
        </p:sp>
        <p:sp>
          <p:nvSpPr>
            <p:cNvPr id="660510" name="Rectangle 30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45116" name="Oval 31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0512" name="Rectangle 32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45118" name="Oval 33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9" name="Oval 34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0515" name="Rectangle 35"/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KB</a:t>
              </a:r>
            </a:p>
          </p:txBody>
        </p:sp>
        <p:sp>
          <p:nvSpPr>
            <p:cNvPr id="45121" name="Oval 36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0517" name="Rectangle 37"/>
            <p:cNvSpPr>
              <a:spLocks noChangeArrowheads="1"/>
            </p:cNvSpPr>
            <p:nvPr/>
          </p:nvSpPr>
          <p:spPr bwMode="auto">
            <a:xfrm>
              <a:off x="2022" y="3253"/>
              <a:ext cx="36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SC</a:t>
              </a:r>
            </a:p>
          </p:txBody>
        </p:sp>
        <p:sp>
          <p:nvSpPr>
            <p:cNvPr id="45123" name="Oval 38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0519" name="Rectangle 39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-107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45125" name="Rectangle 40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MN</a:t>
              </a:r>
            </a:p>
          </p:txBody>
        </p:sp>
        <p:sp>
          <p:nvSpPr>
            <p:cNvPr id="660521" name="Oval 41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5127" name="Rectangle 42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B</a:t>
              </a:r>
            </a:p>
          </p:txBody>
        </p:sp>
        <p:sp>
          <p:nvSpPr>
            <p:cNvPr id="45128" name="Oval 43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9" name="Rectangle 44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H</a:t>
              </a:r>
            </a:p>
          </p:txBody>
        </p:sp>
        <p:sp>
          <p:nvSpPr>
            <p:cNvPr id="45130" name="Oval 45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1" name="Rectangle 46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N(A)</a:t>
              </a:r>
            </a:p>
          </p:txBody>
        </p:sp>
        <p:sp>
          <p:nvSpPr>
            <p:cNvPr id="45132" name="Oval 47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3" name="Oval 48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0529" name="Freeform 49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/>
              <a:ahLst/>
              <a:cxnLst>
                <a:cxn ang="0">
                  <a:pos x="147" y="2120"/>
                </a:cxn>
                <a:cxn ang="0">
                  <a:pos x="100" y="2049"/>
                </a:cxn>
                <a:cxn ang="0">
                  <a:pos x="84" y="2002"/>
                </a:cxn>
                <a:cxn ang="0">
                  <a:pos x="68" y="1971"/>
                </a:cxn>
                <a:cxn ang="0">
                  <a:pos x="53" y="1908"/>
                </a:cxn>
                <a:cxn ang="0">
                  <a:pos x="45" y="1877"/>
                </a:cxn>
                <a:cxn ang="0">
                  <a:pos x="92" y="1257"/>
                </a:cxn>
                <a:cxn ang="0">
                  <a:pos x="162" y="1069"/>
                </a:cxn>
                <a:cxn ang="0">
                  <a:pos x="257" y="888"/>
                </a:cxn>
                <a:cxn ang="0">
                  <a:pos x="312" y="818"/>
                </a:cxn>
                <a:cxn ang="0">
                  <a:pos x="390" y="669"/>
                </a:cxn>
                <a:cxn ang="0">
                  <a:pos x="437" y="575"/>
                </a:cxn>
                <a:cxn ang="0">
                  <a:pos x="500" y="410"/>
                </a:cxn>
                <a:cxn ang="0">
                  <a:pos x="531" y="300"/>
                </a:cxn>
                <a:cxn ang="0">
                  <a:pos x="555" y="182"/>
                </a:cxn>
                <a:cxn ang="0">
                  <a:pos x="492" y="2"/>
                </a:cxn>
                <a:cxn ang="0">
                  <a:pos x="437" y="2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660530" name="Freeform 50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606" y="71"/>
                </a:cxn>
                <a:cxn ang="0">
                  <a:pos x="590" y="479"/>
                </a:cxn>
                <a:cxn ang="0">
                  <a:pos x="504" y="698"/>
                </a:cxn>
                <a:cxn ang="0">
                  <a:pos x="339" y="1012"/>
                </a:cxn>
                <a:cxn ang="0">
                  <a:pos x="229" y="1184"/>
                </a:cxn>
                <a:cxn ang="0">
                  <a:pos x="80" y="1475"/>
                </a:cxn>
                <a:cxn ang="0">
                  <a:pos x="25" y="1679"/>
                </a:cxn>
                <a:cxn ang="0">
                  <a:pos x="190" y="2157"/>
                </a:cxn>
                <a:cxn ang="0">
                  <a:pos x="308" y="2204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5136" name="Freeform 51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7" name="Text Box 52"/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0">
                  <a:solidFill>
                    <a:srgbClr val="FFA27C"/>
                  </a:solidFill>
                </a:rPr>
                <a:t> </a:t>
              </a:r>
            </a:p>
          </p:txBody>
        </p:sp>
      </p:grpSp>
      <p:sp>
        <p:nvSpPr>
          <p:cNvPr id="45064" name="Rectangle 53"/>
          <p:cNvSpPr>
            <a:spLocks noChangeArrowheads="1"/>
          </p:cNvSpPr>
          <p:nvPr/>
        </p:nvSpPr>
        <p:spPr bwMode="auto">
          <a:xfrm>
            <a:off x="1775535" y="874449"/>
            <a:ext cx="6804025" cy="52181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0534" name="Text Box 54"/>
          <p:cNvSpPr txBox="1">
            <a:spLocks noChangeArrowheads="1"/>
          </p:cNvSpPr>
          <p:nvPr/>
        </p:nvSpPr>
        <p:spPr bwMode="auto">
          <a:xfrm>
            <a:off x="2052638" y="1386681"/>
            <a:ext cx="5994400" cy="39703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GUANRUMMEI RUHNAKANEI: POULOUMEI </a:t>
            </a:r>
            <a:r>
              <a:rPr lang="en-US" sz="1800" i="1" u="sng" dirty="0">
                <a:solidFill>
                  <a:srgbClr val="66FF66"/>
                </a:solidFill>
              </a:rPr>
              <a:t>KANEI</a:t>
            </a:r>
            <a:endParaRPr lang="en-US" sz="1800" dirty="0">
              <a:solidFill>
                <a:srgbClr val="33CC33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hlink"/>
                </a:solidFill>
              </a:rPr>
              <a:t>GUANRUMMEI 10 : </a:t>
            </a:r>
            <a:r>
              <a:rPr lang="en-US" sz="1800" i="1" dirty="0">
                <a:solidFill>
                  <a:srgbClr val="FFFF00"/>
                </a:solidFill>
              </a:rPr>
              <a:t>MEICGEIHMEI</a:t>
            </a:r>
            <a:r>
              <a:rPr lang="en-US" sz="1800" dirty="0">
                <a:solidFill>
                  <a:schemeClr val="hlink"/>
                </a:solidFill>
              </a:rPr>
              <a:t> CHWN</a:t>
            </a:r>
            <a:endParaRPr lang="en-US" sz="1800" dirty="0">
              <a:solidFill>
                <a:srgbClr val="33CC33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GUAIHNOUDUI LEV NKHUAIHDUI DIC!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KADIC KHOU LAENGTUANGH NAI 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0000"/>
                </a:solidFill>
              </a:rPr>
              <a:t>EGYPT THANGC NGALANC THO!</a:t>
            </a:r>
            <a:endParaRPr lang="en-US" sz="1800" dirty="0">
              <a:solidFill>
                <a:srgbClr val="F5F5F2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hlink"/>
                </a:solidFill>
              </a:rPr>
              <a:t>GUANRUMMEI 2: </a:t>
            </a:r>
            <a:r>
              <a:rPr lang="en-US" sz="1800" i="1" dirty="0">
                <a:solidFill>
                  <a:srgbClr val="FFFF00"/>
                </a:solidFill>
              </a:rPr>
              <a:t>MEICRAUMEI </a:t>
            </a:r>
            <a:r>
              <a:rPr lang="en-US" sz="1800" dirty="0">
                <a:solidFill>
                  <a:schemeClr val="hlink"/>
                </a:solidFill>
              </a:rPr>
              <a:t>CHWN</a:t>
            </a:r>
            <a:endParaRPr lang="en-US" sz="1800" dirty="0">
              <a:solidFill>
                <a:srgbClr val="33CC33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GUAIHNOUDUI LEV NKHUAIHDUI DIC!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KADIC KHOU LAENGTUANGH NAI 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0000"/>
                </a:solidFill>
              </a:rPr>
              <a:t>RAVGUANGC ANIU BIAK BAM E!</a:t>
            </a:r>
            <a:endParaRPr lang="en-US" sz="1800" dirty="0">
              <a:solidFill>
                <a:srgbClr val="F5F5F2"/>
              </a:solidFill>
            </a:endParaRPr>
          </a:p>
        </p:txBody>
      </p:sp>
      <p:grpSp>
        <p:nvGrpSpPr>
          <p:cNvPr id="45066" name="Group 55"/>
          <p:cNvGrpSpPr>
            <a:grpSpLocks/>
          </p:cNvGrpSpPr>
          <p:nvPr/>
        </p:nvGrpSpPr>
        <p:grpSpPr bwMode="auto">
          <a:xfrm>
            <a:off x="2286000" y="2015349"/>
            <a:ext cx="5257800" cy="2146300"/>
            <a:chOff x="1440" y="1090"/>
            <a:chExt cx="3312" cy="1352"/>
          </a:xfrm>
        </p:grpSpPr>
        <p:sp>
          <p:nvSpPr>
            <p:cNvPr id="660536" name="Oval 56"/>
            <p:cNvSpPr>
              <a:spLocks noChangeArrowheads="1"/>
            </p:cNvSpPr>
            <p:nvPr/>
          </p:nvSpPr>
          <p:spPr bwMode="auto">
            <a:xfrm>
              <a:off x="1440" y="109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660537" name="Oval 57"/>
            <p:cNvSpPr>
              <a:spLocks noChangeArrowheads="1"/>
            </p:cNvSpPr>
            <p:nvPr/>
          </p:nvSpPr>
          <p:spPr bwMode="auto">
            <a:xfrm>
              <a:off x="1440" y="212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660538" name="Oval 58"/>
          <p:cNvSpPr>
            <a:spLocks noChangeArrowheads="1"/>
          </p:cNvSpPr>
          <p:nvPr/>
        </p:nvSpPr>
        <p:spPr bwMode="auto">
          <a:xfrm>
            <a:off x="1849438" y="1832787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60539" name="Text Box 59"/>
          <p:cNvSpPr txBox="1">
            <a:spLocks noChangeArrowheads="1"/>
          </p:cNvSpPr>
          <p:nvPr/>
        </p:nvSpPr>
        <p:spPr bwMode="auto">
          <a:xfrm>
            <a:off x="1782763" y="5396597"/>
            <a:ext cx="7034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54C8F6"/>
                </a:solidFill>
              </a:rPr>
              <a:t>HEIZAENG...TAT LAKHO!!!!!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60557" name="Text Box 77"/>
          <p:cNvSpPr txBox="1">
            <a:spLocks noChangeArrowheads="1"/>
          </p:cNvSpPr>
          <p:nvPr/>
        </p:nvSpPr>
        <p:spPr bwMode="auto">
          <a:xfrm rot="-26776">
            <a:off x="2749550" y="708025"/>
            <a:ext cx="49307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66FFCC"/>
                </a:solidFill>
                <a:latin typeface="Comic Sans MS" pitchFamily="-107" charset="0"/>
              </a:rPr>
              <a:t>Latbamv</a:t>
            </a:r>
            <a:r>
              <a:rPr lang="en-US" sz="3200" dirty="0">
                <a:solidFill>
                  <a:srgbClr val="66FFCC"/>
                </a:solidFill>
                <a:latin typeface="Comic Sans MS" pitchFamily="-107" charset="0"/>
              </a:rPr>
              <a:t> </a:t>
            </a:r>
            <a:r>
              <a:rPr lang="en-US" sz="3200" dirty="0" err="1">
                <a:solidFill>
                  <a:srgbClr val="66FFCC"/>
                </a:solidFill>
                <a:latin typeface="Comic Sans MS" pitchFamily="-107" charset="0"/>
              </a:rPr>
              <a:t>tei</a:t>
            </a:r>
            <a:r>
              <a:rPr lang="en-US" sz="3200" dirty="0">
                <a:solidFill>
                  <a:srgbClr val="66FFCC"/>
                </a:solidFill>
                <a:latin typeface="Comic Sans MS" pitchFamily="-107" charset="0"/>
              </a:rPr>
              <a:t> </a:t>
            </a:r>
            <a:r>
              <a:rPr lang="en-US" sz="3200" dirty="0" err="1">
                <a:solidFill>
                  <a:srgbClr val="66FFCC"/>
                </a:solidFill>
                <a:latin typeface="Comic Sans MS" pitchFamily="-107" charset="0"/>
              </a:rPr>
              <a:t>mihei</a:t>
            </a:r>
            <a:r>
              <a:rPr lang="en-US" sz="3200" dirty="0">
                <a:solidFill>
                  <a:srgbClr val="66FFCC"/>
                </a:solidFill>
                <a:latin typeface="Comic Sans MS" pitchFamily="-107" charset="0"/>
              </a:rPr>
              <a:t> e:</a:t>
            </a:r>
          </a:p>
        </p:txBody>
      </p:sp>
      <p:sp>
        <p:nvSpPr>
          <p:cNvPr id="660558" name="Text Box 78"/>
          <p:cNvSpPr txBox="1">
            <a:spLocks noChangeArrowheads="1"/>
          </p:cNvSpPr>
          <p:nvPr/>
        </p:nvSpPr>
        <p:spPr bwMode="auto">
          <a:xfrm>
            <a:off x="3074988" y="138028"/>
            <a:ext cx="749300" cy="6188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40000">
              <a:solidFill>
                <a:srgbClr val="FFFF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660559" name="Rectangle 79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5088" name="Text Box 80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45089" name="Rectangle 81"/>
          <p:cNvSpPr>
            <a:spLocks noChangeArrowheads="1"/>
          </p:cNvSpPr>
          <p:nvPr/>
        </p:nvSpPr>
        <p:spPr bwMode="auto">
          <a:xfrm>
            <a:off x="1641475" y="748090"/>
            <a:ext cx="6804025" cy="52022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0562" name="AutoShape 82"/>
          <p:cNvSpPr>
            <a:spLocks noChangeArrowheads="1"/>
          </p:cNvSpPr>
          <p:nvPr/>
        </p:nvSpPr>
        <p:spPr bwMode="auto">
          <a:xfrm>
            <a:off x="1989138" y="669130"/>
            <a:ext cx="5575300" cy="52752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63" name="Text Box 83"/>
          <p:cNvSpPr txBox="1">
            <a:spLocks noChangeArrowheads="1"/>
          </p:cNvSpPr>
          <p:nvPr/>
        </p:nvSpPr>
        <p:spPr bwMode="auto">
          <a:xfrm rot="-2066509">
            <a:off x="1058864" y="1679367"/>
            <a:ext cx="7356475" cy="2800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8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CHAENGTAT MAEK KHE!</a:t>
            </a:r>
          </a:p>
        </p:txBody>
      </p:sp>
      <p:sp>
        <p:nvSpPr>
          <p:cNvPr id="83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5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94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95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96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97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0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62" grpId="0" animBg="1"/>
      <p:bldP spid="66056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3152775" y="3033713"/>
            <a:ext cx="28321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Times" charset="0"/>
              </a:rPr>
              <a:t>KADESH BARNEA</a:t>
            </a:r>
          </a:p>
        </p:txBody>
      </p:sp>
      <p:sp>
        <p:nvSpPr>
          <p:cNvPr id="47107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021013" y="866775"/>
            <a:ext cx="166872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" charset="0"/>
              </a:rPr>
              <a:t>   MOUSI</a:t>
            </a:r>
          </a:p>
        </p:txBody>
      </p:sp>
      <p:sp>
        <p:nvSpPr>
          <p:cNvPr id="47110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2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3630613" y="1616075"/>
            <a:ext cx="224811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TATPATMEI</a:t>
            </a: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3897313" y="2073275"/>
            <a:ext cx="1168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SINAI</a:t>
            </a: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3681413" y="2530475"/>
            <a:ext cx="171508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G - M - T </a:t>
            </a:r>
          </a:p>
        </p:txBody>
      </p:sp>
      <p:sp>
        <p:nvSpPr>
          <p:cNvPr id="521232" name="Rectangle 16"/>
          <p:cNvSpPr>
            <a:spLocks noChangeArrowheads="1"/>
          </p:cNvSpPr>
          <p:nvPr/>
        </p:nvSpPr>
        <p:spPr bwMode="auto">
          <a:xfrm>
            <a:off x="4214813" y="3444875"/>
            <a:ext cx="5365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40</a:t>
            </a:r>
            <a:endParaRPr lang="en-US" sz="280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521233" name="Rectangle 17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ca. 1500 B.C.</a:t>
            </a:r>
          </a:p>
        </p:txBody>
      </p:sp>
      <p:sp>
        <p:nvSpPr>
          <p:cNvPr id="521235" name="Rectangle 1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1236" name="Rectangle 20"/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1237" name="Rectangle 21"/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1238" name="Rectangle 22"/>
          <p:cNvSpPr>
            <a:spLocks noChangeArrowheads="1"/>
          </p:cNvSpPr>
          <p:nvPr/>
        </p:nvSpPr>
        <p:spPr bwMode="auto">
          <a:xfrm>
            <a:off x="830263" y="2482850"/>
            <a:ext cx="18462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47125" name="Rectangle 23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21264" name="Text Box 48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</a:rPr>
              <a:t>Singchakh</a:t>
            </a:r>
            <a:r>
              <a:rPr lang="en-US" sz="1200" dirty="0">
                <a:solidFill>
                  <a:schemeClr val="tx1"/>
                </a:solidFill>
              </a:rPr>
              <a:t> 32:13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47145" name="Text Box 66"/>
          <p:cNvSpPr txBox="1">
            <a:spLocks noChangeArrowheads="1"/>
          </p:cNvSpPr>
          <p:nvPr/>
        </p:nvSpPr>
        <p:spPr bwMode="auto">
          <a:xfrm>
            <a:off x="8643938" y="90488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  </a:t>
            </a:r>
          </a:p>
        </p:txBody>
      </p:sp>
      <p:sp>
        <p:nvSpPr>
          <p:cNvPr id="521286" name="Rectangle 70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7147" name="Text Box 71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grpSp>
        <p:nvGrpSpPr>
          <p:cNvPr id="47148" name="Group 72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7"/>
            <a:chExt cx="2105" cy="1949"/>
          </a:xfrm>
        </p:grpSpPr>
        <p:grpSp>
          <p:nvGrpSpPr>
            <p:cNvPr id="47155" name="Group 74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7161" name="Freeform 75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6950535 w 592"/>
                  <a:gd name="T1" fmla="*/ 8875216 h 90"/>
                  <a:gd name="T2" fmla="*/ 18837370 w 592"/>
                  <a:gd name="T3" fmla="*/ 4340400 h 90"/>
                  <a:gd name="T4" fmla="*/ 29273785 w 592"/>
                  <a:gd name="T5" fmla="*/ 3536014 h 90"/>
                  <a:gd name="T6" fmla="*/ 39448344 w 592"/>
                  <a:gd name="T7" fmla="*/ 3157823 h 90"/>
                  <a:gd name="T8" fmla="*/ 96223835 w 592"/>
                  <a:gd name="T9" fmla="*/ 3364304 h 90"/>
                  <a:gd name="T10" fmla="*/ 130382137 w 592"/>
                  <a:gd name="T11" fmla="*/ 3951619 h 90"/>
                  <a:gd name="T12" fmla="*/ 146048337 w 592"/>
                  <a:gd name="T13" fmla="*/ 4547066 h 90"/>
                  <a:gd name="T14" fmla="*/ 204251376 w 592"/>
                  <a:gd name="T15" fmla="*/ 5134382 h 90"/>
                  <a:gd name="T16" fmla="*/ 290098419 w 592"/>
                  <a:gd name="T17" fmla="*/ 4340400 h 90"/>
                  <a:gd name="T18" fmla="*/ 405093893 w 592"/>
                  <a:gd name="T19" fmla="*/ 1598578 h 90"/>
                  <a:gd name="T20" fmla="*/ 446549249 w 592"/>
                  <a:gd name="T21" fmla="*/ 0 h 90"/>
                  <a:gd name="T22" fmla="*/ 491149607 w 592"/>
                  <a:gd name="T23" fmla="*/ 206464 h 90"/>
                  <a:gd name="T24" fmla="*/ 506553840 w 592"/>
                  <a:gd name="T25" fmla="*/ 2948528 h 90"/>
                  <a:gd name="T26" fmla="*/ 508267640 w 592"/>
                  <a:gd name="T27" fmla="*/ 3536014 h 90"/>
                  <a:gd name="T28" fmla="*/ 499603305 w 592"/>
                  <a:gd name="T29" fmla="*/ 5922546 h 90"/>
                  <a:gd name="T30" fmla="*/ 501317153 w 592"/>
                  <a:gd name="T31" fmla="*/ 6521990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2" name="Freeform 76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13601157 w 599"/>
                  <a:gd name="T1" fmla="*/ 0 h 432"/>
                  <a:gd name="T2" fmla="*/ 510170501 w 599"/>
                  <a:gd name="T3" fmla="*/ 594852 h 432"/>
                  <a:gd name="T4" fmla="*/ 504944845 w 599"/>
                  <a:gd name="T5" fmla="*/ 991411 h 432"/>
                  <a:gd name="T6" fmla="*/ 501724141 w 599"/>
                  <a:gd name="T7" fmla="*/ 2404274 h 432"/>
                  <a:gd name="T8" fmla="*/ 477698330 w 599"/>
                  <a:gd name="T9" fmla="*/ 9255342 h 432"/>
                  <a:gd name="T10" fmla="*/ 450226444 w 599"/>
                  <a:gd name="T11" fmla="*/ 20934634 h 432"/>
                  <a:gd name="T12" fmla="*/ 441575156 w 599"/>
                  <a:gd name="T13" fmla="*/ 26756187 h 432"/>
                  <a:gd name="T14" fmla="*/ 433146192 w 599"/>
                  <a:gd name="T15" fmla="*/ 35194053 h 432"/>
                  <a:gd name="T16" fmla="*/ 424489292 w 599"/>
                  <a:gd name="T17" fmla="*/ 40458744 h 432"/>
                  <a:gd name="T18" fmla="*/ 395220599 w 599"/>
                  <a:gd name="T19" fmla="*/ 42461484 h 432"/>
                  <a:gd name="T20" fmla="*/ 371196373 w 599"/>
                  <a:gd name="T21" fmla="*/ 41645576 h 432"/>
                  <a:gd name="T22" fmla="*/ 361030650 w 599"/>
                  <a:gd name="T23" fmla="*/ 41222620 h 432"/>
                  <a:gd name="T24" fmla="*/ 364543957 w 599"/>
                  <a:gd name="T25" fmla="*/ 35402799 h 432"/>
                  <a:gd name="T26" fmla="*/ 369483903 w 599"/>
                  <a:gd name="T27" fmla="*/ 33990534 h 432"/>
                  <a:gd name="T28" fmla="*/ 347172552 w 599"/>
                  <a:gd name="T29" fmla="*/ 32998574 h 432"/>
                  <a:gd name="T30" fmla="*/ 297392349 w 599"/>
                  <a:gd name="T31" fmla="*/ 31771922 h 432"/>
                  <a:gd name="T32" fmla="*/ 96837414 w 599"/>
                  <a:gd name="T33" fmla="*/ 36219291 h 432"/>
                  <a:gd name="T34" fmla="*/ 88408620 w 599"/>
                  <a:gd name="T35" fmla="*/ 37024391 h 432"/>
                  <a:gd name="T36" fmla="*/ 74526063 w 599"/>
                  <a:gd name="T37" fmla="*/ 39427098 h 432"/>
                  <a:gd name="T38" fmla="*/ 45567248 w 599"/>
                  <a:gd name="T39" fmla="*/ 43453106 h 432"/>
                  <a:gd name="T40" fmla="*/ 24746293 w 599"/>
                  <a:gd name="T41" fmla="*/ 42461484 h 432"/>
                  <a:gd name="T42" fmla="*/ 14580154 w 599"/>
                  <a:gd name="T43" fmla="*/ 41645576 h 432"/>
                  <a:gd name="T44" fmla="*/ 5930733 w 599"/>
                  <a:gd name="T45" fmla="*/ 40023455 h 432"/>
                  <a:gd name="T46" fmla="*/ 9438597 w 599"/>
                  <a:gd name="T47" fmla="*/ 37419448 h 432"/>
                  <a:gd name="T48" fmla="*/ 14580154 w 599"/>
                  <a:gd name="T49" fmla="*/ 33607260 h 432"/>
                  <a:gd name="T50" fmla="*/ 23033404 w 599"/>
                  <a:gd name="T51" fmla="*/ 26373440 h 432"/>
                  <a:gd name="T52" fmla="*/ 24746293 w 599"/>
                  <a:gd name="T53" fmla="*/ 18913682 h 432"/>
                  <a:gd name="T54" fmla="*/ 26458631 w 599"/>
                  <a:gd name="T55" fmla="*/ 12670905 h 432"/>
                  <a:gd name="T56" fmla="*/ 24746293 w 599"/>
                  <a:gd name="T57" fmla="*/ 8263729 h 432"/>
                  <a:gd name="T58" fmla="*/ 18095498 w 599"/>
                  <a:gd name="T59" fmla="*/ 2999055 h 432"/>
                  <a:gd name="T60" fmla="*/ 16382619 w 599"/>
                  <a:gd name="T61" fmla="*/ 1412863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7156" name="Freeform 78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7" name="Freeform 79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8" name="Freeform 80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9" name="Freeform 81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0" name="Freeform 82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99" name="Rectangle 83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pitchFamily="-107" charset="0"/>
              <a:ea typeface="+mn-ea"/>
              <a:cs typeface="+mn-cs"/>
            </a:endParaRPr>
          </a:p>
        </p:txBody>
      </p:sp>
      <p:grpSp>
        <p:nvGrpSpPr>
          <p:cNvPr id="47150" name="Group 8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21302" name="Rectangle 8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21303" name="Line 8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521304" name="Oval 88"/>
          <p:cNvSpPr>
            <a:spLocks noChangeArrowheads="1"/>
          </p:cNvSpPr>
          <p:nvPr/>
        </p:nvSpPr>
        <p:spPr bwMode="auto">
          <a:xfrm>
            <a:off x="3759200" y="3422650"/>
            <a:ext cx="1455738" cy="5889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pic>
        <p:nvPicPr>
          <p:cNvPr id="47152" name="Picture 38"/>
          <p:cNvPicPr>
            <a:picLocks noChangeArrowheads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552825"/>
            <a:ext cx="1262062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78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87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88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89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90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7142" name="Rectangle 63"/>
          <p:cNvSpPr>
            <a:spLocks noChangeArrowheads="1"/>
          </p:cNvSpPr>
          <p:nvPr/>
        </p:nvSpPr>
        <p:spPr bwMode="auto">
          <a:xfrm>
            <a:off x="8304213" y="4369109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30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DRESSING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       THE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74468" name="Line 4"/>
          <p:cNvSpPr>
            <a:spLocks noChangeShapeType="1"/>
          </p:cNvSpPr>
          <p:nvPr/>
        </p:nvSpPr>
        <p:spPr bwMode="auto">
          <a:xfrm>
            <a:off x="4600575" y="19431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49156" name="Text Box 18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4704" name="Rectangle 240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49158" name="Text Box 286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pic>
        <p:nvPicPr>
          <p:cNvPr id="574859" name="Picture 395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61" name="Picture 397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62" name="Picture 398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 r="519" b="1036"/>
          <a:stretch>
            <a:fillRect/>
          </a:stretch>
        </p:blipFill>
        <p:spPr bwMode="auto">
          <a:xfrm>
            <a:off x="138113" y="268288"/>
            <a:ext cx="3208337" cy="213360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64" name="Picture 400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63" name="Picture 399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3262313" y="762000"/>
            <a:ext cx="2633662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60" name="Picture 396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917825" y="2438400"/>
            <a:ext cx="28067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58" name="Picture 394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1046163" y="2487613"/>
            <a:ext cx="2030412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57" name="Picture 393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74867" name="Text Box 403"/>
          <p:cNvSpPr txBox="1">
            <a:spLocks noChangeArrowheads="1"/>
          </p:cNvSpPr>
          <p:nvPr/>
        </p:nvSpPr>
        <p:spPr bwMode="auto">
          <a:xfrm>
            <a:off x="219075" y="861559"/>
            <a:ext cx="7910287" cy="3416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dirty="0">
                <a:solidFill>
                  <a:schemeClr val="accent1"/>
                </a:solidFill>
                <a:latin typeface="Comic Sans MS" pitchFamily="-107" charset="0"/>
                <a:ea typeface="+mn-ea"/>
                <a:cs typeface="+mn-cs"/>
              </a:rPr>
              <a:t>TINGKWM 40 TUTUANG CHO? MIBAMV KHOU?</a:t>
            </a:r>
          </a:p>
        </p:txBody>
      </p:sp>
      <p:sp>
        <p:nvSpPr>
          <p:cNvPr id="574866" name="Text Box 402"/>
          <p:cNvSpPr txBox="1">
            <a:spLocks noChangeArrowheads="1"/>
          </p:cNvSpPr>
          <p:nvPr/>
        </p:nvSpPr>
        <p:spPr bwMode="auto">
          <a:xfrm>
            <a:off x="148430" y="879129"/>
            <a:ext cx="7967771" cy="3404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dirty="0">
                <a:solidFill>
                  <a:srgbClr val="FF0000"/>
                </a:solidFill>
                <a:latin typeface="Comic Sans MS" pitchFamily="-107" charset="0"/>
                <a:ea typeface="+mn-ea"/>
                <a:cs typeface="+mn-cs"/>
              </a:rPr>
              <a:t>TINGKWM 40 TUTUANG CHO? MIBAMV KHOU?</a:t>
            </a:r>
          </a:p>
        </p:txBody>
      </p:sp>
      <p:sp>
        <p:nvSpPr>
          <p:cNvPr id="574865" name="Text Box 401"/>
          <p:cNvSpPr txBox="1">
            <a:spLocks noChangeArrowheads="1"/>
          </p:cNvSpPr>
          <p:nvPr/>
        </p:nvSpPr>
        <p:spPr bwMode="auto">
          <a:xfrm>
            <a:off x="75962" y="873350"/>
            <a:ext cx="8162926" cy="3416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TINGKWM 40 TUTUANG CHO? MIBAMV KHOU?</a:t>
            </a:r>
          </a:p>
        </p:txBody>
      </p:sp>
      <p:sp>
        <p:nvSpPr>
          <p:cNvPr id="49187" name="Text Box 407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188" name="Text Box 408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400"/>
          </a:p>
        </p:txBody>
      </p:sp>
      <p:sp>
        <p:nvSpPr>
          <p:cNvPr id="574874" name="Text Box 410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</a:rPr>
              <a:t>Singchakh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32:13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39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41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150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151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152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153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55" name="Rectangle 63"/>
          <p:cNvSpPr>
            <a:spLocks noChangeArrowheads="1"/>
          </p:cNvSpPr>
          <p:nvPr/>
        </p:nvSpPr>
        <p:spPr bwMode="auto">
          <a:xfrm>
            <a:off x="8304213" y="4369109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859" grpId="0" autoUpdateAnimBg="0"/>
      <p:bldP spid="574861" grpId="0" autoUpdateAnimBg="0"/>
      <p:bldP spid="574862" grpId="0" autoUpdateAnimBg="0"/>
      <p:bldP spid="574857" grpId="0" autoUpdateAnimBg="0"/>
      <p:bldP spid="574867" grpId="0" autoUpdateAnimBg="0"/>
      <p:bldP spid="574866" grpId="0" autoUpdateAnimBg="0"/>
      <p:bldP spid="57486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4276" name="Rectangle 20"/>
          <p:cNvSpPr>
            <a:spLocks noChangeArrowheads="1"/>
          </p:cNvSpPr>
          <p:nvPr/>
        </p:nvSpPr>
        <p:spPr bwMode="auto">
          <a:xfrm>
            <a:off x="-48839" y="93879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" pitchFamily="-107" charset="0"/>
              </a:rPr>
              <a:t>KABAMV KAPUIHMEI</a:t>
            </a:r>
            <a:endParaRPr lang="en-US" sz="2400" dirty="0">
              <a:solidFill>
                <a:schemeClr val="tx2"/>
              </a:solidFill>
              <a:latin typeface="Times" pitchFamily="-107" charset="0"/>
              <a:ea typeface="+mn-ea"/>
              <a:cs typeface="+mn-cs"/>
            </a:endParaRP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pic>
        <p:nvPicPr>
          <p:cNvPr id="224335" name="Picture 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363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</p:spPr>
      </p:pic>
      <p:grpSp>
        <p:nvGrpSpPr>
          <p:cNvPr id="2" name="Group 258"/>
          <p:cNvGrpSpPr>
            <a:grpSpLocks/>
          </p:cNvGrpSpPr>
          <p:nvPr/>
        </p:nvGrpSpPr>
        <p:grpSpPr bwMode="auto">
          <a:xfrm>
            <a:off x="1249363" y="5368925"/>
            <a:ext cx="7215187" cy="698500"/>
            <a:chOff x="787" y="3382"/>
            <a:chExt cx="4545" cy="440"/>
          </a:xfrm>
        </p:grpSpPr>
        <p:sp>
          <p:nvSpPr>
            <p:cNvPr id="51275" name="Rectangle 82"/>
            <p:cNvSpPr>
              <a:spLocks noChangeArrowheads="1"/>
            </p:cNvSpPr>
            <p:nvPr/>
          </p:nvSpPr>
          <p:spPr bwMode="auto">
            <a:xfrm>
              <a:off x="1018" y="3382"/>
              <a:ext cx="4122" cy="440"/>
            </a:xfrm>
            <a:prstGeom prst="rect">
              <a:avLst/>
            </a:prstGeom>
            <a:solidFill>
              <a:srgbClr val="A5002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336" name="Text Box 80"/>
            <p:cNvSpPr txBox="1">
              <a:spLocks noChangeArrowheads="1"/>
            </p:cNvSpPr>
            <p:nvPr/>
          </p:nvSpPr>
          <p:spPr bwMode="auto">
            <a:xfrm>
              <a:off x="787" y="3436"/>
              <a:ext cx="454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chemeClr val="tx2"/>
                  </a:solidFill>
                  <a:latin typeface="Comic Sans MS" pitchFamily="-107" charset="0"/>
                  <a:ea typeface="+mn-ea"/>
                  <a:cs typeface="+mn-cs"/>
                </a:rPr>
                <a:t>TAZIK RAMV KHOU RUANMEI</a:t>
              </a:r>
            </a:p>
          </p:txBody>
        </p:sp>
      </p:grpSp>
      <p:sp>
        <p:nvSpPr>
          <p:cNvPr id="51223" name="Text Box 15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224" name="Text Box 15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4412" name="Rectangle 15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1226" name="Text Box 202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224467" name="Text Box 211"/>
          <p:cNvSpPr txBox="1">
            <a:spLocks noChangeArrowheads="1"/>
          </p:cNvSpPr>
          <p:nvPr/>
        </p:nvSpPr>
        <p:spPr bwMode="auto">
          <a:xfrm>
            <a:off x="2901951" y="1155700"/>
            <a:ext cx="541655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chemeClr val="accent2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AKUMHTINA?</a:t>
            </a:r>
          </a:p>
        </p:txBody>
      </p:sp>
      <p:sp>
        <p:nvSpPr>
          <p:cNvPr id="224468" name="Text Box 212"/>
          <p:cNvSpPr txBox="1">
            <a:spLocks noChangeArrowheads="1"/>
          </p:cNvSpPr>
          <p:nvPr/>
        </p:nvSpPr>
        <p:spPr bwMode="auto">
          <a:xfrm>
            <a:off x="3949700" y="2451100"/>
            <a:ext cx="3962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chemeClr val="accent2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LATLIAMMEI!</a:t>
            </a:r>
          </a:p>
        </p:txBody>
      </p:sp>
      <p:sp>
        <p:nvSpPr>
          <p:cNvPr id="224469" name="Text Box 213"/>
          <p:cNvSpPr txBox="1">
            <a:spLocks noChangeArrowheads="1"/>
          </p:cNvSpPr>
          <p:nvPr/>
        </p:nvSpPr>
        <p:spPr bwMode="auto">
          <a:xfrm>
            <a:off x="4152900" y="3517900"/>
            <a:ext cx="3429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2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Comic Sans MS" pitchFamily="-107" charset="0"/>
                <a:ea typeface="+mn-ea"/>
                <a:cs typeface="+mn-cs"/>
              </a:rPr>
              <a:t>LWMMAKMEI!</a:t>
            </a:r>
          </a:p>
        </p:txBody>
      </p:sp>
      <p:sp>
        <p:nvSpPr>
          <p:cNvPr id="224470" name="Text Box 214"/>
          <p:cNvSpPr txBox="1">
            <a:spLocks noChangeArrowheads="1"/>
          </p:cNvSpPr>
          <p:nvPr/>
        </p:nvSpPr>
        <p:spPr bwMode="auto">
          <a:xfrm>
            <a:off x="2254250" y="3175000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1</a:t>
            </a:r>
          </a:p>
        </p:txBody>
      </p:sp>
      <p:sp>
        <p:nvSpPr>
          <p:cNvPr id="224471" name="Text Box 215"/>
          <p:cNvSpPr txBox="1">
            <a:spLocks noChangeArrowheads="1"/>
          </p:cNvSpPr>
          <p:nvPr/>
        </p:nvSpPr>
        <p:spPr bwMode="auto">
          <a:xfrm>
            <a:off x="2255838" y="3155950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2</a:t>
            </a:r>
          </a:p>
        </p:txBody>
      </p:sp>
      <p:sp>
        <p:nvSpPr>
          <p:cNvPr id="224472" name="Text Box 216"/>
          <p:cNvSpPr txBox="1">
            <a:spLocks noChangeArrowheads="1"/>
          </p:cNvSpPr>
          <p:nvPr/>
        </p:nvSpPr>
        <p:spPr bwMode="auto">
          <a:xfrm>
            <a:off x="2251075" y="3143250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3</a:t>
            </a:r>
          </a:p>
        </p:txBody>
      </p:sp>
      <p:sp>
        <p:nvSpPr>
          <p:cNvPr id="224473" name="Text Box 217"/>
          <p:cNvSpPr txBox="1">
            <a:spLocks noChangeArrowheads="1"/>
          </p:cNvSpPr>
          <p:nvPr/>
        </p:nvSpPr>
        <p:spPr bwMode="auto">
          <a:xfrm>
            <a:off x="2235200" y="3140075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4</a:t>
            </a:r>
          </a:p>
        </p:txBody>
      </p:sp>
      <p:sp>
        <p:nvSpPr>
          <p:cNvPr id="224474" name="Text Box 218"/>
          <p:cNvSpPr txBox="1">
            <a:spLocks noChangeArrowheads="1"/>
          </p:cNvSpPr>
          <p:nvPr/>
        </p:nvSpPr>
        <p:spPr bwMode="auto">
          <a:xfrm>
            <a:off x="2230438" y="3133725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5</a:t>
            </a:r>
          </a:p>
        </p:txBody>
      </p:sp>
      <p:sp>
        <p:nvSpPr>
          <p:cNvPr id="224475" name="Text Box 219"/>
          <p:cNvSpPr txBox="1">
            <a:spLocks noChangeArrowheads="1"/>
          </p:cNvSpPr>
          <p:nvPr/>
        </p:nvSpPr>
        <p:spPr bwMode="auto">
          <a:xfrm>
            <a:off x="2193925" y="314166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6</a:t>
            </a:r>
          </a:p>
        </p:txBody>
      </p:sp>
      <p:sp>
        <p:nvSpPr>
          <p:cNvPr id="224476" name="Text Box 220"/>
          <p:cNvSpPr txBox="1">
            <a:spLocks noChangeArrowheads="1"/>
          </p:cNvSpPr>
          <p:nvPr/>
        </p:nvSpPr>
        <p:spPr bwMode="auto">
          <a:xfrm>
            <a:off x="2220913" y="3149600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7</a:t>
            </a:r>
          </a:p>
        </p:txBody>
      </p:sp>
      <p:sp>
        <p:nvSpPr>
          <p:cNvPr id="224477" name="Text Box 221"/>
          <p:cNvSpPr txBox="1">
            <a:spLocks noChangeArrowheads="1"/>
          </p:cNvSpPr>
          <p:nvPr/>
        </p:nvSpPr>
        <p:spPr bwMode="auto">
          <a:xfrm>
            <a:off x="2219325" y="313213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8</a:t>
            </a:r>
          </a:p>
        </p:txBody>
      </p:sp>
      <p:sp>
        <p:nvSpPr>
          <p:cNvPr id="224478" name="Text Box 222"/>
          <p:cNvSpPr txBox="1">
            <a:spLocks noChangeArrowheads="1"/>
          </p:cNvSpPr>
          <p:nvPr/>
        </p:nvSpPr>
        <p:spPr bwMode="auto">
          <a:xfrm>
            <a:off x="2216150" y="312896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9</a:t>
            </a:r>
          </a:p>
        </p:txBody>
      </p:sp>
      <p:sp>
        <p:nvSpPr>
          <p:cNvPr id="224479" name="Text Box 223"/>
          <p:cNvSpPr txBox="1">
            <a:spLocks noChangeArrowheads="1"/>
          </p:cNvSpPr>
          <p:nvPr/>
        </p:nvSpPr>
        <p:spPr bwMode="auto">
          <a:xfrm>
            <a:off x="2089150" y="314483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10</a:t>
            </a:r>
          </a:p>
        </p:txBody>
      </p:sp>
      <p:sp>
        <p:nvSpPr>
          <p:cNvPr id="224480" name="Text Box 224"/>
          <p:cNvSpPr txBox="1">
            <a:spLocks noChangeArrowheads="1"/>
          </p:cNvSpPr>
          <p:nvPr/>
        </p:nvSpPr>
        <p:spPr bwMode="auto">
          <a:xfrm>
            <a:off x="2132013" y="3175000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11</a:t>
            </a:r>
          </a:p>
        </p:txBody>
      </p:sp>
      <p:sp>
        <p:nvSpPr>
          <p:cNvPr id="224481" name="Text Box 225"/>
          <p:cNvSpPr txBox="1">
            <a:spLocks noChangeArrowheads="1"/>
          </p:cNvSpPr>
          <p:nvPr/>
        </p:nvSpPr>
        <p:spPr bwMode="auto">
          <a:xfrm>
            <a:off x="2151063" y="3179763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12</a:t>
            </a:r>
          </a:p>
        </p:txBody>
      </p:sp>
      <p:sp>
        <p:nvSpPr>
          <p:cNvPr id="224482" name="Text Box 226"/>
          <p:cNvSpPr txBox="1">
            <a:spLocks noChangeArrowheads="1"/>
          </p:cNvSpPr>
          <p:nvPr/>
        </p:nvSpPr>
        <p:spPr bwMode="auto">
          <a:xfrm>
            <a:off x="2114550" y="3106738"/>
            <a:ext cx="2609850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13</a:t>
            </a:r>
          </a:p>
        </p:txBody>
      </p:sp>
      <p:sp>
        <p:nvSpPr>
          <p:cNvPr id="224483" name="Text Box 227"/>
          <p:cNvSpPr txBox="1">
            <a:spLocks noChangeArrowheads="1"/>
          </p:cNvSpPr>
          <p:nvPr/>
        </p:nvSpPr>
        <p:spPr bwMode="auto">
          <a:xfrm>
            <a:off x="2124075" y="317341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14</a:t>
            </a:r>
          </a:p>
        </p:txBody>
      </p:sp>
      <p:sp>
        <p:nvSpPr>
          <p:cNvPr id="224484" name="Text Box 228"/>
          <p:cNvSpPr txBox="1">
            <a:spLocks noChangeArrowheads="1"/>
          </p:cNvSpPr>
          <p:nvPr/>
        </p:nvSpPr>
        <p:spPr bwMode="auto">
          <a:xfrm>
            <a:off x="2098675" y="316388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15</a:t>
            </a:r>
          </a:p>
        </p:txBody>
      </p:sp>
      <p:sp>
        <p:nvSpPr>
          <p:cNvPr id="224485" name="Text Box 229"/>
          <p:cNvSpPr txBox="1">
            <a:spLocks noChangeArrowheads="1"/>
          </p:cNvSpPr>
          <p:nvPr/>
        </p:nvSpPr>
        <p:spPr bwMode="auto">
          <a:xfrm>
            <a:off x="2127250" y="3162300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16</a:t>
            </a:r>
          </a:p>
        </p:txBody>
      </p:sp>
      <p:sp>
        <p:nvSpPr>
          <p:cNvPr id="224486" name="Text Box 230"/>
          <p:cNvSpPr txBox="1">
            <a:spLocks noChangeArrowheads="1"/>
          </p:cNvSpPr>
          <p:nvPr/>
        </p:nvSpPr>
        <p:spPr bwMode="auto">
          <a:xfrm>
            <a:off x="2128838" y="3173413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17</a:t>
            </a:r>
          </a:p>
        </p:txBody>
      </p:sp>
      <p:sp>
        <p:nvSpPr>
          <p:cNvPr id="224487" name="Text Box 231"/>
          <p:cNvSpPr txBox="1">
            <a:spLocks noChangeArrowheads="1"/>
          </p:cNvSpPr>
          <p:nvPr/>
        </p:nvSpPr>
        <p:spPr bwMode="auto">
          <a:xfrm>
            <a:off x="2116138" y="3171825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18</a:t>
            </a:r>
          </a:p>
        </p:txBody>
      </p:sp>
      <p:sp>
        <p:nvSpPr>
          <p:cNvPr id="224488" name="Text Box 232"/>
          <p:cNvSpPr txBox="1">
            <a:spLocks noChangeArrowheads="1"/>
          </p:cNvSpPr>
          <p:nvPr/>
        </p:nvSpPr>
        <p:spPr bwMode="auto">
          <a:xfrm>
            <a:off x="2133600" y="316706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19</a:t>
            </a:r>
          </a:p>
        </p:txBody>
      </p:sp>
      <p:sp>
        <p:nvSpPr>
          <p:cNvPr id="224489" name="Text Box 233"/>
          <p:cNvSpPr txBox="1">
            <a:spLocks noChangeArrowheads="1"/>
          </p:cNvSpPr>
          <p:nvPr/>
        </p:nvSpPr>
        <p:spPr bwMode="auto">
          <a:xfrm>
            <a:off x="2127250" y="316706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20</a:t>
            </a:r>
          </a:p>
        </p:txBody>
      </p:sp>
      <p:sp>
        <p:nvSpPr>
          <p:cNvPr id="224490" name="Line 234"/>
          <p:cNvSpPr>
            <a:spLocks noChangeShapeType="1"/>
          </p:cNvSpPr>
          <p:nvPr/>
        </p:nvSpPr>
        <p:spPr bwMode="auto">
          <a:xfrm>
            <a:off x="2747963" y="2511425"/>
            <a:ext cx="8526462" cy="1588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24491" name="Text Box 235"/>
          <p:cNvSpPr txBox="1">
            <a:spLocks noChangeArrowheads="1"/>
          </p:cNvSpPr>
          <p:nvPr/>
        </p:nvSpPr>
        <p:spPr bwMode="auto">
          <a:xfrm>
            <a:off x="2128838" y="315753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21</a:t>
            </a:r>
          </a:p>
        </p:txBody>
      </p:sp>
      <p:sp>
        <p:nvSpPr>
          <p:cNvPr id="224492" name="Text Box 236"/>
          <p:cNvSpPr txBox="1">
            <a:spLocks noChangeArrowheads="1"/>
          </p:cNvSpPr>
          <p:nvPr/>
        </p:nvSpPr>
        <p:spPr bwMode="auto">
          <a:xfrm>
            <a:off x="2122488" y="3146425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22</a:t>
            </a:r>
          </a:p>
        </p:txBody>
      </p:sp>
      <p:sp>
        <p:nvSpPr>
          <p:cNvPr id="224493" name="Text Box 237"/>
          <p:cNvSpPr txBox="1">
            <a:spLocks noChangeArrowheads="1"/>
          </p:cNvSpPr>
          <p:nvPr/>
        </p:nvSpPr>
        <p:spPr bwMode="auto">
          <a:xfrm>
            <a:off x="2093913" y="314483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23</a:t>
            </a:r>
          </a:p>
        </p:txBody>
      </p:sp>
      <p:sp>
        <p:nvSpPr>
          <p:cNvPr id="224494" name="Text Box 238"/>
          <p:cNvSpPr txBox="1">
            <a:spLocks noChangeArrowheads="1"/>
          </p:cNvSpPr>
          <p:nvPr/>
        </p:nvSpPr>
        <p:spPr bwMode="auto">
          <a:xfrm>
            <a:off x="2105025" y="311943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24</a:t>
            </a:r>
          </a:p>
        </p:txBody>
      </p:sp>
      <p:sp>
        <p:nvSpPr>
          <p:cNvPr id="224495" name="Text Box 239"/>
          <p:cNvSpPr txBox="1">
            <a:spLocks noChangeArrowheads="1"/>
          </p:cNvSpPr>
          <p:nvPr/>
        </p:nvSpPr>
        <p:spPr bwMode="auto">
          <a:xfrm>
            <a:off x="2105025" y="313213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25</a:t>
            </a:r>
          </a:p>
        </p:txBody>
      </p:sp>
      <p:sp>
        <p:nvSpPr>
          <p:cNvPr id="224496" name="Line 240"/>
          <p:cNvSpPr>
            <a:spLocks noChangeShapeType="1"/>
          </p:cNvSpPr>
          <p:nvPr/>
        </p:nvSpPr>
        <p:spPr bwMode="auto">
          <a:xfrm>
            <a:off x="2900363" y="3171825"/>
            <a:ext cx="8526462" cy="1588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24497" name="Text Box 241"/>
          <p:cNvSpPr txBox="1">
            <a:spLocks noChangeArrowheads="1"/>
          </p:cNvSpPr>
          <p:nvPr/>
        </p:nvSpPr>
        <p:spPr bwMode="auto">
          <a:xfrm>
            <a:off x="2090738" y="3135313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26</a:t>
            </a:r>
          </a:p>
        </p:txBody>
      </p:sp>
      <p:sp>
        <p:nvSpPr>
          <p:cNvPr id="224498" name="Text Box 242"/>
          <p:cNvSpPr txBox="1">
            <a:spLocks noChangeArrowheads="1"/>
          </p:cNvSpPr>
          <p:nvPr/>
        </p:nvSpPr>
        <p:spPr bwMode="auto">
          <a:xfrm>
            <a:off x="2090738" y="313848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27</a:t>
            </a:r>
          </a:p>
        </p:txBody>
      </p:sp>
      <p:sp>
        <p:nvSpPr>
          <p:cNvPr id="224499" name="Text Box 243"/>
          <p:cNvSpPr txBox="1">
            <a:spLocks noChangeArrowheads="1"/>
          </p:cNvSpPr>
          <p:nvPr/>
        </p:nvSpPr>
        <p:spPr bwMode="auto">
          <a:xfrm>
            <a:off x="2090738" y="313213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28</a:t>
            </a:r>
          </a:p>
        </p:txBody>
      </p:sp>
      <p:sp>
        <p:nvSpPr>
          <p:cNvPr id="224500" name="Text Box 244"/>
          <p:cNvSpPr txBox="1">
            <a:spLocks noChangeArrowheads="1"/>
          </p:cNvSpPr>
          <p:nvPr/>
        </p:nvSpPr>
        <p:spPr bwMode="auto">
          <a:xfrm>
            <a:off x="2098675" y="3136900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29</a:t>
            </a:r>
          </a:p>
        </p:txBody>
      </p:sp>
      <p:sp>
        <p:nvSpPr>
          <p:cNvPr id="224501" name="Text Box 245"/>
          <p:cNvSpPr txBox="1">
            <a:spLocks noChangeArrowheads="1"/>
          </p:cNvSpPr>
          <p:nvPr/>
        </p:nvSpPr>
        <p:spPr bwMode="auto">
          <a:xfrm>
            <a:off x="2087563" y="312578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30</a:t>
            </a:r>
          </a:p>
        </p:txBody>
      </p:sp>
      <p:sp>
        <p:nvSpPr>
          <p:cNvPr id="224502" name="Line 246"/>
          <p:cNvSpPr>
            <a:spLocks noChangeShapeType="1"/>
          </p:cNvSpPr>
          <p:nvPr/>
        </p:nvSpPr>
        <p:spPr bwMode="auto">
          <a:xfrm>
            <a:off x="1784350" y="4648200"/>
            <a:ext cx="8526463" cy="1588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24503" name="Text Box 247"/>
          <p:cNvSpPr txBox="1">
            <a:spLocks noChangeArrowheads="1"/>
          </p:cNvSpPr>
          <p:nvPr/>
        </p:nvSpPr>
        <p:spPr bwMode="auto">
          <a:xfrm>
            <a:off x="2119313" y="3133725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31</a:t>
            </a:r>
          </a:p>
        </p:txBody>
      </p:sp>
      <p:sp>
        <p:nvSpPr>
          <p:cNvPr id="224504" name="Text Box 248"/>
          <p:cNvSpPr txBox="1">
            <a:spLocks noChangeArrowheads="1"/>
          </p:cNvSpPr>
          <p:nvPr/>
        </p:nvSpPr>
        <p:spPr bwMode="auto">
          <a:xfrm>
            <a:off x="2111375" y="3140075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32</a:t>
            </a:r>
          </a:p>
        </p:txBody>
      </p:sp>
      <p:sp>
        <p:nvSpPr>
          <p:cNvPr id="224505" name="Text Box 249"/>
          <p:cNvSpPr txBox="1">
            <a:spLocks noChangeArrowheads="1"/>
          </p:cNvSpPr>
          <p:nvPr/>
        </p:nvSpPr>
        <p:spPr bwMode="auto">
          <a:xfrm>
            <a:off x="2098675" y="312261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33</a:t>
            </a:r>
          </a:p>
        </p:txBody>
      </p:sp>
      <p:sp>
        <p:nvSpPr>
          <p:cNvPr id="224506" name="Text Box 250"/>
          <p:cNvSpPr txBox="1">
            <a:spLocks noChangeArrowheads="1"/>
          </p:cNvSpPr>
          <p:nvPr/>
        </p:nvSpPr>
        <p:spPr bwMode="auto">
          <a:xfrm>
            <a:off x="2100263" y="3117850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34</a:t>
            </a:r>
          </a:p>
        </p:txBody>
      </p:sp>
      <p:sp>
        <p:nvSpPr>
          <p:cNvPr id="224507" name="Text Box 251"/>
          <p:cNvSpPr txBox="1">
            <a:spLocks noChangeArrowheads="1"/>
          </p:cNvSpPr>
          <p:nvPr/>
        </p:nvSpPr>
        <p:spPr bwMode="auto">
          <a:xfrm>
            <a:off x="2084388" y="3114675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35</a:t>
            </a:r>
          </a:p>
        </p:txBody>
      </p:sp>
      <p:sp>
        <p:nvSpPr>
          <p:cNvPr id="224508" name="Text Box 252"/>
          <p:cNvSpPr txBox="1">
            <a:spLocks noChangeArrowheads="1"/>
          </p:cNvSpPr>
          <p:nvPr/>
        </p:nvSpPr>
        <p:spPr bwMode="auto">
          <a:xfrm>
            <a:off x="2111375" y="317658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36</a:t>
            </a:r>
          </a:p>
        </p:txBody>
      </p:sp>
      <p:sp>
        <p:nvSpPr>
          <p:cNvPr id="224509" name="Text Box 253"/>
          <p:cNvSpPr txBox="1">
            <a:spLocks noChangeArrowheads="1"/>
          </p:cNvSpPr>
          <p:nvPr/>
        </p:nvSpPr>
        <p:spPr bwMode="auto">
          <a:xfrm>
            <a:off x="2081213" y="3187700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37</a:t>
            </a:r>
          </a:p>
        </p:txBody>
      </p:sp>
      <p:sp>
        <p:nvSpPr>
          <p:cNvPr id="224510" name="Text Box 254"/>
          <p:cNvSpPr txBox="1">
            <a:spLocks noChangeArrowheads="1"/>
          </p:cNvSpPr>
          <p:nvPr/>
        </p:nvSpPr>
        <p:spPr bwMode="auto">
          <a:xfrm>
            <a:off x="2084388" y="317023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38</a:t>
            </a:r>
          </a:p>
        </p:txBody>
      </p:sp>
      <p:sp>
        <p:nvSpPr>
          <p:cNvPr id="224511" name="Text Box 255"/>
          <p:cNvSpPr txBox="1">
            <a:spLocks noChangeArrowheads="1"/>
          </p:cNvSpPr>
          <p:nvPr/>
        </p:nvSpPr>
        <p:spPr bwMode="auto">
          <a:xfrm>
            <a:off x="2101850" y="3149600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39</a:t>
            </a:r>
          </a:p>
        </p:txBody>
      </p:sp>
      <p:sp>
        <p:nvSpPr>
          <p:cNvPr id="224512" name="Text Box 256"/>
          <p:cNvSpPr txBox="1">
            <a:spLocks noChangeArrowheads="1"/>
          </p:cNvSpPr>
          <p:nvPr/>
        </p:nvSpPr>
        <p:spPr bwMode="auto">
          <a:xfrm>
            <a:off x="2098675" y="3140075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40</a:t>
            </a:r>
          </a:p>
        </p:txBody>
      </p:sp>
      <p:sp>
        <p:nvSpPr>
          <p:cNvPr id="51273" name="Text Box 2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3</a:t>
            </a:r>
            <a:endParaRPr lang="en-US" sz="1400"/>
          </a:p>
        </p:txBody>
      </p:sp>
      <p:sp>
        <p:nvSpPr>
          <p:cNvPr id="224515" name="Text Box 259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</a:rPr>
              <a:t>Singchakh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32:13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95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97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106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107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108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109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1" name="Rectangle 63"/>
          <p:cNvSpPr>
            <a:spLocks noChangeArrowheads="1"/>
          </p:cNvSpPr>
          <p:nvPr/>
        </p:nvSpPr>
        <p:spPr bwMode="auto">
          <a:xfrm>
            <a:off x="8304213" y="4369109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70" grpId="0"/>
      <p:bldP spid="224470" grpId="1"/>
      <p:bldP spid="224471" grpId="0"/>
      <p:bldP spid="224471" grpId="1"/>
      <p:bldP spid="224472" grpId="0"/>
      <p:bldP spid="224472" grpId="1"/>
      <p:bldP spid="224473" grpId="0"/>
      <p:bldP spid="224473" grpId="1"/>
      <p:bldP spid="224474" grpId="0"/>
      <p:bldP spid="224474" grpId="1"/>
      <p:bldP spid="224475" grpId="0"/>
      <p:bldP spid="224475" grpId="1"/>
      <p:bldP spid="224476" grpId="0"/>
      <p:bldP spid="224476" grpId="1"/>
      <p:bldP spid="224477" grpId="0"/>
      <p:bldP spid="224477" grpId="1"/>
      <p:bldP spid="224478" grpId="0"/>
      <p:bldP spid="224478" grpId="1"/>
      <p:bldP spid="224479" grpId="0"/>
      <p:bldP spid="224479" grpId="1"/>
      <p:bldP spid="224480" grpId="0"/>
      <p:bldP spid="224480" grpId="1"/>
      <p:bldP spid="224481" grpId="0"/>
      <p:bldP spid="224481" grpId="1"/>
      <p:bldP spid="224482" grpId="0"/>
      <p:bldP spid="224482" grpId="1"/>
      <p:bldP spid="224483" grpId="0"/>
      <p:bldP spid="224483" grpId="1"/>
      <p:bldP spid="224484" grpId="0"/>
      <p:bldP spid="224484" grpId="1"/>
      <p:bldP spid="224485" grpId="0"/>
      <p:bldP spid="224485" grpId="1"/>
      <p:bldP spid="224486" grpId="0"/>
      <p:bldP spid="224486" grpId="1"/>
      <p:bldP spid="224487" grpId="0"/>
      <p:bldP spid="224487" grpId="1"/>
      <p:bldP spid="224488" grpId="0"/>
      <p:bldP spid="224488" grpId="1"/>
      <p:bldP spid="224489" grpId="0"/>
      <p:bldP spid="224489" grpId="1"/>
      <p:bldP spid="224491" grpId="0"/>
      <p:bldP spid="224491" grpId="1"/>
      <p:bldP spid="224492" grpId="0"/>
      <p:bldP spid="224492" grpId="1"/>
      <p:bldP spid="224493" grpId="0"/>
      <p:bldP spid="224493" grpId="1"/>
      <p:bldP spid="224494" grpId="0"/>
      <p:bldP spid="224494" grpId="1"/>
      <p:bldP spid="224495" grpId="0"/>
      <p:bldP spid="224495" grpId="1"/>
      <p:bldP spid="224497" grpId="0"/>
      <p:bldP spid="224497" grpId="1"/>
      <p:bldP spid="224498" grpId="0"/>
      <p:bldP spid="224498" grpId="1"/>
      <p:bldP spid="224499" grpId="0"/>
      <p:bldP spid="224499" grpId="1"/>
      <p:bldP spid="224500" grpId="0"/>
      <p:bldP spid="224500" grpId="1"/>
      <p:bldP spid="224501" grpId="0"/>
      <p:bldP spid="224501" grpId="1"/>
      <p:bldP spid="224503" grpId="0"/>
      <p:bldP spid="224503" grpId="1"/>
      <p:bldP spid="224504" grpId="0"/>
      <p:bldP spid="224504" grpId="1"/>
      <p:bldP spid="224505" grpId="0"/>
      <p:bldP spid="224505" grpId="1"/>
      <p:bldP spid="224506" grpId="0"/>
      <p:bldP spid="224506" grpId="1"/>
      <p:bldP spid="224507" grpId="0"/>
      <p:bldP spid="224507" grpId="1"/>
      <p:bldP spid="224508" grpId="0"/>
      <p:bldP spid="224508" grpId="1"/>
      <p:bldP spid="224509" grpId="0"/>
      <p:bldP spid="224509" grpId="1"/>
      <p:bldP spid="224510" grpId="0"/>
      <p:bldP spid="224510" grpId="1"/>
      <p:bldP spid="224511" grpId="0"/>
      <p:bldP spid="224511" grpId="1"/>
      <p:bldP spid="2245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Freeform 2"/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41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41028" name="Rectangle 4"/>
          <p:cNvSpPr>
            <a:spLocks noChangeArrowheads="1"/>
          </p:cNvSpPr>
          <p:nvPr/>
        </p:nvSpPr>
        <p:spPr bwMode="auto">
          <a:xfrm>
            <a:off x="-69255" y="181769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" pitchFamily="-107" charset="0"/>
              </a:rPr>
              <a:t>KABAMV KAPUIHMEI</a:t>
            </a:r>
            <a:endParaRPr lang="en-US" sz="2400" dirty="0">
              <a:solidFill>
                <a:schemeClr val="tx2"/>
              </a:solidFill>
              <a:latin typeface="Times" pitchFamily="-107" charset="0"/>
              <a:ea typeface="+mn-ea"/>
              <a:cs typeface="+mn-cs"/>
            </a:endParaRPr>
          </a:p>
        </p:txBody>
      </p:sp>
      <p:sp>
        <p:nvSpPr>
          <p:cNvPr id="64102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41030" name="Text Box 6"/>
          <p:cNvSpPr txBox="1">
            <a:spLocks noChangeArrowheads="1"/>
          </p:cNvSpPr>
          <p:nvPr/>
        </p:nvSpPr>
        <p:spPr bwMode="auto">
          <a:xfrm>
            <a:off x="1771650" y="44450"/>
            <a:ext cx="28749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</a:rPr>
              <a:t>Riak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. 32: 48-49</a:t>
            </a:r>
          </a:p>
        </p:txBody>
      </p:sp>
      <p:grpSp>
        <p:nvGrpSpPr>
          <p:cNvPr id="53254" name="Group 12"/>
          <p:cNvGrpSpPr>
            <a:grpSpLocks/>
          </p:cNvGrpSpPr>
          <p:nvPr/>
        </p:nvGrpSpPr>
        <p:grpSpPr bwMode="auto">
          <a:xfrm>
            <a:off x="1358900" y="825500"/>
            <a:ext cx="7115175" cy="5260975"/>
            <a:chOff x="1008" y="520"/>
            <a:chExt cx="4391" cy="3314"/>
          </a:xfrm>
        </p:grpSpPr>
        <p:grpSp>
          <p:nvGrpSpPr>
            <p:cNvPr id="53284" name="Group 13"/>
            <p:cNvGrpSpPr>
              <a:grpSpLocks/>
            </p:cNvGrpSpPr>
            <p:nvPr/>
          </p:nvGrpSpPr>
          <p:grpSpPr bwMode="auto">
            <a:xfrm>
              <a:off x="1008" y="520"/>
              <a:ext cx="4320" cy="3314"/>
              <a:chOff x="1008" y="528"/>
              <a:chExt cx="4320" cy="3314"/>
            </a:xfrm>
          </p:grpSpPr>
          <p:sp>
            <p:nvSpPr>
              <p:cNvPr id="641038" name="Rectangle 14"/>
              <p:cNvSpPr>
                <a:spLocks noChangeArrowheads="1"/>
              </p:cNvSpPr>
              <p:nvPr/>
            </p:nvSpPr>
            <p:spPr bwMode="auto">
              <a:xfrm>
                <a:off x="1008" y="528"/>
                <a:ext cx="4320" cy="3312"/>
              </a:xfrm>
              <a:prstGeom prst="rect">
                <a:avLst/>
              </a:prstGeom>
              <a:gradFill rotWithShape="0">
                <a:gsLst>
                  <a:gs pos="0">
                    <a:srgbClr val="0331B3"/>
                  </a:gs>
                  <a:gs pos="100000">
                    <a:srgbClr val="0331B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39" name="Freeform 15"/>
              <p:cNvSpPr>
                <a:spLocks/>
              </p:cNvSpPr>
              <p:nvPr/>
            </p:nvSpPr>
            <p:spPr bwMode="auto">
              <a:xfrm>
                <a:off x="1018" y="541"/>
                <a:ext cx="1021" cy="1921"/>
              </a:xfrm>
              <a:custGeom>
                <a:avLst/>
                <a:gdLst/>
                <a:ahLst/>
                <a:cxnLst>
                  <a:cxn ang="0">
                    <a:pos x="984" y="24"/>
                  </a:cxn>
                  <a:cxn ang="0">
                    <a:pos x="996" y="72"/>
                  </a:cxn>
                  <a:cxn ang="0">
                    <a:pos x="1008" y="120"/>
                  </a:cxn>
                  <a:cxn ang="0">
                    <a:pos x="1020" y="180"/>
                  </a:cxn>
                  <a:cxn ang="0">
                    <a:pos x="1020" y="240"/>
                  </a:cxn>
                  <a:cxn ang="0">
                    <a:pos x="1020" y="300"/>
                  </a:cxn>
                  <a:cxn ang="0">
                    <a:pos x="1020" y="348"/>
                  </a:cxn>
                  <a:cxn ang="0">
                    <a:pos x="1020" y="396"/>
                  </a:cxn>
                  <a:cxn ang="0">
                    <a:pos x="1008" y="456"/>
                  </a:cxn>
                  <a:cxn ang="0">
                    <a:pos x="996" y="516"/>
                  </a:cxn>
                  <a:cxn ang="0">
                    <a:pos x="996" y="564"/>
                  </a:cxn>
                  <a:cxn ang="0">
                    <a:pos x="972" y="636"/>
                  </a:cxn>
                  <a:cxn ang="0">
                    <a:pos x="972" y="696"/>
                  </a:cxn>
                  <a:cxn ang="0">
                    <a:pos x="948" y="744"/>
                  </a:cxn>
                  <a:cxn ang="0">
                    <a:pos x="936" y="792"/>
                  </a:cxn>
                  <a:cxn ang="0">
                    <a:pos x="924" y="864"/>
                  </a:cxn>
                  <a:cxn ang="0">
                    <a:pos x="900" y="912"/>
                  </a:cxn>
                  <a:cxn ang="0">
                    <a:pos x="888" y="960"/>
                  </a:cxn>
                  <a:cxn ang="0">
                    <a:pos x="864" y="1020"/>
                  </a:cxn>
                  <a:cxn ang="0">
                    <a:pos x="840" y="1068"/>
                  </a:cxn>
                  <a:cxn ang="0">
                    <a:pos x="828" y="1116"/>
                  </a:cxn>
                  <a:cxn ang="0">
                    <a:pos x="792" y="1176"/>
                  </a:cxn>
                  <a:cxn ang="0">
                    <a:pos x="768" y="1224"/>
                  </a:cxn>
                  <a:cxn ang="0">
                    <a:pos x="732" y="1284"/>
                  </a:cxn>
                  <a:cxn ang="0">
                    <a:pos x="696" y="1332"/>
                  </a:cxn>
                  <a:cxn ang="0">
                    <a:pos x="660" y="1380"/>
                  </a:cxn>
                  <a:cxn ang="0">
                    <a:pos x="636" y="1428"/>
                  </a:cxn>
                  <a:cxn ang="0">
                    <a:pos x="600" y="1476"/>
                  </a:cxn>
                  <a:cxn ang="0">
                    <a:pos x="564" y="1524"/>
                  </a:cxn>
                  <a:cxn ang="0">
                    <a:pos x="540" y="1560"/>
                  </a:cxn>
                  <a:cxn ang="0">
                    <a:pos x="516" y="1608"/>
                  </a:cxn>
                  <a:cxn ang="0">
                    <a:pos x="480" y="1644"/>
                  </a:cxn>
                  <a:cxn ang="0">
                    <a:pos x="432" y="1692"/>
                  </a:cxn>
                  <a:cxn ang="0">
                    <a:pos x="396" y="1728"/>
                  </a:cxn>
                  <a:cxn ang="0">
                    <a:pos x="336" y="1764"/>
                  </a:cxn>
                  <a:cxn ang="0">
                    <a:pos x="288" y="1800"/>
                  </a:cxn>
                  <a:cxn ang="0">
                    <a:pos x="228" y="1836"/>
                  </a:cxn>
                  <a:cxn ang="0">
                    <a:pos x="168" y="1860"/>
                  </a:cxn>
                  <a:cxn ang="0">
                    <a:pos x="96" y="1884"/>
                  </a:cxn>
                  <a:cxn ang="0">
                    <a:pos x="48" y="1908"/>
                  </a:cxn>
                  <a:cxn ang="0">
                    <a:pos x="0" y="1920"/>
                  </a:cxn>
                </a:cxnLst>
                <a:rect l="0" t="0" r="r" b="b"/>
                <a:pathLst>
                  <a:path w="1021" h="1921">
                    <a:moveTo>
                      <a:pt x="984" y="0"/>
                    </a:moveTo>
                    <a:lnTo>
                      <a:pt x="984" y="24"/>
                    </a:lnTo>
                    <a:lnTo>
                      <a:pt x="996" y="48"/>
                    </a:lnTo>
                    <a:lnTo>
                      <a:pt x="996" y="72"/>
                    </a:lnTo>
                    <a:lnTo>
                      <a:pt x="1008" y="96"/>
                    </a:lnTo>
                    <a:lnTo>
                      <a:pt x="1008" y="120"/>
                    </a:lnTo>
                    <a:lnTo>
                      <a:pt x="1020" y="156"/>
                    </a:lnTo>
                    <a:lnTo>
                      <a:pt x="1020" y="180"/>
                    </a:lnTo>
                    <a:lnTo>
                      <a:pt x="1020" y="216"/>
                    </a:lnTo>
                    <a:lnTo>
                      <a:pt x="1020" y="240"/>
                    </a:lnTo>
                    <a:lnTo>
                      <a:pt x="1020" y="264"/>
                    </a:lnTo>
                    <a:lnTo>
                      <a:pt x="1020" y="300"/>
                    </a:lnTo>
                    <a:lnTo>
                      <a:pt x="1020" y="324"/>
                    </a:lnTo>
                    <a:lnTo>
                      <a:pt x="1020" y="348"/>
                    </a:lnTo>
                    <a:lnTo>
                      <a:pt x="1020" y="372"/>
                    </a:lnTo>
                    <a:lnTo>
                      <a:pt x="1020" y="396"/>
                    </a:lnTo>
                    <a:lnTo>
                      <a:pt x="1020" y="432"/>
                    </a:lnTo>
                    <a:lnTo>
                      <a:pt x="1008" y="456"/>
                    </a:lnTo>
                    <a:lnTo>
                      <a:pt x="1008" y="492"/>
                    </a:lnTo>
                    <a:lnTo>
                      <a:pt x="996" y="516"/>
                    </a:lnTo>
                    <a:lnTo>
                      <a:pt x="996" y="540"/>
                    </a:lnTo>
                    <a:lnTo>
                      <a:pt x="996" y="564"/>
                    </a:lnTo>
                    <a:lnTo>
                      <a:pt x="984" y="600"/>
                    </a:lnTo>
                    <a:lnTo>
                      <a:pt x="972" y="636"/>
                    </a:lnTo>
                    <a:lnTo>
                      <a:pt x="972" y="672"/>
                    </a:lnTo>
                    <a:lnTo>
                      <a:pt x="972" y="696"/>
                    </a:lnTo>
                    <a:lnTo>
                      <a:pt x="960" y="720"/>
                    </a:lnTo>
                    <a:lnTo>
                      <a:pt x="948" y="744"/>
                    </a:lnTo>
                    <a:lnTo>
                      <a:pt x="936" y="768"/>
                    </a:lnTo>
                    <a:lnTo>
                      <a:pt x="936" y="792"/>
                    </a:lnTo>
                    <a:lnTo>
                      <a:pt x="924" y="828"/>
                    </a:lnTo>
                    <a:lnTo>
                      <a:pt x="924" y="864"/>
                    </a:lnTo>
                    <a:lnTo>
                      <a:pt x="912" y="888"/>
                    </a:lnTo>
                    <a:lnTo>
                      <a:pt x="900" y="912"/>
                    </a:lnTo>
                    <a:lnTo>
                      <a:pt x="900" y="936"/>
                    </a:lnTo>
                    <a:lnTo>
                      <a:pt x="888" y="960"/>
                    </a:lnTo>
                    <a:lnTo>
                      <a:pt x="876" y="984"/>
                    </a:lnTo>
                    <a:lnTo>
                      <a:pt x="864" y="1020"/>
                    </a:lnTo>
                    <a:lnTo>
                      <a:pt x="852" y="1044"/>
                    </a:lnTo>
                    <a:lnTo>
                      <a:pt x="840" y="1068"/>
                    </a:lnTo>
                    <a:lnTo>
                      <a:pt x="828" y="1092"/>
                    </a:lnTo>
                    <a:lnTo>
                      <a:pt x="828" y="1116"/>
                    </a:lnTo>
                    <a:lnTo>
                      <a:pt x="804" y="1152"/>
                    </a:lnTo>
                    <a:lnTo>
                      <a:pt x="792" y="1176"/>
                    </a:lnTo>
                    <a:lnTo>
                      <a:pt x="780" y="1200"/>
                    </a:lnTo>
                    <a:lnTo>
                      <a:pt x="768" y="1224"/>
                    </a:lnTo>
                    <a:lnTo>
                      <a:pt x="744" y="1236"/>
                    </a:lnTo>
                    <a:lnTo>
                      <a:pt x="732" y="1284"/>
                    </a:lnTo>
                    <a:lnTo>
                      <a:pt x="708" y="1296"/>
                    </a:lnTo>
                    <a:lnTo>
                      <a:pt x="696" y="1332"/>
                    </a:lnTo>
                    <a:lnTo>
                      <a:pt x="684" y="1356"/>
                    </a:lnTo>
                    <a:lnTo>
                      <a:pt x="660" y="1380"/>
                    </a:lnTo>
                    <a:lnTo>
                      <a:pt x="648" y="1404"/>
                    </a:lnTo>
                    <a:lnTo>
                      <a:pt x="636" y="1428"/>
                    </a:lnTo>
                    <a:lnTo>
                      <a:pt x="624" y="1452"/>
                    </a:lnTo>
                    <a:lnTo>
                      <a:pt x="600" y="1476"/>
                    </a:lnTo>
                    <a:lnTo>
                      <a:pt x="588" y="1500"/>
                    </a:lnTo>
                    <a:lnTo>
                      <a:pt x="564" y="1524"/>
                    </a:lnTo>
                    <a:lnTo>
                      <a:pt x="564" y="1548"/>
                    </a:lnTo>
                    <a:lnTo>
                      <a:pt x="540" y="1560"/>
                    </a:lnTo>
                    <a:lnTo>
                      <a:pt x="528" y="1584"/>
                    </a:lnTo>
                    <a:lnTo>
                      <a:pt x="516" y="1608"/>
                    </a:lnTo>
                    <a:lnTo>
                      <a:pt x="492" y="1620"/>
                    </a:lnTo>
                    <a:lnTo>
                      <a:pt x="480" y="1644"/>
                    </a:lnTo>
                    <a:lnTo>
                      <a:pt x="456" y="1668"/>
                    </a:lnTo>
                    <a:lnTo>
                      <a:pt x="432" y="1692"/>
                    </a:lnTo>
                    <a:lnTo>
                      <a:pt x="408" y="1704"/>
                    </a:lnTo>
                    <a:lnTo>
                      <a:pt x="396" y="1728"/>
                    </a:lnTo>
                    <a:lnTo>
                      <a:pt x="360" y="1752"/>
                    </a:lnTo>
                    <a:lnTo>
                      <a:pt x="336" y="1764"/>
                    </a:lnTo>
                    <a:lnTo>
                      <a:pt x="312" y="1788"/>
                    </a:lnTo>
                    <a:lnTo>
                      <a:pt x="288" y="1800"/>
                    </a:lnTo>
                    <a:lnTo>
                      <a:pt x="252" y="1824"/>
                    </a:lnTo>
                    <a:lnTo>
                      <a:pt x="228" y="1836"/>
                    </a:lnTo>
                    <a:lnTo>
                      <a:pt x="192" y="1848"/>
                    </a:lnTo>
                    <a:lnTo>
                      <a:pt x="168" y="1860"/>
                    </a:lnTo>
                    <a:lnTo>
                      <a:pt x="132" y="1884"/>
                    </a:lnTo>
                    <a:lnTo>
                      <a:pt x="96" y="1884"/>
                    </a:lnTo>
                    <a:lnTo>
                      <a:pt x="72" y="1896"/>
                    </a:lnTo>
                    <a:lnTo>
                      <a:pt x="48" y="1908"/>
                    </a:lnTo>
                    <a:lnTo>
                      <a:pt x="24" y="1920"/>
                    </a:lnTo>
                    <a:lnTo>
                      <a:pt x="0" y="19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40" name="Freeform 16"/>
              <p:cNvSpPr>
                <a:spLocks/>
              </p:cNvSpPr>
              <p:nvPr/>
            </p:nvSpPr>
            <p:spPr bwMode="auto">
              <a:xfrm>
                <a:off x="4410" y="2506"/>
                <a:ext cx="901" cy="1321"/>
              </a:xfrm>
              <a:custGeom>
                <a:avLst/>
                <a:gdLst/>
                <a:ahLst/>
                <a:cxnLst>
                  <a:cxn ang="0">
                    <a:pos x="900" y="0"/>
                  </a:cxn>
                  <a:cxn ang="0">
                    <a:pos x="876" y="12"/>
                  </a:cxn>
                  <a:cxn ang="0">
                    <a:pos x="852" y="24"/>
                  </a:cxn>
                  <a:cxn ang="0">
                    <a:pos x="828" y="36"/>
                  </a:cxn>
                  <a:cxn ang="0">
                    <a:pos x="804" y="48"/>
                  </a:cxn>
                  <a:cxn ang="0">
                    <a:pos x="780" y="60"/>
                  </a:cxn>
                  <a:cxn ang="0">
                    <a:pos x="768" y="84"/>
                  </a:cxn>
                  <a:cxn ang="0">
                    <a:pos x="744" y="96"/>
                  </a:cxn>
                  <a:cxn ang="0">
                    <a:pos x="720" y="120"/>
                  </a:cxn>
                  <a:cxn ang="0">
                    <a:pos x="696" y="132"/>
                  </a:cxn>
                  <a:cxn ang="0">
                    <a:pos x="684" y="156"/>
                  </a:cxn>
                  <a:cxn ang="0">
                    <a:pos x="660" y="168"/>
                  </a:cxn>
                  <a:cxn ang="0">
                    <a:pos x="648" y="192"/>
                  </a:cxn>
                  <a:cxn ang="0">
                    <a:pos x="624" y="216"/>
                  </a:cxn>
                  <a:cxn ang="0">
                    <a:pos x="612" y="240"/>
                  </a:cxn>
                  <a:cxn ang="0">
                    <a:pos x="588" y="252"/>
                  </a:cxn>
                  <a:cxn ang="0">
                    <a:pos x="576" y="276"/>
                  </a:cxn>
                  <a:cxn ang="0">
                    <a:pos x="552" y="288"/>
                  </a:cxn>
                  <a:cxn ang="0">
                    <a:pos x="528" y="312"/>
                  </a:cxn>
                  <a:cxn ang="0">
                    <a:pos x="516" y="336"/>
                  </a:cxn>
                  <a:cxn ang="0">
                    <a:pos x="492" y="360"/>
                  </a:cxn>
                  <a:cxn ang="0">
                    <a:pos x="468" y="372"/>
                  </a:cxn>
                  <a:cxn ang="0">
                    <a:pos x="456" y="396"/>
                  </a:cxn>
                  <a:cxn ang="0">
                    <a:pos x="432" y="420"/>
                  </a:cxn>
                  <a:cxn ang="0">
                    <a:pos x="408" y="444"/>
                  </a:cxn>
                  <a:cxn ang="0">
                    <a:pos x="396" y="468"/>
                  </a:cxn>
                  <a:cxn ang="0">
                    <a:pos x="372" y="492"/>
                  </a:cxn>
                  <a:cxn ang="0">
                    <a:pos x="360" y="516"/>
                  </a:cxn>
                  <a:cxn ang="0">
                    <a:pos x="336" y="540"/>
                  </a:cxn>
                  <a:cxn ang="0">
                    <a:pos x="324" y="564"/>
                  </a:cxn>
                  <a:cxn ang="0">
                    <a:pos x="312" y="588"/>
                  </a:cxn>
                  <a:cxn ang="0">
                    <a:pos x="288" y="624"/>
                  </a:cxn>
                  <a:cxn ang="0">
                    <a:pos x="276" y="648"/>
                  </a:cxn>
                  <a:cxn ang="0">
                    <a:pos x="264" y="684"/>
                  </a:cxn>
                  <a:cxn ang="0">
                    <a:pos x="240" y="708"/>
                  </a:cxn>
                  <a:cxn ang="0">
                    <a:pos x="228" y="732"/>
                  </a:cxn>
                  <a:cxn ang="0">
                    <a:pos x="216" y="756"/>
                  </a:cxn>
                  <a:cxn ang="0">
                    <a:pos x="204" y="780"/>
                  </a:cxn>
                  <a:cxn ang="0">
                    <a:pos x="192" y="804"/>
                  </a:cxn>
                  <a:cxn ang="0">
                    <a:pos x="180" y="828"/>
                  </a:cxn>
                  <a:cxn ang="0">
                    <a:pos x="168" y="852"/>
                  </a:cxn>
                  <a:cxn ang="0">
                    <a:pos x="156" y="876"/>
                  </a:cxn>
                  <a:cxn ang="0">
                    <a:pos x="144" y="900"/>
                  </a:cxn>
                  <a:cxn ang="0">
                    <a:pos x="132" y="924"/>
                  </a:cxn>
                  <a:cxn ang="0">
                    <a:pos x="120" y="948"/>
                  </a:cxn>
                  <a:cxn ang="0">
                    <a:pos x="120" y="972"/>
                  </a:cxn>
                  <a:cxn ang="0">
                    <a:pos x="108" y="996"/>
                  </a:cxn>
                  <a:cxn ang="0">
                    <a:pos x="96" y="1020"/>
                  </a:cxn>
                  <a:cxn ang="0">
                    <a:pos x="96" y="1044"/>
                  </a:cxn>
                  <a:cxn ang="0">
                    <a:pos x="84" y="1068"/>
                  </a:cxn>
                  <a:cxn ang="0">
                    <a:pos x="72" y="1092"/>
                  </a:cxn>
                  <a:cxn ang="0">
                    <a:pos x="60" y="1116"/>
                  </a:cxn>
                  <a:cxn ang="0">
                    <a:pos x="60" y="1140"/>
                  </a:cxn>
                  <a:cxn ang="0">
                    <a:pos x="48" y="1164"/>
                  </a:cxn>
                  <a:cxn ang="0">
                    <a:pos x="36" y="1188"/>
                  </a:cxn>
                  <a:cxn ang="0">
                    <a:pos x="36" y="1212"/>
                  </a:cxn>
                  <a:cxn ang="0">
                    <a:pos x="24" y="1236"/>
                  </a:cxn>
                  <a:cxn ang="0">
                    <a:pos x="12" y="1260"/>
                  </a:cxn>
                  <a:cxn ang="0">
                    <a:pos x="12" y="1296"/>
                  </a:cxn>
                  <a:cxn ang="0">
                    <a:pos x="0" y="1320"/>
                  </a:cxn>
                </a:cxnLst>
                <a:rect l="0" t="0" r="r" b="b"/>
                <a:pathLst>
                  <a:path w="901" h="1321">
                    <a:moveTo>
                      <a:pt x="900" y="0"/>
                    </a:moveTo>
                    <a:lnTo>
                      <a:pt x="876" y="12"/>
                    </a:lnTo>
                    <a:lnTo>
                      <a:pt x="852" y="24"/>
                    </a:lnTo>
                    <a:lnTo>
                      <a:pt x="828" y="36"/>
                    </a:lnTo>
                    <a:lnTo>
                      <a:pt x="804" y="48"/>
                    </a:lnTo>
                    <a:lnTo>
                      <a:pt x="780" y="60"/>
                    </a:lnTo>
                    <a:lnTo>
                      <a:pt x="768" y="84"/>
                    </a:lnTo>
                    <a:lnTo>
                      <a:pt x="744" y="96"/>
                    </a:lnTo>
                    <a:lnTo>
                      <a:pt x="720" y="120"/>
                    </a:lnTo>
                    <a:lnTo>
                      <a:pt x="696" y="132"/>
                    </a:lnTo>
                    <a:lnTo>
                      <a:pt x="684" y="156"/>
                    </a:lnTo>
                    <a:lnTo>
                      <a:pt x="660" y="168"/>
                    </a:lnTo>
                    <a:lnTo>
                      <a:pt x="648" y="192"/>
                    </a:lnTo>
                    <a:lnTo>
                      <a:pt x="624" y="216"/>
                    </a:lnTo>
                    <a:lnTo>
                      <a:pt x="612" y="240"/>
                    </a:lnTo>
                    <a:lnTo>
                      <a:pt x="588" y="252"/>
                    </a:lnTo>
                    <a:lnTo>
                      <a:pt x="576" y="276"/>
                    </a:lnTo>
                    <a:lnTo>
                      <a:pt x="552" y="288"/>
                    </a:lnTo>
                    <a:lnTo>
                      <a:pt x="528" y="312"/>
                    </a:lnTo>
                    <a:lnTo>
                      <a:pt x="516" y="336"/>
                    </a:lnTo>
                    <a:lnTo>
                      <a:pt x="492" y="360"/>
                    </a:lnTo>
                    <a:lnTo>
                      <a:pt x="468" y="372"/>
                    </a:lnTo>
                    <a:lnTo>
                      <a:pt x="456" y="396"/>
                    </a:lnTo>
                    <a:lnTo>
                      <a:pt x="432" y="420"/>
                    </a:lnTo>
                    <a:lnTo>
                      <a:pt x="408" y="444"/>
                    </a:lnTo>
                    <a:lnTo>
                      <a:pt x="396" y="468"/>
                    </a:lnTo>
                    <a:lnTo>
                      <a:pt x="372" y="492"/>
                    </a:lnTo>
                    <a:lnTo>
                      <a:pt x="360" y="516"/>
                    </a:lnTo>
                    <a:lnTo>
                      <a:pt x="336" y="540"/>
                    </a:lnTo>
                    <a:lnTo>
                      <a:pt x="324" y="564"/>
                    </a:lnTo>
                    <a:lnTo>
                      <a:pt x="312" y="588"/>
                    </a:lnTo>
                    <a:lnTo>
                      <a:pt x="288" y="624"/>
                    </a:lnTo>
                    <a:lnTo>
                      <a:pt x="276" y="648"/>
                    </a:lnTo>
                    <a:lnTo>
                      <a:pt x="264" y="684"/>
                    </a:lnTo>
                    <a:lnTo>
                      <a:pt x="240" y="708"/>
                    </a:lnTo>
                    <a:lnTo>
                      <a:pt x="228" y="732"/>
                    </a:lnTo>
                    <a:lnTo>
                      <a:pt x="216" y="756"/>
                    </a:lnTo>
                    <a:lnTo>
                      <a:pt x="204" y="780"/>
                    </a:lnTo>
                    <a:lnTo>
                      <a:pt x="192" y="804"/>
                    </a:lnTo>
                    <a:lnTo>
                      <a:pt x="180" y="828"/>
                    </a:lnTo>
                    <a:lnTo>
                      <a:pt x="168" y="852"/>
                    </a:lnTo>
                    <a:lnTo>
                      <a:pt x="156" y="876"/>
                    </a:lnTo>
                    <a:lnTo>
                      <a:pt x="144" y="900"/>
                    </a:lnTo>
                    <a:lnTo>
                      <a:pt x="132" y="924"/>
                    </a:lnTo>
                    <a:lnTo>
                      <a:pt x="120" y="948"/>
                    </a:lnTo>
                    <a:lnTo>
                      <a:pt x="120" y="972"/>
                    </a:lnTo>
                    <a:lnTo>
                      <a:pt x="108" y="996"/>
                    </a:lnTo>
                    <a:lnTo>
                      <a:pt x="96" y="1020"/>
                    </a:lnTo>
                    <a:lnTo>
                      <a:pt x="96" y="1044"/>
                    </a:lnTo>
                    <a:lnTo>
                      <a:pt x="84" y="1068"/>
                    </a:lnTo>
                    <a:lnTo>
                      <a:pt x="72" y="1092"/>
                    </a:lnTo>
                    <a:lnTo>
                      <a:pt x="60" y="1116"/>
                    </a:lnTo>
                    <a:lnTo>
                      <a:pt x="60" y="1140"/>
                    </a:lnTo>
                    <a:lnTo>
                      <a:pt x="48" y="1164"/>
                    </a:lnTo>
                    <a:lnTo>
                      <a:pt x="36" y="1188"/>
                    </a:lnTo>
                    <a:lnTo>
                      <a:pt x="36" y="1212"/>
                    </a:lnTo>
                    <a:lnTo>
                      <a:pt x="24" y="1236"/>
                    </a:lnTo>
                    <a:lnTo>
                      <a:pt x="12" y="1260"/>
                    </a:lnTo>
                    <a:lnTo>
                      <a:pt x="12" y="1296"/>
                    </a:lnTo>
                    <a:lnTo>
                      <a:pt x="0" y="13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41" name="Freeform 17"/>
              <p:cNvSpPr>
                <a:spLocks/>
              </p:cNvSpPr>
              <p:nvPr/>
            </p:nvSpPr>
            <p:spPr bwMode="auto">
              <a:xfrm>
                <a:off x="2244" y="1068"/>
                <a:ext cx="2582" cy="1837"/>
              </a:xfrm>
              <a:custGeom>
                <a:avLst/>
                <a:gdLst/>
                <a:ahLst/>
                <a:cxnLst>
                  <a:cxn ang="0">
                    <a:pos x="2555" y="1824"/>
                  </a:cxn>
                  <a:cxn ang="0">
                    <a:pos x="2494" y="1800"/>
                  </a:cxn>
                  <a:cxn ang="0">
                    <a:pos x="2444" y="1787"/>
                  </a:cxn>
                  <a:cxn ang="0">
                    <a:pos x="2395" y="1763"/>
                  </a:cxn>
                  <a:cxn ang="0">
                    <a:pos x="2345" y="1727"/>
                  </a:cxn>
                  <a:cxn ang="0">
                    <a:pos x="2296" y="1702"/>
                  </a:cxn>
                  <a:cxn ang="0">
                    <a:pos x="2247" y="1678"/>
                  </a:cxn>
                  <a:cxn ang="0">
                    <a:pos x="2185" y="1641"/>
                  </a:cxn>
                  <a:cxn ang="0">
                    <a:pos x="2123" y="1605"/>
                  </a:cxn>
                  <a:cxn ang="0">
                    <a:pos x="2074" y="1581"/>
                  </a:cxn>
                  <a:cxn ang="0">
                    <a:pos x="2024" y="1556"/>
                  </a:cxn>
                  <a:cxn ang="0">
                    <a:pos x="1975" y="1520"/>
                  </a:cxn>
                  <a:cxn ang="0">
                    <a:pos x="1926" y="1496"/>
                  </a:cxn>
                  <a:cxn ang="0">
                    <a:pos x="1889" y="1471"/>
                  </a:cxn>
                  <a:cxn ang="0">
                    <a:pos x="1827" y="1423"/>
                  </a:cxn>
                  <a:cxn ang="0">
                    <a:pos x="1778" y="1410"/>
                  </a:cxn>
                  <a:cxn ang="0">
                    <a:pos x="1728" y="1362"/>
                  </a:cxn>
                  <a:cxn ang="0">
                    <a:pos x="1679" y="1337"/>
                  </a:cxn>
                  <a:cxn ang="0">
                    <a:pos x="1629" y="1301"/>
                  </a:cxn>
                  <a:cxn ang="0">
                    <a:pos x="1555" y="1240"/>
                  </a:cxn>
                  <a:cxn ang="0">
                    <a:pos x="1506" y="1216"/>
                  </a:cxn>
                  <a:cxn ang="0">
                    <a:pos x="1457" y="1167"/>
                  </a:cxn>
                  <a:cxn ang="0">
                    <a:pos x="1395" y="1106"/>
                  </a:cxn>
                  <a:cxn ang="0">
                    <a:pos x="1358" y="1058"/>
                  </a:cxn>
                  <a:cxn ang="0">
                    <a:pos x="1333" y="1009"/>
                  </a:cxn>
                  <a:cxn ang="0">
                    <a:pos x="1296" y="961"/>
                  </a:cxn>
                  <a:cxn ang="0">
                    <a:pos x="1234" y="912"/>
                  </a:cxn>
                  <a:cxn ang="0">
                    <a:pos x="1173" y="851"/>
                  </a:cxn>
                  <a:cxn ang="0">
                    <a:pos x="1136" y="815"/>
                  </a:cxn>
                  <a:cxn ang="0">
                    <a:pos x="1099" y="766"/>
                  </a:cxn>
                  <a:cxn ang="0">
                    <a:pos x="1062" y="730"/>
                  </a:cxn>
                  <a:cxn ang="0">
                    <a:pos x="1012" y="681"/>
                  </a:cxn>
                  <a:cxn ang="0">
                    <a:pos x="963" y="644"/>
                  </a:cxn>
                  <a:cxn ang="0">
                    <a:pos x="938" y="596"/>
                  </a:cxn>
                  <a:cxn ang="0">
                    <a:pos x="901" y="559"/>
                  </a:cxn>
                  <a:cxn ang="0">
                    <a:pos x="876" y="511"/>
                  </a:cxn>
                  <a:cxn ang="0">
                    <a:pos x="852" y="462"/>
                  </a:cxn>
                  <a:cxn ang="0">
                    <a:pos x="815" y="413"/>
                  </a:cxn>
                  <a:cxn ang="0">
                    <a:pos x="790" y="365"/>
                  </a:cxn>
                  <a:cxn ang="0">
                    <a:pos x="753" y="328"/>
                  </a:cxn>
                  <a:cxn ang="0">
                    <a:pos x="704" y="267"/>
                  </a:cxn>
                  <a:cxn ang="0">
                    <a:pos x="667" y="219"/>
                  </a:cxn>
                  <a:cxn ang="0">
                    <a:pos x="630" y="182"/>
                  </a:cxn>
                  <a:cxn ang="0">
                    <a:pos x="580" y="146"/>
                  </a:cxn>
                  <a:cxn ang="0">
                    <a:pos x="543" y="122"/>
                  </a:cxn>
                  <a:cxn ang="0">
                    <a:pos x="494" y="73"/>
                  </a:cxn>
                  <a:cxn ang="0">
                    <a:pos x="444" y="61"/>
                  </a:cxn>
                  <a:cxn ang="0">
                    <a:pos x="383" y="36"/>
                  </a:cxn>
                  <a:cxn ang="0">
                    <a:pos x="321" y="24"/>
                  </a:cxn>
                  <a:cxn ang="0">
                    <a:pos x="272" y="12"/>
                  </a:cxn>
                  <a:cxn ang="0">
                    <a:pos x="222" y="0"/>
                  </a:cxn>
                  <a:cxn ang="0">
                    <a:pos x="173" y="0"/>
                  </a:cxn>
                  <a:cxn ang="0">
                    <a:pos x="123" y="12"/>
                  </a:cxn>
                  <a:cxn ang="0">
                    <a:pos x="74" y="24"/>
                  </a:cxn>
                  <a:cxn ang="0">
                    <a:pos x="25" y="49"/>
                  </a:cxn>
                  <a:cxn ang="0">
                    <a:pos x="0" y="97"/>
                  </a:cxn>
                  <a:cxn ang="0">
                    <a:pos x="0" y="146"/>
                  </a:cxn>
                  <a:cxn ang="0">
                    <a:pos x="12" y="195"/>
                  </a:cxn>
                  <a:cxn ang="0">
                    <a:pos x="37" y="243"/>
                  </a:cxn>
                  <a:cxn ang="0">
                    <a:pos x="74" y="280"/>
                  </a:cxn>
                  <a:cxn ang="0">
                    <a:pos x="136" y="304"/>
                  </a:cxn>
                  <a:cxn ang="0">
                    <a:pos x="185" y="316"/>
                  </a:cxn>
                  <a:cxn ang="0">
                    <a:pos x="235" y="328"/>
                  </a:cxn>
                </a:cxnLst>
                <a:rect l="0" t="0" r="r" b="b"/>
                <a:pathLst>
                  <a:path w="2581" h="1837">
                    <a:moveTo>
                      <a:pt x="2580" y="1836"/>
                    </a:moveTo>
                    <a:lnTo>
                      <a:pt x="2555" y="1824"/>
                    </a:lnTo>
                    <a:lnTo>
                      <a:pt x="2518" y="1812"/>
                    </a:lnTo>
                    <a:lnTo>
                      <a:pt x="2494" y="1800"/>
                    </a:lnTo>
                    <a:lnTo>
                      <a:pt x="2469" y="1800"/>
                    </a:lnTo>
                    <a:lnTo>
                      <a:pt x="2444" y="1787"/>
                    </a:lnTo>
                    <a:lnTo>
                      <a:pt x="2420" y="1763"/>
                    </a:lnTo>
                    <a:lnTo>
                      <a:pt x="2395" y="1763"/>
                    </a:lnTo>
                    <a:lnTo>
                      <a:pt x="2370" y="1739"/>
                    </a:lnTo>
                    <a:lnTo>
                      <a:pt x="2345" y="1727"/>
                    </a:lnTo>
                    <a:lnTo>
                      <a:pt x="2321" y="1714"/>
                    </a:lnTo>
                    <a:lnTo>
                      <a:pt x="2296" y="1702"/>
                    </a:lnTo>
                    <a:lnTo>
                      <a:pt x="2271" y="1690"/>
                    </a:lnTo>
                    <a:lnTo>
                      <a:pt x="2247" y="1678"/>
                    </a:lnTo>
                    <a:lnTo>
                      <a:pt x="2222" y="1654"/>
                    </a:lnTo>
                    <a:lnTo>
                      <a:pt x="2185" y="1641"/>
                    </a:lnTo>
                    <a:lnTo>
                      <a:pt x="2160" y="1617"/>
                    </a:lnTo>
                    <a:lnTo>
                      <a:pt x="2123" y="1605"/>
                    </a:lnTo>
                    <a:lnTo>
                      <a:pt x="2099" y="1593"/>
                    </a:lnTo>
                    <a:lnTo>
                      <a:pt x="2074" y="1581"/>
                    </a:lnTo>
                    <a:lnTo>
                      <a:pt x="2049" y="1569"/>
                    </a:lnTo>
                    <a:lnTo>
                      <a:pt x="2024" y="1556"/>
                    </a:lnTo>
                    <a:lnTo>
                      <a:pt x="2000" y="1544"/>
                    </a:lnTo>
                    <a:lnTo>
                      <a:pt x="1975" y="1520"/>
                    </a:lnTo>
                    <a:lnTo>
                      <a:pt x="1950" y="1508"/>
                    </a:lnTo>
                    <a:lnTo>
                      <a:pt x="1926" y="1496"/>
                    </a:lnTo>
                    <a:lnTo>
                      <a:pt x="1913" y="1471"/>
                    </a:lnTo>
                    <a:lnTo>
                      <a:pt x="1889" y="1471"/>
                    </a:lnTo>
                    <a:lnTo>
                      <a:pt x="1852" y="1447"/>
                    </a:lnTo>
                    <a:lnTo>
                      <a:pt x="1827" y="1423"/>
                    </a:lnTo>
                    <a:lnTo>
                      <a:pt x="1802" y="1423"/>
                    </a:lnTo>
                    <a:lnTo>
                      <a:pt x="1778" y="1410"/>
                    </a:lnTo>
                    <a:lnTo>
                      <a:pt x="1753" y="1386"/>
                    </a:lnTo>
                    <a:lnTo>
                      <a:pt x="1728" y="1362"/>
                    </a:lnTo>
                    <a:lnTo>
                      <a:pt x="1704" y="1350"/>
                    </a:lnTo>
                    <a:lnTo>
                      <a:pt x="1679" y="1337"/>
                    </a:lnTo>
                    <a:lnTo>
                      <a:pt x="1654" y="1313"/>
                    </a:lnTo>
                    <a:lnTo>
                      <a:pt x="1629" y="1301"/>
                    </a:lnTo>
                    <a:lnTo>
                      <a:pt x="1592" y="1265"/>
                    </a:lnTo>
                    <a:lnTo>
                      <a:pt x="1555" y="1240"/>
                    </a:lnTo>
                    <a:lnTo>
                      <a:pt x="1531" y="1228"/>
                    </a:lnTo>
                    <a:lnTo>
                      <a:pt x="1506" y="1216"/>
                    </a:lnTo>
                    <a:lnTo>
                      <a:pt x="1494" y="1192"/>
                    </a:lnTo>
                    <a:lnTo>
                      <a:pt x="1457" y="1167"/>
                    </a:lnTo>
                    <a:lnTo>
                      <a:pt x="1432" y="1131"/>
                    </a:lnTo>
                    <a:lnTo>
                      <a:pt x="1395" y="1106"/>
                    </a:lnTo>
                    <a:lnTo>
                      <a:pt x="1383" y="1082"/>
                    </a:lnTo>
                    <a:lnTo>
                      <a:pt x="1358" y="1058"/>
                    </a:lnTo>
                    <a:lnTo>
                      <a:pt x="1358" y="1034"/>
                    </a:lnTo>
                    <a:lnTo>
                      <a:pt x="1333" y="1009"/>
                    </a:lnTo>
                    <a:lnTo>
                      <a:pt x="1321" y="985"/>
                    </a:lnTo>
                    <a:lnTo>
                      <a:pt x="1296" y="961"/>
                    </a:lnTo>
                    <a:lnTo>
                      <a:pt x="1259" y="924"/>
                    </a:lnTo>
                    <a:lnTo>
                      <a:pt x="1234" y="912"/>
                    </a:lnTo>
                    <a:lnTo>
                      <a:pt x="1197" y="875"/>
                    </a:lnTo>
                    <a:lnTo>
                      <a:pt x="1173" y="851"/>
                    </a:lnTo>
                    <a:lnTo>
                      <a:pt x="1160" y="827"/>
                    </a:lnTo>
                    <a:lnTo>
                      <a:pt x="1136" y="815"/>
                    </a:lnTo>
                    <a:lnTo>
                      <a:pt x="1123" y="790"/>
                    </a:lnTo>
                    <a:lnTo>
                      <a:pt x="1099" y="766"/>
                    </a:lnTo>
                    <a:lnTo>
                      <a:pt x="1086" y="742"/>
                    </a:lnTo>
                    <a:lnTo>
                      <a:pt x="1062" y="730"/>
                    </a:lnTo>
                    <a:lnTo>
                      <a:pt x="1025" y="705"/>
                    </a:lnTo>
                    <a:lnTo>
                      <a:pt x="1012" y="681"/>
                    </a:lnTo>
                    <a:lnTo>
                      <a:pt x="988" y="657"/>
                    </a:lnTo>
                    <a:lnTo>
                      <a:pt x="963" y="644"/>
                    </a:lnTo>
                    <a:lnTo>
                      <a:pt x="951" y="620"/>
                    </a:lnTo>
                    <a:lnTo>
                      <a:pt x="938" y="596"/>
                    </a:lnTo>
                    <a:lnTo>
                      <a:pt x="926" y="571"/>
                    </a:lnTo>
                    <a:lnTo>
                      <a:pt x="901" y="559"/>
                    </a:lnTo>
                    <a:lnTo>
                      <a:pt x="889" y="535"/>
                    </a:lnTo>
                    <a:lnTo>
                      <a:pt x="876" y="511"/>
                    </a:lnTo>
                    <a:lnTo>
                      <a:pt x="864" y="486"/>
                    </a:lnTo>
                    <a:lnTo>
                      <a:pt x="852" y="462"/>
                    </a:lnTo>
                    <a:lnTo>
                      <a:pt x="827" y="438"/>
                    </a:lnTo>
                    <a:lnTo>
                      <a:pt x="815" y="413"/>
                    </a:lnTo>
                    <a:lnTo>
                      <a:pt x="802" y="389"/>
                    </a:lnTo>
                    <a:lnTo>
                      <a:pt x="790" y="365"/>
                    </a:lnTo>
                    <a:lnTo>
                      <a:pt x="778" y="340"/>
                    </a:lnTo>
                    <a:lnTo>
                      <a:pt x="753" y="328"/>
                    </a:lnTo>
                    <a:lnTo>
                      <a:pt x="728" y="292"/>
                    </a:lnTo>
                    <a:lnTo>
                      <a:pt x="704" y="267"/>
                    </a:lnTo>
                    <a:lnTo>
                      <a:pt x="679" y="243"/>
                    </a:lnTo>
                    <a:lnTo>
                      <a:pt x="667" y="219"/>
                    </a:lnTo>
                    <a:lnTo>
                      <a:pt x="642" y="207"/>
                    </a:lnTo>
                    <a:lnTo>
                      <a:pt x="630" y="182"/>
                    </a:lnTo>
                    <a:lnTo>
                      <a:pt x="605" y="158"/>
                    </a:lnTo>
                    <a:lnTo>
                      <a:pt x="580" y="146"/>
                    </a:lnTo>
                    <a:lnTo>
                      <a:pt x="568" y="122"/>
                    </a:lnTo>
                    <a:lnTo>
                      <a:pt x="543" y="122"/>
                    </a:lnTo>
                    <a:lnTo>
                      <a:pt x="531" y="97"/>
                    </a:lnTo>
                    <a:lnTo>
                      <a:pt x="494" y="73"/>
                    </a:lnTo>
                    <a:lnTo>
                      <a:pt x="469" y="73"/>
                    </a:lnTo>
                    <a:lnTo>
                      <a:pt x="444" y="61"/>
                    </a:lnTo>
                    <a:lnTo>
                      <a:pt x="407" y="49"/>
                    </a:lnTo>
                    <a:lnTo>
                      <a:pt x="383" y="36"/>
                    </a:lnTo>
                    <a:lnTo>
                      <a:pt x="358" y="36"/>
                    </a:lnTo>
                    <a:lnTo>
                      <a:pt x="321" y="24"/>
                    </a:lnTo>
                    <a:lnTo>
                      <a:pt x="296" y="12"/>
                    </a:lnTo>
                    <a:lnTo>
                      <a:pt x="272" y="12"/>
                    </a:lnTo>
                    <a:lnTo>
                      <a:pt x="247" y="12"/>
                    </a:lnTo>
                    <a:lnTo>
                      <a:pt x="222" y="0"/>
                    </a:lnTo>
                    <a:lnTo>
                      <a:pt x="198" y="0"/>
                    </a:lnTo>
                    <a:lnTo>
                      <a:pt x="173" y="0"/>
                    </a:lnTo>
                    <a:lnTo>
                      <a:pt x="148" y="12"/>
                    </a:lnTo>
                    <a:lnTo>
                      <a:pt x="123" y="12"/>
                    </a:lnTo>
                    <a:lnTo>
                      <a:pt x="99" y="12"/>
                    </a:lnTo>
                    <a:lnTo>
                      <a:pt x="74" y="24"/>
                    </a:lnTo>
                    <a:lnTo>
                      <a:pt x="49" y="36"/>
                    </a:lnTo>
                    <a:lnTo>
                      <a:pt x="25" y="49"/>
                    </a:lnTo>
                    <a:lnTo>
                      <a:pt x="12" y="73"/>
                    </a:lnTo>
                    <a:lnTo>
                      <a:pt x="0" y="97"/>
                    </a:lnTo>
                    <a:lnTo>
                      <a:pt x="0" y="122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12" y="195"/>
                    </a:lnTo>
                    <a:lnTo>
                      <a:pt x="25" y="219"/>
                    </a:lnTo>
                    <a:lnTo>
                      <a:pt x="37" y="243"/>
                    </a:lnTo>
                    <a:lnTo>
                      <a:pt x="62" y="255"/>
                    </a:lnTo>
                    <a:lnTo>
                      <a:pt x="74" y="280"/>
                    </a:lnTo>
                    <a:lnTo>
                      <a:pt x="99" y="280"/>
                    </a:lnTo>
                    <a:lnTo>
                      <a:pt x="136" y="304"/>
                    </a:lnTo>
                    <a:lnTo>
                      <a:pt x="160" y="316"/>
                    </a:lnTo>
                    <a:lnTo>
                      <a:pt x="185" y="316"/>
                    </a:lnTo>
                    <a:lnTo>
                      <a:pt x="210" y="316"/>
                    </a:lnTo>
                    <a:lnTo>
                      <a:pt x="235" y="328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42" name="Rectangle 18"/>
              <p:cNvSpPr>
                <a:spLocks noChangeArrowheads="1"/>
              </p:cNvSpPr>
              <p:nvPr/>
            </p:nvSpPr>
            <p:spPr bwMode="auto">
              <a:xfrm>
                <a:off x="2917" y="1669"/>
                <a:ext cx="958" cy="2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 dirty="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ED</a:t>
                </a:r>
              </a:p>
            </p:txBody>
          </p:sp>
          <p:sp>
            <p:nvSpPr>
              <p:cNvPr id="641043" name="Freeform 19"/>
              <p:cNvSpPr>
                <a:spLocks/>
              </p:cNvSpPr>
              <p:nvPr/>
            </p:nvSpPr>
            <p:spPr bwMode="auto">
              <a:xfrm>
                <a:off x="1284" y="2892"/>
                <a:ext cx="1189" cy="937"/>
              </a:xfrm>
              <a:custGeom>
                <a:avLst/>
                <a:gdLst/>
                <a:ahLst/>
                <a:cxnLst>
                  <a:cxn ang="0">
                    <a:pos x="276" y="888"/>
                  </a:cxn>
                  <a:cxn ang="0">
                    <a:pos x="276" y="816"/>
                  </a:cxn>
                  <a:cxn ang="0">
                    <a:pos x="264" y="744"/>
                  </a:cxn>
                  <a:cxn ang="0">
                    <a:pos x="240" y="672"/>
                  </a:cxn>
                  <a:cxn ang="0">
                    <a:pos x="204" y="612"/>
                  </a:cxn>
                  <a:cxn ang="0">
                    <a:pos x="168" y="540"/>
                  </a:cxn>
                  <a:cxn ang="0">
                    <a:pos x="132" y="468"/>
                  </a:cxn>
                  <a:cxn ang="0">
                    <a:pos x="84" y="384"/>
                  </a:cxn>
                  <a:cxn ang="0">
                    <a:pos x="24" y="312"/>
                  </a:cxn>
                  <a:cxn ang="0">
                    <a:pos x="0" y="240"/>
                  </a:cxn>
                  <a:cxn ang="0">
                    <a:pos x="0" y="168"/>
                  </a:cxn>
                  <a:cxn ang="0">
                    <a:pos x="24" y="96"/>
                  </a:cxn>
                  <a:cxn ang="0">
                    <a:pos x="84" y="36"/>
                  </a:cxn>
                  <a:cxn ang="0">
                    <a:pos x="144" y="12"/>
                  </a:cxn>
                  <a:cxn ang="0">
                    <a:pos x="228" y="24"/>
                  </a:cxn>
                  <a:cxn ang="0">
                    <a:pos x="300" y="60"/>
                  </a:cxn>
                  <a:cxn ang="0">
                    <a:pos x="348" y="132"/>
                  </a:cxn>
                  <a:cxn ang="0">
                    <a:pos x="384" y="204"/>
                  </a:cxn>
                  <a:cxn ang="0">
                    <a:pos x="408" y="276"/>
                  </a:cxn>
                  <a:cxn ang="0">
                    <a:pos x="432" y="348"/>
                  </a:cxn>
                  <a:cxn ang="0">
                    <a:pos x="444" y="420"/>
                  </a:cxn>
                  <a:cxn ang="0">
                    <a:pos x="456" y="492"/>
                  </a:cxn>
                  <a:cxn ang="0">
                    <a:pos x="480" y="564"/>
                  </a:cxn>
                  <a:cxn ang="0">
                    <a:pos x="516" y="636"/>
                  </a:cxn>
                  <a:cxn ang="0">
                    <a:pos x="600" y="672"/>
                  </a:cxn>
                  <a:cxn ang="0">
                    <a:pos x="672" y="684"/>
                  </a:cxn>
                  <a:cxn ang="0">
                    <a:pos x="744" y="660"/>
                  </a:cxn>
                  <a:cxn ang="0">
                    <a:pos x="804" y="588"/>
                  </a:cxn>
                  <a:cxn ang="0">
                    <a:pos x="828" y="504"/>
                  </a:cxn>
                  <a:cxn ang="0">
                    <a:pos x="840" y="432"/>
                  </a:cxn>
                  <a:cxn ang="0">
                    <a:pos x="876" y="360"/>
                  </a:cxn>
                  <a:cxn ang="0">
                    <a:pos x="924" y="288"/>
                  </a:cxn>
                  <a:cxn ang="0">
                    <a:pos x="984" y="252"/>
                  </a:cxn>
                  <a:cxn ang="0">
                    <a:pos x="1056" y="240"/>
                  </a:cxn>
                  <a:cxn ang="0">
                    <a:pos x="1128" y="264"/>
                  </a:cxn>
                  <a:cxn ang="0">
                    <a:pos x="1176" y="324"/>
                  </a:cxn>
                  <a:cxn ang="0">
                    <a:pos x="1188" y="396"/>
                  </a:cxn>
                  <a:cxn ang="0">
                    <a:pos x="1164" y="468"/>
                  </a:cxn>
                  <a:cxn ang="0">
                    <a:pos x="1128" y="540"/>
                  </a:cxn>
                  <a:cxn ang="0">
                    <a:pos x="1080" y="612"/>
                  </a:cxn>
                  <a:cxn ang="0">
                    <a:pos x="1020" y="672"/>
                  </a:cxn>
                  <a:cxn ang="0">
                    <a:pos x="984" y="744"/>
                  </a:cxn>
                  <a:cxn ang="0">
                    <a:pos x="936" y="816"/>
                  </a:cxn>
                  <a:cxn ang="0">
                    <a:pos x="900" y="888"/>
                  </a:cxn>
                </a:cxnLst>
                <a:rect l="0" t="0" r="r" b="b"/>
                <a:pathLst>
                  <a:path w="1189" h="937">
                    <a:moveTo>
                      <a:pt x="300" y="936"/>
                    </a:moveTo>
                    <a:lnTo>
                      <a:pt x="288" y="912"/>
                    </a:lnTo>
                    <a:lnTo>
                      <a:pt x="276" y="888"/>
                    </a:lnTo>
                    <a:lnTo>
                      <a:pt x="276" y="864"/>
                    </a:lnTo>
                    <a:lnTo>
                      <a:pt x="276" y="840"/>
                    </a:lnTo>
                    <a:lnTo>
                      <a:pt x="276" y="816"/>
                    </a:lnTo>
                    <a:lnTo>
                      <a:pt x="276" y="792"/>
                    </a:lnTo>
                    <a:lnTo>
                      <a:pt x="264" y="768"/>
                    </a:lnTo>
                    <a:lnTo>
                      <a:pt x="264" y="744"/>
                    </a:lnTo>
                    <a:lnTo>
                      <a:pt x="252" y="720"/>
                    </a:lnTo>
                    <a:lnTo>
                      <a:pt x="252" y="696"/>
                    </a:lnTo>
                    <a:lnTo>
                      <a:pt x="240" y="672"/>
                    </a:lnTo>
                    <a:lnTo>
                      <a:pt x="216" y="660"/>
                    </a:lnTo>
                    <a:lnTo>
                      <a:pt x="216" y="636"/>
                    </a:lnTo>
                    <a:lnTo>
                      <a:pt x="204" y="612"/>
                    </a:lnTo>
                    <a:lnTo>
                      <a:pt x="192" y="588"/>
                    </a:lnTo>
                    <a:lnTo>
                      <a:pt x="180" y="564"/>
                    </a:lnTo>
                    <a:lnTo>
                      <a:pt x="168" y="540"/>
                    </a:lnTo>
                    <a:lnTo>
                      <a:pt x="156" y="516"/>
                    </a:lnTo>
                    <a:lnTo>
                      <a:pt x="144" y="492"/>
                    </a:lnTo>
                    <a:lnTo>
                      <a:pt x="132" y="468"/>
                    </a:lnTo>
                    <a:lnTo>
                      <a:pt x="120" y="432"/>
                    </a:lnTo>
                    <a:lnTo>
                      <a:pt x="96" y="408"/>
                    </a:lnTo>
                    <a:lnTo>
                      <a:pt x="84" y="384"/>
                    </a:lnTo>
                    <a:lnTo>
                      <a:pt x="60" y="360"/>
                    </a:lnTo>
                    <a:lnTo>
                      <a:pt x="48" y="336"/>
                    </a:lnTo>
                    <a:lnTo>
                      <a:pt x="24" y="312"/>
                    </a:lnTo>
                    <a:lnTo>
                      <a:pt x="12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0" y="192"/>
                    </a:lnTo>
                    <a:lnTo>
                      <a:pt x="0" y="168"/>
                    </a:lnTo>
                    <a:lnTo>
                      <a:pt x="0" y="144"/>
                    </a:lnTo>
                    <a:lnTo>
                      <a:pt x="12" y="120"/>
                    </a:lnTo>
                    <a:lnTo>
                      <a:pt x="24" y="96"/>
                    </a:lnTo>
                    <a:lnTo>
                      <a:pt x="36" y="72"/>
                    </a:lnTo>
                    <a:lnTo>
                      <a:pt x="60" y="48"/>
                    </a:lnTo>
                    <a:lnTo>
                      <a:pt x="84" y="36"/>
                    </a:lnTo>
                    <a:lnTo>
                      <a:pt x="96" y="12"/>
                    </a:lnTo>
                    <a:lnTo>
                      <a:pt x="120" y="12"/>
                    </a:lnTo>
                    <a:lnTo>
                      <a:pt x="144" y="12"/>
                    </a:lnTo>
                    <a:lnTo>
                      <a:pt x="168" y="0"/>
                    </a:lnTo>
                    <a:lnTo>
                      <a:pt x="192" y="12"/>
                    </a:lnTo>
                    <a:lnTo>
                      <a:pt x="228" y="24"/>
                    </a:lnTo>
                    <a:lnTo>
                      <a:pt x="252" y="24"/>
                    </a:lnTo>
                    <a:lnTo>
                      <a:pt x="276" y="48"/>
                    </a:lnTo>
                    <a:lnTo>
                      <a:pt x="300" y="60"/>
                    </a:lnTo>
                    <a:lnTo>
                      <a:pt x="324" y="84"/>
                    </a:lnTo>
                    <a:lnTo>
                      <a:pt x="336" y="108"/>
                    </a:lnTo>
                    <a:lnTo>
                      <a:pt x="348" y="132"/>
                    </a:lnTo>
                    <a:lnTo>
                      <a:pt x="360" y="156"/>
                    </a:lnTo>
                    <a:lnTo>
                      <a:pt x="372" y="180"/>
                    </a:lnTo>
                    <a:lnTo>
                      <a:pt x="384" y="204"/>
                    </a:lnTo>
                    <a:lnTo>
                      <a:pt x="384" y="228"/>
                    </a:lnTo>
                    <a:lnTo>
                      <a:pt x="396" y="252"/>
                    </a:lnTo>
                    <a:lnTo>
                      <a:pt x="408" y="276"/>
                    </a:lnTo>
                    <a:lnTo>
                      <a:pt x="408" y="300"/>
                    </a:lnTo>
                    <a:lnTo>
                      <a:pt x="420" y="324"/>
                    </a:lnTo>
                    <a:lnTo>
                      <a:pt x="432" y="348"/>
                    </a:lnTo>
                    <a:lnTo>
                      <a:pt x="432" y="372"/>
                    </a:lnTo>
                    <a:lnTo>
                      <a:pt x="432" y="396"/>
                    </a:lnTo>
                    <a:lnTo>
                      <a:pt x="444" y="420"/>
                    </a:lnTo>
                    <a:lnTo>
                      <a:pt x="444" y="444"/>
                    </a:lnTo>
                    <a:lnTo>
                      <a:pt x="444" y="468"/>
                    </a:lnTo>
                    <a:lnTo>
                      <a:pt x="456" y="492"/>
                    </a:lnTo>
                    <a:lnTo>
                      <a:pt x="456" y="516"/>
                    </a:lnTo>
                    <a:lnTo>
                      <a:pt x="468" y="540"/>
                    </a:lnTo>
                    <a:lnTo>
                      <a:pt x="480" y="564"/>
                    </a:lnTo>
                    <a:lnTo>
                      <a:pt x="480" y="588"/>
                    </a:lnTo>
                    <a:lnTo>
                      <a:pt x="504" y="612"/>
                    </a:lnTo>
                    <a:lnTo>
                      <a:pt x="516" y="636"/>
                    </a:lnTo>
                    <a:lnTo>
                      <a:pt x="540" y="648"/>
                    </a:lnTo>
                    <a:lnTo>
                      <a:pt x="564" y="660"/>
                    </a:lnTo>
                    <a:lnTo>
                      <a:pt x="600" y="672"/>
                    </a:lnTo>
                    <a:lnTo>
                      <a:pt x="624" y="684"/>
                    </a:lnTo>
                    <a:lnTo>
                      <a:pt x="648" y="684"/>
                    </a:lnTo>
                    <a:lnTo>
                      <a:pt x="672" y="684"/>
                    </a:lnTo>
                    <a:lnTo>
                      <a:pt x="696" y="684"/>
                    </a:lnTo>
                    <a:lnTo>
                      <a:pt x="720" y="672"/>
                    </a:lnTo>
                    <a:lnTo>
                      <a:pt x="744" y="660"/>
                    </a:lnTo>
                    <a:lnTo>
                      <a:pt x="768" y="636"/>
                    </a:lnTo>
                    <a:lnTo>
                      <a:pt x="780" y="612"/>
                    </a:lnTo>
                    <a:lnTo>
                      <a:pt x="804" y="588"/>
                    </a:lnTo>
                    <a:lnTo>
                      <a:pt x="804" y="564"/>
                    </a:lnTo>
                    <a:lnTo>
                      <a:pt x="816" y="540"/>
                    </a:lnTo>
                    <a:lnTo>
                      <a:pt x="828" y="504"/>
                    </a:lnTo>
                    <a:lnTo>
                      <a:pt x="828" y="480"/>
                    </a:lnTo>
                    <a:lnTo>
                      <a:pt x="840" y="456"/>
                    </a:lnTo>
                    <a:lnTo>
                      <a:pt x="840" y="432"/>
                    </a:lnTo>
                    <a:lnTo>
                      <a:pt x="852" y="408"/>
                    </a:lnTo>
                    <a:lnTo>
                      <a:pt x="864" y="384"/>
                    </a:lnTo>
                    <a:lnTo>
                      <a:pt x="876" y="360"/>
                    </a:lnTo>
                    <a:lnTo>
                      <a:pt x="900" y="336"/>
                    </a:lnTo>
                    <a:lnTo>
                      <a:pt x="912" y="312"/>
                    </a:lnTo>
                    <a:lnTo>
                      <a:pt x="924" y="288"/>
                    </a:lnTo>
                    <a:lnTo>
                      <a:pt x="948" y="276"/>
                    </a:lnTo>
                    <a:lnTo>
                      <a:pt x="960" y="252"/>
                    </a:lnTo>
                    <a:lnTo>
                      <a:pt x="984" y="252"/>
                    </a:lnTo>
                    <a:lnTo>
                      <a:pt x="1008" y="240"/>
                    </a:lnTo>
                    <a:lnTo>
                      <a:pt x="1032" y="240"/>
                    </a:lnTo>
                    <a:lnTo>
                      <a:pt x="1056" y="240"/>
                    </a:lnTo>
                    <a:lnTo>
                      <a:pt x="1080" y="240"/>
                    </a:lnTo>
                    <a:lnTo>
                      <a:pt x="1104" y="252"/>
                    </a:lnTo>
                    <a:lnTo>
                      <a:pt x="1128" y="264"/>
                    </a:lnTo>
                    <a:lnTo>
                      <a:pt x="1152" y="276"/>
                    </a:lnTo>
                    <a:lnTo>
                      <a:pt x="1164" y="300"/>
                    </a:lnTo>
                    <a:lnTo>
                      <a:pt x="1176" y="324"/>
                    </a:lnTo>
                    <a:lnTo>
                      <a:pt x="1176" y="348"/>
                    </a:lnTo>
                    <a:lnTo>
                      <a:pt x="1188" y="372"/>
                    </a:lnTo>
                    <a:lnTo>
                      <a:pt x="1188" y="396"/>
                    </a:lnTo>
                    <a:lnTo>
                      <a:pt x="1188" y="420"/>
                    </a:lnTo>
                    <a:lnTo>
                      <a:pt x="1176" y="444"/>
                    </a:lnTo>
                    <a:lnTo>
                      <a:pt x="1164" y="468"/>
                    </a:lnTo>
                    <a:lnTo>
                      <a:pt x="1152" y="492"/>
                    </a:lnTo>
                    <a:lnTo>
                      <a:pt x="1140" y="516"/>
                    </a:lnTo>
                    <a:lnTo>
                      <a:pt x="1128" y="540"/>
                    </a:lnTo>
                    <a:lnTo>
                      <a:pt x="1116" y="564"/>
                    </a:lnTo>
                    <a:lnTo>
                      <a:pt x="1092" y="588"/>
                    </a:lnTo>
                    <a:lnTo>
                      <a:pt x="1080" y="612"/>
                    </a:lnTo>
                    <a:lnTo>
                      <a:pt x="1056" y="624"/>
                    </a:lnTo>
                    <a:lnTo>
                      <a:pt x="1044" y="660"/>
                    </a:lnTo>
                    <a:lnTo>
                      <a:pt x="1020" y="672"/>
                    </a:lnTo>
                    <a:lnTo>
                      <a:pt x="1020" y="696"/>
                    </a:lnTo>
                    <a:lnTo>
                      <a:pt x="996" y="720"/>
                    </a:lnTo>
                    <a:lnTo>
                      <a:pt x="984" y="744"/>
                    </a:lnTo>
                    <a:lnTo>
                      <a:pt x="960" y="768"/>
                    </a:lnTo>
                    <a:lnTo>
                      <a:pt x="948" y="792"/>
                    </a:lnTo>
                    <a:lnTo>
                      <a:pt x="936" y="816"/>
                    </a:lnTo>
                    <a:lnTo>
                      <a:pt x="924" y="840"/>
                    </a:lnTo>
                    <a:lnTo>
                      <a:pt x="912" y="864"/>
                    </a:lnTo>
                    <a:lnTo>
                      <a:pt x="900" y="888"/>
                    </a:lnTo>
                    <a:lnTo>
                      <a:pt x="900" y="912"/>
                    </a:lnTo>
                    <a:lnTo>
                      <a:pt x="888" y="936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44" name="Freeform 20"/>
              <p:cNvSpPr>
                <a:spLocks/>
              </p:cNvSpPr>
              <p:nvPr/>
            </p:nvSpPr>
            <p:spPr bwMode="auto">
              <a:xfrm>
                <a:off x="2052" y="1656"/>
                <a:ext cx="169" cy="193"/>
              </a:xfrm>
              <a:custGeom>
                <a:avLst/>
                <a:gdLst/>
                <a:ahLst/>
                <a:cxnLst>
                  <a:cxn ang="0">
                    <a:pos x="108" y="12"/>
                  </a:cxn>
                  <a:cxn ang="0">
                    <a:pos x="84" y="24"/>
                  </a:cxn>
                  <a:cxn ang="0">
                    <a:pos x="60" y="36"/>
                  </a:cxn>
                  <a:cxn ang="0">
                    <a:pos x="36" y="48"/>
                  </a:cxn>
                  <a:cxn ang="0">
                    <a:pos x="24" y="72"/>
                  </a:cxn>
                  <a:cxn ang="0">
                    <a:pos x="0" y="96"/>
                  </a:cxn>
                  <a:cxn ang="0">
                    <a:pos x="0" y="120"/>
                  </a:cxn>
                  <a:cxn ang="0">
                    <a:pos x="0" y="144"/>
                  </a:cxn>
                  <a:cxn ang="0">
                    <a:pos x="24" y="156"/>
                  </a:cxn>
                  <a:cxn ang="0">
                    <a:pos x="36" y="180"/>
                  </a:cxn>
                  <a:cxn ang="0">
                    <a:pos x="60" y="192"/>
                  </a:cxn>
                  <a:cxn ang="0">
                    <a:pos x="84" y="192"/>
                  </a:cxn>
                  <a:cxn ang="0">
                    <a:pos x="108" y="192"/>
                  </a:cxn>
                  <a:cxn ang="0">
                    <a:pos x="132" y="180"/>
                  </a:cxn>
                  <a:cxn ang="0">
                    <a:pos x="144" y="156"/>
                  </a:cxn>
                  <a:cxn ang="0">
                    <a:pos x="156" y="132"/>
                  </a:cxn>
                  <a:cxn ang="0">
                    <a:pos x="168" y="108"/>
                  </a:cxn>
                  <a:cxn ang="0">
                    <a:pos x="168" y="84"/>
                  </a:cxn>
                  <a:cxn ang="0">
                    <a:pos x="168" y="60"/>
                  </a:cxn>
                  <a:cxn ang="0">
                    <a:pos x="156" y="36"/>
                  </a:cxn>
                  <a:cxn ang="0">
                    <a:pos x="144" y="12"/>
                  </a:cxn>
                  <a:cxn ang="0">
                    <a:pos x="120" y="0"/>
                  </a:cxn>
                  <a:cxn ang="0">
                    <a:pos x="108" y="12"/>
                  </a:cxn>
                </a:cxnLst>
                <a:rect l="0" t="0" r="r" b="b"/>
                <a:pathLst>
                  <a:path w="169" h="193">
                    <a:moveTo>
                      <a:pt x="108" y="12"/>
                    </a:moveTo>
                    <a:lnTo>
                      <a:pt x="84" y="24"/>
                    </a:lnTo>
                    <a:lnTo>
                      <a:pt x="60" y="36"/>
                    </a:lnTo>
                    <a:lnTo>
                      <a:pt x="36" y="48"/>
                    </a:lnTo>
                    <a:lnTo>
                      <a:pt x="24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4" y="156"/>
                    </a:lnTo>
                    <a:lnTo>
                      <a:pt x="36" y="180"/>
                    </a:lnTo>
                    <a:lnTo>
                      <a:pt x="60" y="192"/>
                    </a:lnTo>
                    <a:lnTo>
                      <a:pt x="84" y="192"/>
                    </a:lnTo>
                    <a:lnTo>
                      <a:pt x="108" y="192"/>
                    </a:lnTo>
                    <a:lnTo>
                      <a:pt x="132" y="180"/>
                    </a:lnTo>
                    <a:lnTo>
                      <a:pt x="144" y="156"/>
                    </a:lnTo>
                    <a:lnTo>
                      <a:pt x="156" y="132"/>
                    </a:lnTo>
                    <a:lnTo>
                      <a:pt x="168" y="108"/>
                    </a:lnTo>
                    <a:lnTo>
                      <a:pt x="168" y="84"/>
                    </a:lnTo>
                    <a:lnTo>
                      <a:pt x="168" y="60"/>
                    </a:lnTo>
                    <a:lnTo>
                      <a:pt x="156" y="36"/>
                    </a:lnTo>
                    <a:lnTo>
                      <a:pt x="144" y="12"/>
                    </a:lnTo>
                    <a:lnTo>
                      <a:pt x="120" y="0"/>
                    </a:lnTo>
                    <a:lnTo>
                      <a:pt x="108" y="12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45" name="Freeform 21"/>
              <p:cNvSpPr>
                <a:spLocks/>
              </p:cNvSpPr>
              <p:nvPr/>
            </p:nvSpPr>
            <p:spPr bwMode="auto">
              <a:xfrm>
                <a:off x="1932" y="2100"/>
                <a:ext cx="277" cy="577"/>
              </a:xfrm>
              <a:custGeom>
                <a:avLst/>
                <a:gdLst/>
                <a:ahLst/>
                <a:cxnLst>
                  <a:cxn ang="0">
                    <a:pos x="180" y="0"/>
                  </a:cxn>
                  <a:cxn ang="0">
                    <a:pos x="204" y="24"/>
                  </a:cxn>
                  <a:cxn ang="0">
                    <a:pos x="228" y="36"/>
                  </a:cxn>
                  <a:cxn ang="0">
                    <a:pos x="240" y="60"/>
                  </a:cxn>
                  <a:cxn ang="0">
                    <a:pos x="264" y="84"/>
                  </a:cxn>
                  <a:cxn ang="0">
                    <a:pos x="276" y="108"/>
                  </a:cxn>
                  <a:cxn ang="0">
                    <a:pos x="276" y="132"/>
                  </a:cxn>
                  <a:cxn ang="0">
                    <a:pos x="276" y="156"/>
                  </a:cxn>
                  <a:cxn ang="0">
                    <a:pos x="276" y="180"/>
                  </a:cxn>
                  <a:cxn ang="0">
                    <a:pos x="276" y="204"/>
                  </a:cxn>
                  <a:cxn ang="0">
                    <a:pos x="276" y="228"/>
                  </a:cxn>
                  <a:cxn ang="0">
                    <a:pos x="276" y="252"/>
                  </a:cxn>
                  <a:cxn ang="0">
                    <a:pos x="276" y="276"/>
                  </a:cxn>
                  <a:cxn ang="0">
                    <a:pos x="276" y="300"/>
                  </a:cxn>
                  <a:cxn ang="0">
                    <a:pos x="264" y="324"/>
                  </a:cxn>
                  <a:cxn ang="0">
                    <a:pos x="264" y="348"/>
                  </a:cxn>
                  <a:cxn ang="0">
                    <a:pos x="252" y="372"/>
                  </a:cxn>
                  <a:cxn ang="0">
                    <a:pos x="240" y="396"/>
                  </a:cxn>
                  <a:cxn ang="0">
                    <a:pos x="216" y="420"/>
                  </a:cxn>
                  <a:cxn ang="0">
                    <a:pos x="204" y="444"/>
                  </a:cxn>
                  <a:cxn ang="0">
                    <a:pos x="192" y="468"/>
                  </a:cxn>
                  <a:cxn ang="0">
                    <a:pos x="168" y="480"/>
                  </a:cxn>
                  <a:cxn ang="0">
                    <a:pos x="168" y="504"/>
                  </a:cxn>
                  <a:cxn ang="0">
                    <a:pos x="144" y="516"/>
                  </a:cxn>
                  <a:cxn ang="0">
                    <a:pos x="132" y="540"/>
                  </a:cxn>
                  <a:cxn ang="0">
                    <a:pos x="108" y="552"/>
                  </a:cxn>
                  <a:cxn ang="0">
                    <a:pos x="96" y="576"/>
                  </a:cxn>
                  <a:cxn ang="0">
                    <a:pos x="72" y="576"/>
                  </a:cxn>
                  <a:cxn ang="0">
                    <a:pos x="48" y="576"/>
                  </a:cxn>
                  <a:cxn ang="0">
                    <a:pos x="12" y="552"/>
                  </a:cxn>
                  <a:cxn ang="0">
                    <a:pos x="12" y="528"/>
                  </a:cxn>
                  <a:cxn ang="0">
                    <a:pos x="0" y="504"/>
                  </a:cxn>
                  <a:cxn ang="0">
                    <a:pos x="12" y="480"/>
                  </a:cxn>
                  <a:cxn ang="0">
                    <a:pos x="24" y="456"/>
                  </a:cxn>
                  <a:cxn ang="0">
                    <a:pos x="24" y="432"/>
                  </a:cxn>
                  <a:cxn ang="0">
                    <a:pos x="48" y="420"/>
                  </a:cxn>
                  <a:cxn ang="0">
                    <a:pos x="60" y="396"/>
                  </a:cxn>
                  <a:cxn ang="0">
                    <a:pos x="72" y="372"/>
                  </a:cxn>
                  <a:cxn ang="0">
                    <a:pos x="96" y="360"/>
                  </a:cxn>
                  <a:cxn ang="0">
                    <a:pos x="96" y="336"/>
                  </a:cxn>
                  <a:cxn ang="0">
                    <a:pos x="120" y="312"/>
                  </a:cxn>
                  <a:cxn ang="0">
                    <a:pos x="132" y="276"/>
                  </a:cxn>
                  <a:cxn ang="0">
                    <a:pos x="144" y="252"/>
                  </a:cxn>
                  <a:cxn ang="0">
                    <a:pos x="156" y="228"/>
                  </a:cxn>
                  <a:cxn ang="0">
                    <a:pos x="168" y="204"/>
                  </a:cxn>
                  <a:cxn ang="0">
                    <a:pos x="180" y="180"/>
                  </a:cxn>
                  <a:cxn ang="0">
                    <a:pos x="180" y="156"/>
                  </a:cxn>
                  <a:cxn ang="0">
                    <a:pos x="180" y="132"/>
                  </a:cxn>
                  <a:cxn ang="0">
                    <a:pos x="180" y="108"/>
                  </a:cxn>
                  <a:cxn ang="0">
                    <a:pos x="180" y="84"/>
                  </a:cxn>
                  <a:cxn ang="0">
                    <a:pos x="180" y="60"/>
                  </a:cxn>
                  <a:cxn ang="0">
                    <a:pos x="180" y="36"/>
                  </a:cxn>
                  <a:cxn ang="0">
                    <a:pos x="180" y="12"/>
                  </a:cxn>
                  <a:cxn ang="0">
                    <a:pos x="204" y="0"/>
                  </a:cxn>
                  <a:cxn ang="0">
                    <a:pos x="180" y="0"/>
                  </a:cxn>
                </a:cxnLst>
                <a:rect l="0" t="0" r="r" b="b"/>
                <a:pathLst>
                  <a:path w="277" h="577">
                    <a:moveTo>
                      <a:pt x="180" y="0"/>
                    </a:moveTo>
                    <a:lnTo>
                      <a:pt x="204" y="24"/>
                    </a:lnTo>
                    <a:lnTo>
                      <a:pt x="228" y="36"/>
                    </a:lnTo>
                    <a:lnTo>
                      <a:pt x="240" y="60"/>
                    </a:lnTo>
                    <a:lnTo>
                      <a:pt x="264" y="84"/>
                    </a:lnTo>
                    <a:lnTo>
                      <a:pt x="276" y="108"/>
                    </a:lnTo>
                    <a:lnTo>
                      <a:pt x="276" y="132"/>
                    </a:lnTo>
                    <a:lnTo>
                      <a:pt x="276" y="156"/>
                    </a:lnTo>
                    <a:lnTo>
                      <a:pt x="276" y="180"/>
                    </a:lnTo>
                    <a:lnTo>
                      <a:pt x="276" y="204"/>
                    </a:lnTo>
                    <a:lnTo>
                      <a:pt x="276" y="228"/>
                    </a:lnTo>
                    <a:lnTo>
                      <a:pt x="276" y="252"/>
                    </a:lnTo>
                    <a:lnTo>
                      <a:pt x="276" y="276"/>
                    </a:lnTo>
                    <a:lnTo>
                      <a:pt x="276" y="300"/>
                    </a:lnTo>
                    <a:lnTo>
                      <a:pt x="264" y="324"/>
                    </a:lnTo>
                    <a:lnTo>
                      <a:pt x="264" y="348"/>
                    </a:lnTo>
                    <a:lnTo>
                      <a:pt x="252" y="372"/>
                    </a:lnTo>
                    <a:lnTo>
                      <a:pt x="240" y="396"/>
                    </a:lnTo>
                    <a:lnTo>
                      <a:pt x="216" y="420"/>
                    </a:lnTo>
                    <a:lnTo>
                      <a:pt x="204" y="444"/>
                    </a:lnTo>
                    <a:lnTo>
                      <a:pt x="192" y="468"/>
                    </a:lnTo>
                    <a:lnTo>
                      <a:pt x="168" y="480"/>
                    </a:lnTo>
                    <a:lnTo>
                      <a:pt x="168" y="504"/>
                    </a:lnTo>
                    <a:lnTo>
                      <a:pt x="144" y="516"/>
                    </a:lnTo>
                    <a:lnTo>
                      <a:pt x="132" y="540"/>
                    </a:lnTo>
                    <a:lnTo>
                      <a:pt x="108" y="552"/>
                    </a:lnTo>
                    <a:lnTo>
                      <a:pt x="96" y="576"/>
                    </a:lnTo>
                    <a:lnTo>
                      <a:pt x="72" y="576"/>
                    </a:lnTo>
                    <a:lnTo>
                      <a:pt x="48" y="576"/>
                    </a:lnTo>
                    <a:lnTo>
                      <a:pt x="12" y="552"/>
                    </a:lnTo>
                    <a:lnTo>
                      <a:pt x="12" y="528"/>
                    </a:lnTo>
                    <a:lnTo>
                      <a:pt x="0" y="504"/>
                    </a:lnTo>
                    <a:lnTo>
                      <a:pt x="12" y="480"/>
                    </a:lnTo>
                    <a:lnTo>
                      <a:pt x="24" y="456"/>
                    </a:lnTo>
                    <a:lnTo>
                      <a:pt x="24" y="432"/>
                    </a:lnTo>
                    <a:lnTo>
                      <a:pt x="48" y="420"/>
                    </a:lnTo>
                    <a:lnTo>
                      <a:pt x="60" y="396"/>
                    </a:lnTo>
                    <a:lnTo>
                      <a:pt x="72" y="372"/>
                    </a:lnTo>
                    <a:lnTo>
                      <a:pt x="96" y="360"/>
                    </a:lnTo>
                    <a:lnTo>
                      <a:pt x="96" y="336"/>
                    </a:lnTo>
                    <a:lnTo>
                      <a:pt x="120" y="312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56" y="228"/>
                    </a:lnTo>
                    <a:lnTo>
                      <a:pt x="168" y="204"/>
                    </a:lnTo>
                    <a:lnTo>
                      <a:pt x="180" y="180"/>
                    </a:lnTo>
                    <a:lnTo>
                      <a:pt x="180" y="156"/>
                    </a:lnTo>
                    <a:lnTo>
                      <a:pt x="180" y="132"/>
                    </a:lnTo>
                    <a:lnTo>
                      <a:pt x="180" y="108"/>
                    </a:lnTo>
                    <a:lnTo>
                      <a:pt x="180" y="84"/>
                    </a:lnTo>
                    <a:lnTo>
                      <a:pt x="180" y="60"/>
                    </a:lnTo>
                    <a:lnTo>
                      <a:pt x="180" y="36"/>
                    </a:lnTo>
                    <a:lnTo>
                      <a:pt x="180" y="12"/>
                    </a:lnTo>
                    <a:lnTo>
                      <a:pt x="204" y="0"/>
                    </a:lnTo>
                    <a:lnTo>
                      <a:pt x="180" y="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46" name="Freeform 22"/>
              <p:cNvSpPr>
                <a:spLocks/>
              </p:cNvSpPr>
              <p:nvPr/>
            </p:nvSpPr>
            <p:spPr bwMode="auto">
              <a:xfrm>
                <a:off x="2100" y="1848"/>
                <a:ext cx="37" cy="265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36" y="0"/>
                  </a:cxn>
                  <a:cxn ang="0">
                    <a:pos x="36" y="24"/>
                  </a:cxn>
                  <a:cxn ang="0">
                    <a:pos x="36" y="48"/>
                  </a:cxn>
                  <a:cxn ang="0">
                    <a:pos x="36" y="72"/>
                  </a:cxn>
                  <a:cxn ang="0">
                    <a:pos x="36" y="96"/>
                  </a:cxn>
                  <a:cxn ang="0">
                    <a:pos x="24" y="120"/>
                  </a:cxn>
                  <a:cxn ang="0">
                    <a:pos x="12" y="144"/>
                  </a:cxn>
                  <a:cxn ang="0">
                    <a:pos x="0" y="168"/>
                  </a:cxn>
                  <a:cxn ang="0">
                    <a:pos x="0" y="192"/>
                  </a:cxn>
                  <a:cxn ang="0">
                    <a:pos x="0" y="216"/>
                  </a:cxn>
                  <a:cxn ang="0">
                    <a:pos x="0" y="240"/>
                  </a:cxn>
                  <a:cxn ang="0">
                    <a:pos x="12" y="264"/>
                  </a:cxn>
                </a:cxnLst>
                <a:rect l="0" t="0" r="r" b="b"/>
                <a:pathLst>
                  <a:path w="37" h="265">
                    <a:moveTo>
                      <a:pt x="12" y="12"/>
                    </a:moveTo>
                    <a:lnTo>
                      <a:pt x="36" y="0"/>
                    </a:lnTo>
                    <a:lnTo>
                      <a:pt x="36" y="24"/>
                    </a:lnTo>
                    <a:lnTo>
                      <a:pt x="36" y="48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24" y="120"/>
                    </a:lnTo>
                    <a:lnTo>
                      <a:pt x="12" y="144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12" y="264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47" name="Rectangle 23"/>
              <p:cNvSpPr>
                <a:spLocks noChangeArrowheads="1"/>
              </p:cNvSpPr>
              <p:nvPr/>
            </p:nvSpPr>
            <p:spPr bwMode="auto">
              <a:xfrm>
                <a:off x="2173" y="1501"/>
                <a:ext cx="802" cy="2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 dirty="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GZ</a:t>
                </a:r>
              </a:p>
            </p:txBody>
          </p:sp>
          <p:sp>
            <p:nvSpPr>
              <p:cNvPr id="641048" name="Rectangle 24"/>
              <p:cNvSpPr>
                <a:spLocks noChangeArrowheads="1"/>
              </p:cNvSpPr>
              <p:nvPr/>
            </p:nvSpPr>
            <p:spPr bwMode="auto">
              <a:xfrm>
                <a:off x="1585" y="3553"/>
                <a:ext cx="442" cy="2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 dirty="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HD</a:t>
                </a:r>
              </a:p>
            </p:txBody>
          </p:sp>
          <p:sp>
            <p:nvSpPr>
              <p:cNvPr id="641049" name="Rectangle 25"/>
              <p:cNvSpPr>
                <a:spLocks noChangeArrowheads="1"/>
              </p:cNvSpPr>
              <p:nvPr/>
            </p:nvSpPr>
            <p:spPr bwMode="auto">
              <a:xfrm>
                <a:off x="1273" y="625"/>
                <a:ext cx="514" cy="2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 dirty="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MD</a:t>
                </a:r>
              </a:p>
            </p:txBody>
          </p:sp>
          <p:sp>
            <p:nvSpPr>
              <p:cNvPr id="641050" name="Rectangle 26"/>
              <p:cNvSpPr>
                <a:spLocks noChangeArrowheads="1"/>
              </p:cNvSpPr>
              <p:nvPr/>
            </p:nvSpPr>
            <p:spPr bwMode="auto">
              <a:xfrm>
                <a:off x="1949" y="2760"/>
                <a:ext cx="1056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51" name="Line 27"/>
              <p:cNvSpPr>
                <a:spLocks noChangeShapeType="1"/>
              </p:cNvSpPr>
              <p:nvPr/>
            </p:nvSpPr>
            <p:spPr bwMode="auto">
              <a:xfrm>
                <a:off x="1100" y="2208"/>
                <a:ext cx="4126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641052" name="Line 28"/>
              <p:cNvSpPr>
                <a:spLocks noChangeShapeType="1"/>
              </p:cNvSpPr>
              <p:nvPr/>
            </p:nvSpPr>
            <p:spPr bwMode="auto">
              <a:xfrm>
                <a:off x="3155" y="620"/>
                <a:ext cx="0" cy="3152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8" charset="0"/>
                  <a:ea typeface="+mn-ea"/>
                  <a:cs typeface="+mn-cs"/>
                </a:endParaRPr>
              </a:p>
            </p:txBody>
          </p:sp>
          <p:sp>
            <p:nvSpPr>
              <p:cNvPr id="641053" name="Rectangle 29"/>
              <p:cNvSpPr>
                <a:spLocks noChangeArrowheads="1"/>
              </p:cNvSpPr>
              <p:nvPr/>
            </p:nvSpPr>
            <p:spPr bwMode="auto">
              <a:xfrm>
                <a:off x="1646" y="2276"/>
                <a:ext cx="1090" cy="2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 dirty="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TD</a:t>
                </a:r>
              </a:p>
            </p:txBody>
          </p:sp>
          <p:sp>
            <p:nvSpPr>
              <p:cNvPr id="641054" name="Rectangle 30"/>
              <p:cNvSpPr>
                <a:spLocks noChangeArrowheads="1"/>
              </p:cNvSpPr>
              <p:nvPr/>
            </p:nvSpPr>
            <p:spPr bwMode="auto">
              <a:xfrm>
                <a:off x="2576" y="709"/>
                <a:ext cx="507" cy="3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55" name="Rectangle 31"/>
              <p:cNvSpPr>
                <a:spLocks noChangeArrowheads="1"/>
              </p:cNvSpPr>
              <p:nvPr/>
            </p:nvSpPr>
            <p:spPr bwMode="auto">
              <a:xfrm>
                <a:off x="4356" y="2769"/>
                <a:ext cx="514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U</a:t>
                </a:r>
              </a:p>
            </p:txBody>
          </p:sp>
          <p:sp>
            <p:nvSpPr>
              <p:cNvPr id="641056" name="Rectangle 32"/>
              <p:cNvSpPr>
                <a:spLocks noChangeArrowheads="1"/>
              </p:cNvSpPr>
              <p:nvPr/>
            </p:nvSpPr>
            <p:spPr bwMode="auto">
              <a:xfrm>
                <a:off x="3685" y="1817"/>
                <a:ext cx="514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641057" name="Rectangle 33"/>
              <p:cNvSpPr>
                <a:spLocks noChangeArrowheads="1"/>
              </p:cNvSpPr>
              <p:nvPr/>
            </p:nvSpPr>
            <p:spPr bwMode="auto">
              <a:xfrm>
                <a:off x="3457" y="1141"/>
                <a:ext cx="526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H</a:t>
                </a:r>
              </a:p>
            </p:txBody>
          </p:sp>
          <p:sp>
            <p:nvSpPr>
              <p:cNvPr id="641058" name="Rectangle 34"/>
              <p:cNvSpPr>
                <a:spLocks noChangeArrowheads="1"/>
              </p:cNvSpPr>
              <p:nvPr/>
            </p:nvSpPr>
            <p:spPr bwMode="auto">
              <a:xfrm>
                <a:off x="4465" y="961"/>
                <a:ext cx="814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N(A)</a:t>
                </a:r>
              </a:p>
            </p:txBody>
          </p:sp>
          <p:sp>
            <p:nvSpPr>
              <p:cNvPr id="641059" name="Oval 35"/>
              <p:cNvSpPr>
                <a:spLocks noChangeArrowheads="1"/>
              </p:cNvSpPr>
              <p:nvPr/>
            </p:nvSpPr>
            <p:spPr bwMode="auto">
              <a:xfrm>
                <a:off x="4362" y="1036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60" name="Rectangle 36"/>
              <p:cNvSpPr>
                <a:spLocks noChangeArrowheads="1"/>
              </p:cNvSpPr>
              <p:nvPr/>
            </p:nvSpPr>
            <p:spPr bwMode="auto">
              <a:xfrm>
                <a:off x="1949" y="1618"/>
                <a:ext cx="24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641061" name="Oval 37"/>
              <p:cNvSpPr>
                <a:spLocks noChangeArrowheads="1"/>
              </p:cNvSpPr>
              <p:nvPr/>
            </p:nvSpPr>
            <p:spPr bwMode="auto">
              <a:xfrm>
                <a:off x="1874" y="2038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62" name="Rectangle 38"/>
              <p:cNvSpPr>
                <a:spLocks noChangeArrowheads="1"/>
              </p:cNvSpPr>
              <p:nvPr/>
            </p:nvSpPr>
            <p:spPr bwMode="auto">
              <a:xfrm>
                <a:off x="1720" y="1939"/>
                <a:ext cx="206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J</a:t>
                </a:r>
              </a:p>
            </p:txBody>
          </p:sp>
          <p:sp>
            <p:nvSpPr>
              <p:cNvPr id="641063" name="Rectangle 39"/>
              <p:cNvSpPr>
                <a:spLocks noChangeArrowheads="1"/>
              </p:cNvSpPr>
              <p:nvPr/>
            </p:nvSpPr>
            <p:spPr bwMode="auto">
              <a:xfrm>
                <a:off x="2026" y="3253"/>
                <a:ext cx="356" cy="2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 dirty="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SC</a:t>
                </a:r>
              </a:p>
            </p:txBody>
          </p:sp>
          <p:sp>
            <p:nvSpPr>
              <p:cNvPr id="641064" name="Rectangle 40"/>
              <p:cNvSpPr>
                <a:spLocks noChangeArrowheads="1"/>
              </p:cNvSpPr>
              <p:nvPr/>
            </p:nvSpPr>
            <p:spPr bwMode="auto">
              <a:xfrm>
                <a:off x="1142" y="2571"/>
                <a:ext cx="237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-107" charset="0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41065" name="Freeform 41"/>
              <p:cNvSpPr>
                <a:spLocks/>
              </p:cNvSpPr>
              <p:nvPr/>
            </p:nvSpPr>
            <p:spPr bwMode="auto">
              <a:xfrm>
                <a:off x="3664" y="1976"/>
                <a:ext cx="603" cy="896"/>
              </a:xfrm>
              <a:custGeom>
                <a:avLst/>
                <a:gdLst/>
                <a:ahLst/>
                <a:cxnLst>
                  <a:cxn ang="0">
                    <a:pos x="592" y="896"/>
                  </a:cxn>
                  <a:cxn ang="0">
                    <a:pos x="328" y="760"/>
                  </a:cxn>
                  <a:cxn ang="0">
                    <a:pos x="192" y="576"/>
                  </a:cxn>
                  <a:cxn ang="0">
                    <a:pos x="40" y="160"/>
                  </a:cxn>
                  <a:cxn ang="0">
                    <a:pos x="24" y="80"/>
                  </a:cxn>
                  <a:cxn ang="0">
                    <a:pos x="0" y="0"/>
                  </a:cxn>
                </a:cxnLst>
                <a:rect l="0" t="0" r="r" b="b"/>
                <a:pathLst>
                  <a:path w="592" h="896">
                    <a:moveTo>
                      <a:pt x="592" y="896"/>
                    </a:moveTo>
                    <a:cubicBezTo>
                      <a:pt x="508" y="840"/>
                      <a:pt x="405" y="824"/>
                      <a:pt x="328" y="760"/>
                    </a:cubicBezTo>
                    <a:cubicBezTo>
                      <a:pt x="268" y="710"/>
                      <a:pt x="232" y="640"/>
                      <a:pt x="192" y="576"/>
                    </a:cubicBezTo>
                    <a:cubicBezTo>
                      <a:pt x="107" y="440"/>
                      <a:pt x="78" y="313"/>
                      <a:pt x="40" y="160"/>
                    </a:cubicBezTo>
                    <a:cubicBezTo>
                      <a:pt x="33" y="133"/>
                      <a:pt x="30" y="106"/>
                      <a:pt x="24" y="80"/>
                    </a:cubicBezTo>
                    <a:cubicBezTo>
                      <a:pt x="17" y="55"/>
                      <a:pt x="0" y="26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66" name="Freeform 42"/>
              <p:cNvSpPr>
                <a:spLocks/>
              </p:cNvSpPr>
              <p:nvPr/>
            </p:nvSpPr>
            <p:spPr bwMode="auto">
              <a:xfrm>
                <a:off x="1840" y="1167"/>
                <a:ext cx="1816" cy="793"/>
              </a:xfrm>
              <a:custGeom>
                <a:avLst/>
                <a:gdLst/>
                <a:ahLst/>
                <a:cxnLst>
                  <a:cxn ang="0">
                    <a:pos x="1816" y="793"/>
                  </a:cxn>
                  <a:cxn ang="0">
                    <a:pos x="1784" y="713"/>
                  </a:cxn>
                  <a:cxn ang="0">
                    <a:pos x="1640" y="273"/>
                  </a:cxn>
                  <a:cxn ang="0">
                    <a:pos x="1560" y="129"/>
                  </a:cxn>
                  <a:cxn ang="0">
                    <a:pos x="1160" y="17"/>
                  </a:cxn>
                  <a:cxn ang="0">
                    <a:pos x="560" y="65"/>
                  </a:cxn>
                  <a:cxn ang="0">
                    <a:pos x="472" y="113"/>
                  </a:cxn>
                  <a:cxn ang="0">
                    <a:pos x="424" y="129"/>
                  </a:cxn>
                  <a:cxn ang="0">
                    <a:pos x="224" y="241"/>
                  </a:cxn>
                  <a:cxn ang="0">
                    <a:pos x="120" y="345"/>
                  </a:cxn>
                  <a:cxn ang="0">
                    <a:pos x="104" y="377"/>
                  </a:cxn>
                  <a:cxn ang="0">
                    <a:pos x="72" y="409"/>
                  </a:cxn>
                  <a:cxn ang="0">
                    <a:pos x="0" y="609"/>
                  </a:cxn>
                </a:cxnLst>
                <a:rect l="0" t="0" r="r" b="b"/>
                <a:pathLst>
                  <a:path w="1816" h="793">
                    <a:moveTo>
                      <a:pt x="1816" y="793"/>
                    </a:moveTo>
                    <a:cubicBezTo>
                      <a:pt x="1797" y="764"/>
                      <a:pt x="1796" y="743"/>
                      <a:pt x="1784" y="713"/>
                    </a:cubicBezTo>
                    <a:cubicBezTo>
                      <a:pt x="1723" y="571"/>
                      <a:pt x="1700" y="414"/>
                      <a:pt x="1640" y="273"/>
                    </a:cubicBezTo>
                    <a:cubicBezTo>
                      <a:pt x="1618" y="222"/>
                      <a:pt x="1604" y="165"/>
                      <a:pt x="1560" y="129"/>
                    </a:cubicBezTo>
                    <a:cubicBezTo>
                      <a:pt x="1463" y="48"/>
                      <a:pt x="1278" y="26"/>
                      <a:pt x="1160" y="17"/>
                    </a:cubicBezTo>
                    <a:cubicBezTo>
                      <a:pt x="827" y="22"/>
                      <a:pt x="787" y="0"/>
                      <a:pt x="560" y="65"/>
                    </a:cubicBezTo>
                    <a:cubicBezTo>
                      <a:pt x="531" y="86"/>
                      <a:pt x="504" y="99"/>
                      <a:pt x="472" y="113"/>
                    </a:cubicBezTo>
                    <a:cubicBezTo>
                      <a:pt x="456" y="119"/>
                      <a:pt x="438" y="119"/>
                      <a:pt x="424" y="129"/>
                    </a:cubicBezTo>
                    <a:cubicBezTo>
                      <a:pt x="360" y="171"/>
                      <a:pt x="285" y="195"/>
                      <a:pt x="224" y="241"/>
                    </a:cubicBezTo>
                    <a:cubicBezTo>
                      <a:pt x="187" y="268"/>
                      <a:pt x="144" y="306"/>
                      <a:pt x="120" y="345"/>
                    </a:cubicBezTo>
                    <a:cubicBezTo>
                      <a:pt x="113" y="355"/>
                      <a:pt x="111" y="367"/>
                      <a:pt x="104" y="377"/>
                    </a:cubicBezTo>
                    <a:cubicBezTo>
                      <a:pt x="94" y="389"/>
                      <a:pt x="81" y="396"/>
                      <a:pt x="72" y="409"/>
                    </a:cubicBezTo>
                    <a:cubicBezTo>
                      <a:pt x="34" y="458"/>
                      <a:pt x="0" y="546"/>
                      <a:pt x="0" y="609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67" name="Freeform 43"/>
              <p:cNvSpPr>
                <a:spLocks/>
              </p:cNvSpPr>
              <p:nvPr/>
            </p:nvSpPr>
            <p:spPr bwMode="auto">
              <a:xfrm>
                <a:off x="1096" y="1784"/>
                <a:ext cx="744" cy="888"/>
              </a:xfrm>
              <a:custGeom>
                <a:avLst/>
                <a:gdLst/>
                <a:ahLst/>
                <a:cxnLst>
                  <a:cxn ang="0">
                    <a:pos x="744" y="0"/>
                  </a:cxn>
                  <a:cxn ang="0">
                    <a:pos x="688" y="344"/>
                  </a:cxn>
                  <a:cxn ang="0">
                    <a:pos x="632" y="616"/>
                  </a:cxn>
                  <a:cxn ang="0">
                    <a:pos x="456" y="752"/>
                  </a:cxn>
                  <a:cxn ang="0">
                    <a:pos x="176" y="824"/>
                  </a:cxn>
                  <a:cxn ang="0">
                    <a:pos x="0" y="888"/>
                  </a:cxn>
                </a:cxnLst>
                <a:rect l="0" t="0" r="r" b="b"/>
                <a:pathLst>
                  <a:path w="744" h="888">
                    <a:moveTo>
                      <a:pt x="744" y="0"/>
                    </a:moveTo>
                    <a:cubicBezTo>
                      <a:pt x="729" y="114"/>
                      <a:pt x="705" y="229"/>
                      <a:pt x="688" y="344"/>
                    </a:cubicBezTo>
                    <a:cubicBezTo>
                      <a:pt x="676" y="417"/>
                      <a:pt x="672" y="555"/>
                      <a:pt x="632" y="616"/>
                    </a:cubicBezTo>
                    <a:cubicBezTo>
                      <a:pt x="592" y="675"/>
                      <a:pt x="521" y="722"/>
                      <a:pt x="456" y="752"/>
                    </a:cubicBezTo>
                    <a:cubicBezTo>
                      <a:pt x="366" y="791"/>
                      <a:pt x="271" y="804"/>
                      <a:pt x="176" y="824"/>
                    </a:cubicBezTo>
                    <a:cubicBezTo>
                      <a:pt x="111" y="836"/>
                      <a:pt x="48" y="839"/>
                      <a:pt x="0" y="888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68" name="Freeform 44"/>
              <p:cNvSpPr>
                <a:spLocks/>
              </p:cNvSpPr>
              <p:nvPr/>
            </p:nvSpPr>
            <p:spPr bwMode="auto">
              <a:xfrm>
                <a:off x="1039" y="2664"/>
                <a:ext cx="893" cy="74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481" y="176"/>
                  </a:cxn>
                  <a:cxn ang="0">
                    <a:pos x="705" y="384"/>
                  </a:cxn>
                  <a:cxn ang="0">
                    <a:pos x="753" y="656"/>
                  </a:cxn>
                  <a:cxn ang="0">
                    <a:pos x="793" y="728"/>
                  </a:cxn>
                  <a:cxn ang="0">
                    <a:pos x="897" y="744"/>
                  </a:cxn>
                </a:cxnLst>
                <a:rect l="0" t="0" r="r" b="b"/>
                <a:pathLst>
                  <a:path w="897" h="749">
                    <a:moveTo>
                      <a:pt x="81" y="0"/>
                    </a:moveTo>
                    <a:cubicBezTo>
                      <a:pt x="0" y="241"/>
                      <a:pt x="386" y="173"/>
                      <a:pt x="481" y="176"/>
                    </a:cubicBezTo>
                    <a:cubicBezTo>
                      <a:pt x="576" y="207"/>
                      <a:pt x="683" y="277"/>
                      <a:pt x="705" y="384"/>
                    </a:cubicBezTo>
                    <a:cubicBezTo>
                      <a:pt x="723" y="474"/>
                      <a:pt x="727" y="567"/>
                      <a:pt x="753" y="656"/>
                    </a:cubicBezTo>
                    <a:cubicBezTo>
                      <a:pt x="758" y="676"/>
                      <a:pt x="774" y="721"/>
                      <a:pt x="793" y="728"/>
                    </a:cubicBezTo>
                    <a:cubicBezTo>
                      <a:pt x="858" y="749"/>
                      <a:pt x="824" y="744"/>
                      <a:pt x="897" y="744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69" name="Freeform 45"/>
              <p:cNvSpPr>
                <a:spLocks/>
              </p:cNvSpPr>
              <p:nvPr/>
            </p:nvSpPr>
            <p:spPr bwMode="auto">
              <a:xfrm>
                <a:off x="1901" y="2933"/>
                <a:ext cx="169" cy="476"/>
              </a:xfrm>
              <a:custGeom>
                <a:avLst/>
                <a:gdLst/>
                <a:ahLst/>
                <a:cxnLst>
                  <a:cxn ang="0">
                    <a:pos x="44" y="475"/>
                  </a:cxn>
                  <a:cxn ang="0">
                    <a:pos x="116" y="443"/>
                  </a:cxn>
                  <a:cxn ang="0">
                    <a:pos x="148" y="395"/>
                  </a:cxn>
                  <a:cxn ang="0">
                    <a:pos x="76" y="91"/>
                  </a:cxn>
                  <a:cxn ang="0">
                    <a:pos x="44" y="51"/>
                  </a:cxn>
                  <a:cxn ang="0">
                    <a:pos x="4" y="3"/>
                  </a:cxn>
                </a:cxnLst>
                <a:rect l="0" t="0" r="r" b="b"/>
                <a:pathLst>
                  <a:path w="172" h="476">
                    <a:moveTo>
                      <a:pt x="44" y="475"/>
                    </a:moveTo>
                    <a:cubicBezTo>
                      <a:pt x="90" y="467"/>
                      <a:pt x="89" y="476"/>
                      <a:pt x="116" y="443"/>
                    </a:cubicBezTo>
                    <a:cubicBezTo>
                      <a:pt x="127" y="427"/>
                      <a:pt x="148" y="395"/>
                      <a:pt x="148" y="395"/>
                    </a:cubicBezTo>
                    <a:cubicBezTo>
                      <a:pt x="172" y="298"/>
                      <a:pt x="135" y="170"/>
                      <a:pt x="76" y="91"/>
                    </a:cubicBezTo>
                    <a:cubicBezTo>
                      <a:pt x="57" y="36"/>
                      <a:pt x="82" y="95"/>
                      <a:pt x="44" y="51"/>
                    </a:cubicBezTo>
                    <a:cubicBezTo>
                      <a:pt x="0" y="0"/>
                      <a:pt x="32" y="3"/>
                      <a:pt x="4" y="3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70" name="Rectangle 46"/>
              <p:cNvSpPr>
                <a:spLocks noChangeArrowheads="1"/>
              </p:cNvSpPr>
              <p:nvPr/>
            </p:nvSpPr>
            <p:spPr bwMode="auto">
              <a:xfrm>
                <a:off x="2368" y="1864"/>
                <a:ext cx="570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 dirty="0">
                    <a:solidFill>
                      <a:srgbClr val="EEFF4B"/>
                    </a:solidFill>
                    <a:latin typeface="Times" pitchFamily="-107" charset="0"/>
                    <a:ea typeface="+mn-ea"/>
                    <a:cs typeface="+mn-cs"/>
                  </a:rPr>
                  <a:t>NC</a:t>
                </a:r>
              </a:p>
            </p:txBody>
          </p:sp>
          <p:sp>
            <p:nvSpPr>
              <p:cNvPr id="641071" name="Rectangle 47"/>
              <p:cNvSpPr>
                <a:spLocks noChangeArrowheads="1"/>
              </p:cNvSpPr>
              <p:nvPr/>
            </p:nvSpPr>
            <p:spPr bwMode="auto">
              <a:xfrm>
                <a:off x="2454" y="2688"/>
                <a:ext cx="564" cy="4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rgbClr val="EEFF4B"/>
                    </a:solidFill>
                    <a:latin typeface="Times" pitchFamily="-107" charset="0"/>
                    <a:ea typeface="+mn-ea"/>
                    <a:cs typeface="+mn-cs"/>
                  </a:rPr>
                  <a:t>KB</a:t>
                </a:r>
              </a:p>
            </p:txBody>
          </p:sp>
          <p:sp>
            <p:nvSpPr>
              <p:cNvPr id="641072" name="Oval 48"/>
              <p:cNvSpPr>
                <a:spLocks noChangeArrowheads="1"/>
              </p:cNvSpPr>
              <p:nvPr/>
            </p:nvSpPr>
            <p:spPr bwMode="auto">
              <a:xfrm>
                <a:off x="3592" y="1911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73" name="Oval 49"/>
              <p:cNvSpPr>
                <a:spLocks noChangeArrowheads="1"/>
              </p:cNvSpPr>
              <p:nvPr/>
            </p:nvSpPr>
            <p:spPr bwMode="auto">
              <a:xfrm>
                <a:off x="1810" y="172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74" name="Oval 50"/>
              <p:cNvSpPr>
                <a:spLocks noChangeArrowheads="1"/>
              </p:cNvSpPr>
              <p:nvPr/>
            </p:nvSpPr>
            <p:spPr bwMode="auto">
              <a:xfrm>
                <a:off x="3348" y="124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75" name="Oval 51"/>
              <p:cNvSpPr>
                <a:spLocks noChangeArrowheads="1"/>
              </p:cNvSpPr>
              <p:nvPr/>
            </p:nvSpPr>
            <p:spPr bwMode="auto">
              <a:xfrm>
                <a:off x="4243" y="284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76" name="Oval 52"/>
              <p:cNvSpPr>
                <a:spLocks noChangeArrowheads="1"/>
              </p:cNvSpPr>
              <p:nvPr/>
            </p:nvSpPr>
            <p:spPr bwMode="auto">
              <a:xfrm>
                <a:off x="1053" y="2637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77" name="Oval 53"/>
              <p:cNvSpPr>
                <a:spLocks noChangeArrowheads="1"/>
              </p:cNvSpPr>
              <p:nvPr/>
            </p:nvSpPr>
            <p:spPr bwMode="auto">
              <a:xfrm>
                <a:off x="1831" y="288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78" name="Oval 54"/>
              <p:cNvSpPr>
                <a:spLocks noChangeArrowheads="1"/>
              </p:cNvSpPr>
              <p:nvPr/>
            </p:nvSpPr>
            <p:spPr bwMode="auto">
              <a:xfrm>
                <a:off x="1885" y="333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1079" name="Oval 55"/>
              <p:cNvSpPr>
                <a:spLocks noChangeArrowheads="1"/>
              </p:cNvSpPr>
              <p:nvPr/>
            </p:nvSpPr>
            <p:spPr bwMode="auto">
              <a:xfrm>
                <a:off x="2215" y="201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1080" name="Rectangle 56"/>
            <p:cNvSpPr>
              <a:spLocks noChangeArrowheads="1"/>
            </p:cNvSpPr>
            <p:nvPr/>
          </p:nvSpPr>
          <p:spPr bwMode="auto">
            <a:xfrm>
              <a:off x="4573" y="3305"/>
              <a:ext cx="826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folHlink"/>
                  </a:solidFill>
                  <a:latin typeface="Times" pitchFamily="-107" charset="0"/>
                  <a:ea typeface="+mn-ea"/>
                  <a:cs typeface="+mn-cs"/>
                </a:rPr>
                <a:t>PD</a:t>
              </a:r>
            </a:p>
          </p:txBody>
        </p:sp>
      </p:grpSp>
      <p:sp>
        <p:nvSpPr>
          <p:cNvPr id="53272" name="Text Box 74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273" name="Text Box 7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1100" name="Rectangle 7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3275" name="Text Box 77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641102" name="Freeform 78"/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41103" name="AutoShape 79"/>
          <p:cNvSpPr>
            <a:spLocks noChangeArrowheads="1"/>
          </p:cNvSpPr>
          <p:nvPr/>
        </p:nvSpPr>
        <p:spPr bwMode="auto">
          <a:xfrm rot="10751171">
            <a:off x="5030788" y="26543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3121025" y="2806700"/>
            <a:ext cx="1719263" cy="965200"/>
            <a:chOff x="1965" y="1760"/>
            <a:chExt cx="1083" cy="608"/>
          </a:xfrm>
        </p:grpSpPr>
        <p:grpSp>
          <p:nvGrpSpPr>
            <p:cNvPr id="53280" name="Group 81"/>
            <p:cNvGrpSpPr>
              <a:grpSpLocks/>
            </p:cNvGrpSpPr>
            <p:nvPr/>
          </p:nvGrpSpPr>
          <p:grpSpPr bwMode="auto">
            <a:xfrm>
              <a:off x="1965" y="1776"/>
              <a:ext cx="1072" cy="528"/>
              <a:chOff x="1965" y="1776"/>
              <a:chExt cx="1072" cy="528"/>
            </a:xfrm>
          </p:grpSpPr>
          <p:sp>
            <p:nvSpPr>
              <p:cNvPr id="641106" name="Rectangle 82"/>
              <p:cNvSpPr>
                <a:spLocks noChangeArrowheads="1"/>
              </p:cNvSpPr>
              <p:nvPr/>
            </p:nvSpPr>
            <p:spPr bwMode="auto">
              <a:xfrm>
                <a:off x="2249" y="1848"/>
                <a:ext cx="582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 dirty="0">
                    <a:solidFill>
                      <a:schemeClr val="tx1"/>
                    </a:solidFill>
                    <a:latin typeface="Times" pitchFamily="-107" charset="0"/>
                    <a:ea typeface="+mn-ea"/>
                    <a:cs typeface="+mn-cs"/>
                  </a:rPr>
                  <a:t>NC</a:t>
                </a:r>
              </a:p>
            </p:txBody>
          </p:sp>
          <p:sp>
            <p:nvSpPr>
              <p:cNvPr id="641107" name="Oval 83"/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 w="57150">
                <a:noFill/>
                <a:round/>
                <a:headEnd/>
                <a:tailEnd/>
              </a:ln>
              <a:effectLst>
                <a:outerShdw blurRad="63500" dist="109250" dir="2132261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1108" name="Oval 84"/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53279" name="Rectangle 85"/>
          <p:cNvSpPr>
            <a:spLocks noChangeArrowheads="1"/>
          </p:cNvSpPr>
          <p:nvPr/>
        </p:nvSpPr>
        <p:spPr bwMode="auto">
          <a:xfrm>
            <a:off x="8310563" y="63468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8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00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109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110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111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112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14" name="Rectangle 63"/>
          <p:cNvSpPr>
            <a:spLocks noChangeArrowheads="1"/>
          </p:cNvSpPr>
          <p:nvPr/>
        </p:nvSpPr>
        <p:spPr bwMode="auto">
          <a:xfrm>
            <a:off x="8304213" y="4369109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64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1"/>
          <p:cNvSpPr txBox="1">
            <a:spLocks noChangeArrowheads="1"/>
          </p:cNvSpPr>
          <p:nvPr/>
        </p:nvSpPr>
        <p:spPr bwMode="auto">
          <a:xfrm>
            <a:off x="1465263" y="365760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5298" name="Picture 3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55301" name="Text Box 47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55302" name="Rectangle 48"/>
          <p:cNvSpPr>
            <a:spLocks noChangeArrowheads="1"/>
          </p:cNvSpPr>
          <p:nvPr/>
        </p:nvSpPr>
        <p:spPr bwMode="auto">
          <a:xfrm>
            <a:off x="614362" y="5140325"/>
            <a:ext cx="6168575" cy="104775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56" name="Text Box 36"/>
          <p:cNvSpPr txBox="1">
            <a:spLocks noChangeArrowheads="1"/>
          </p:cNvSpPr>
          <p:nvPr/>
        </p:nvSpPr>
        <p:spPr bwMode="auto">
          <a:xfrm>
            <a:off x="596898" y="5329067"/>
            <a:ext cx="6718299" cy="83099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Nebo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Chyng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ruc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rui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“NRIANHLOUMEI KANDIC“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zauc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keymei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1546225" y="620713"/>
            <a:ext cx="6351588" cy="5811837"/>
            <a:chOff x="974" y="391"/>
            <a:chExt cx="4001" cy="3661"/>
          </a:xfrm>
        </p:grpSpPr>
        <p:sp>
          <p:nvSpPr>
            <p:cNvPr id="55308" name="AutoShape 50"/>
            <p:cNvSpPr>
              <a:spLocks noChangeArrowheads="1"/>
            </p:cNvSpPr>
            <p:nvPr/>
          </p:nvSpPr>
          <p:spPr bwMode="auto">
            <a:xfrm rot="-5400000">
              <a:off x="-90" y="202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>
                <a:rot lat="16199979" lon="2069997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5309" name="AutoShape 52"/>
            <p:cNvSpPr>
              <a:spLocks noChangeArrowheads="1"/>
            </p:cNvSpPr>
            <p:nvPr/>
          </p:nvSpPr>
          <p:spPr bwMode="auto">
            <a:xfrm rot="-5400000">
              <a:off x="1418" y="1756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>
                <a:rot lat="16199979" lon="2069997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5310" name="AutoShape 53"/>
            <p:cNvSpPr>
              <a:spLocks noChangeArrowheads="1"/>
            </p:cNvSpPr>
            <p:nvPr/>
          </p:nvSpPr>
          <p:spPr bwMode="auto">
            <a:xfrm rot="-5400000">
              <a:off x="2948" y="145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>
                <a:rot lat="16199979" lon="2069997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55305" name="Text Box 5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5306" name="Text Box 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400"/>
          </a:p>
        </p:txBody>
      </p:sp>
      <p:sp>
        <p:nvSpPr>
          <p:cNvPr id="593978" name="Text Box 58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</a:rPr>
              <a:t>Riak</a:t>
            </a:r>
            <a:r>
              <a:rPr lang="en-US" sz="1200" dirty="0">
                <a:solidFill>
                  <a:schemeClr val="tx1"/>
                </a:solidFill>
              </a:rPr>
              <a:t>. 34:1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0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2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61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62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63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64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6" name="Rectangle 63"/>
          <p:cNvSpPr>
            <a:spLocks noChangeArrowheads="1"/>
          </p:cNvSpPr>
          <p:nvPr/>
        </p:nvSpPr>
        <p:spPr bwMode="auto">
          <a:xfrm>
            <a:off x="8304213" y="4369109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639763" y="557213"/>
            <a:ext cx="7918450" cy="5699125"/>
            <a:chOff x="371" y="340"/>
            <a:chExt cx="5023" cy="3617"/>
          </a:xfrm>
        </p:grpSpPr>
        <p:pic>
          <p:nvPicPr>
            <p:cNvPr id="57356" name="Picture 8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" y="340"/>
              <a:ext cx="5023" cy="361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8281" name="Rectangle 89"/>
            <p:cNvSpPr>
              <a:spLocks noChangeArrowheads="1"/>
            </p:cNvSpPr>
            <p:nvPr/>
          </p:nvSpPr>
          <p:spPr bwMode="auto">
            <a:xfrm>
              <a:off x="3000" y="616"/>
              <a:ext cx="2011" cy="5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Comic Sans MS" pitchFamily="-107" charset="0"/>
                  <a:ea typeface="+mn-ea"/>
                  <a:cs typeface="+mn-cs"/>
                </a:rPr>
                <a:t>Nebo </a:t>
              </a:r>
              <a:r>
                <a:rPr lang="en-US" sz="2400" dirty="0" err="1">
                  <a:solidFill>
                    <a:schemeClr val="accent1"/>
                  </a:solidFill>
                  <a:latin typeface="Comic Sans MS" pitchFamily="-107" charset="0"/>
                  <a:ea typeface="+mn-ea"/>
                  <a:cs typeface="+mn-cs"/>
                </a:rPr>
                <a:t>Chyng</a:t>
              </a:r>
              <a:r>
                <a:rPr lang="en-US" sz="2400" dirty="0">
                  <a:solidFill>
                    <a:schemeClr val="accent1"/>
                  </a:solidFill>
                  <a:latin typeface="Comic Sans MS" pitchFamily="-107" charset="0"/>
                  <a:ea typeface="+mn-ea"/>
                  <a:cs typeface="+mn-cs"/>
                </a:rPr>
                <a:t>  Jordan </a:t>
              </a:r>
              <a:r>
                <a:rPr lang="en-US" sz="2400" dirty="0" err="1">
                  <a:solidFill>
                    <a:schemeClr val="accent1"/>
                  </a:solidFill>
                  <a:latin typeface="Comic Sans MS" pitchFamily="-107" charset="0"/>
                  <a:ea typeface="+mn-ea"/>
                  <a:cs typeface="+mn-cs"/>
                </a:rPr>
                <a:t>kaanpatna</a:t>
              </a:r>
              <a:endParaRPr lang="en-US" sz="2400" dirty="0">
                <a:solidFill>
                  <a:schemeClr val="accent1"/>
                </a:solidFill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648282" name="Oval 90"/>
            <p:cNvSpPr>
              <a:spLocks noChangeArrowheads="1"/>
            </p:cNvSpPr>
            <p:nvPr/>
          </p:nvSpPr>
          <p:spPr bwMode="auto">
            <a:xfrm>
              <a:off x="3472" y="1121"/>
              <a:ext cx="859" cy="371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grpSp>
          <p:nvGrpSpPr>
            <p:cNvPr id="57359" name="Group 91"/>
            <p:cNvGrpSpPr>
              <a:grpSpLocks/>
            </p:cNvGrpSpPr>
            <p:nvPr/>
          </p:nvGrpSpPr>
          <p:grpSpPr bwMode="auto">
            <a:xfrm>
              <a:off x="3564" y="1253"/>
              <a:ext cx="707" cy="83"/>
              <a:chOff x="1696" y="1995"/>
              <a:chExt cx="641" cy="76"/>
            </a:xfrm>
          </p:grpSpPr>
          <p:sp>
            <p:nvSpPr>
              <p:cNvPr id="648284" name="Freeform 92"/>
              <p:cNvSpPr>
                <a:spLocks/>
              </p:cNvSpPr>
              <p:nvPr/>
            </p:nvSpPr>
            <p:spPr bwMode="auto">
              <a:xfrm>
                <a:off x="1696" y="1995"/>
                <a:ext cx="641" cy="66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6" y="54"/>
                  </a:cxn>
                  <a:cxn ang="0">
                    <a:pos x="32" y="54"/>
                  </a:cxn>
                  <a:cxn ang="0">
                    <a:pos x="48" y="54"/>
                  </a:cxn>
                  <a:cxn ang="0">
                    <a:pos x="64" y="54"/>
                  </a:cxn>
                  <a:cxn ang="0">
                    <a:pos x="80" y="48"/>
                  </a:cxn>
                  <a:cxn ang="0">
                    <a:pos x="96" y="43"/>
                  </a:cxn>
                  <a:cxn ang="0">
                    <a:pos x="112" y="38"/>
                  </a:cxn>
                  <a:cxn ang="0">
                    <a:pos x="128" y="32"/>
                  </a:cxn>
                  <a:cxn ang="0">
                    <a:pos x="144" y="27"/>
                  </a:cxn>
                  <a:cxn ang="0">
                    <a:pos x="160" y="22"/>
                  </a:cxn>
                  <a:cxn ang="0">
                    <a:pos x="176" y="16"/>
                  </a:cxn>
                  <a:cxn ang="0">
                    <a:pos x="192" y="16"/>
                  </a:cxn>
                  <a:cxn ang="0">
                    <a:pos x="208" y="6"/>
                  </a:cxn>
                  <a:cxn ang="0">
                    <a:pos x="224" y="6"/>
                  </a:cxn>
                  <a:cxn ang="0">
                    <a:pos x="240" y="0"/>
                  </a:cxn>
                  <a:cxn ang="0">
                    <a:pos x="256" y="0"/>
                  </a:cxn>
                  <a:cxn ang="0">
                    <a:pos x="272" y="0"/>
                  </a:cxn>
                  <a:cxn ang="0">
                    <a:pos x="288" y="0"/>
                  </a:cxn>
                  <a:cxn ang="0">
                    <a:pos x="304" y="0"/>
                  </a:cxn>
                  <a:cxn ang="0">
                    <a:pos x="320" y="6"/>
                  </a:cxn>
                  <a:cxn ang="0">
                    <a:pos x="336" y="6"/>
                  </a:cxn>
                  <a:cxn ang="0">
                    <a:pos x="352" y="6"/>
                  </a:cxn>
                  <a:cxn ang="0">
                    <a:pos x="368" y="6"/>
                  </a:cxn>
                  <a:cxn ang="0">
                    <a:pos x="384" y="11"/>
                  </a:cxn>
                  <a:cxn ang="0">
                    <a:pos x="400" y="11"/>
                  </a:cxn>
                  <a:cxn ang="0">
                    <a:pos x="421" y="16"/>
                  </a:cxn>
                  <a:cxn ang="0">
                    <a:pos x="442" y="22"/>
                  </a:cxn>
                  <a:cxn ang="0">
                    <a:pos x="453" y="22"/>
                  </a:cxn>
                  <a:cxn ang="0">
                    <a:pos x="469" y="27"/>
                  </a:cxn>
                  <a:cxn ang="0">
                    <a:pos x="485" y="32"/>
                  </a:cxn>
                  <a:cxn ang="0">
                    <a:pos x="501" y="38"/>
                  </a:cxn>
                  <a:cxn ang="0">
                    <a:pos x="512" y="43"/>
                  </a:cxn>
                  <a:cxn ang="0">
                    <a:pos x="533" y="43"/>
                  </a:cxn>
                  <a:cxn ang="0">
                    <a:pos x="544" y="48"/>
                  </a:cxn>
                  <a:cxn ang="0">
                    <a:pos x="560" y="48"/>
                  </a:cxn>
                  <a:cxn ang="0">
                    <a:pos x="576" y="54"/>
                  </a:cxn>
                  <a:cxn ang="0">
                    <a:pos x="592" y="54"/>
                  </a:cxn>
                  <a:cxn ang="0">
                    <a:pos x="608" y="59"/>
                  </a:cxn>
                  <a:cxn ang="0">
                    <a:pos x="624" y="64"/>
                  </a:cxn>
                  <a:cxn ang="0">
                    <a:pos x="640" y="64"/>
                  </a:cxn>
                </a:cxnLst>
                <a:rect l="0" t="0" r="r" b="b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1"/>
              </a:solidFill>
              <a:ln w="254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48285" name="Freeform 93"/>
              <p:cNvSpPr>
                <a:spLocks/>
              </p:cNvSpPr>
              <p:nvPr/>
            </p:nvSpPr>
            <p:spPr bwMode="auto">
              <a:xfrm>
                <a:off x="1788" y="2038"/>
                <a:ext cx="487" cy="3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6"/>
                  </a:cxn>
                  <a:cxn ang="0">
                    <a:pos x="11" y="16"/>
                  </a:cxn>
                  <a:cxn ang="0">
                    <a:pos x="22" y="16"/>
                  </a:cxn>
                  <a:cxn ang="0">
                    <a:pos x="38" y="16"/>
                  </a:cxn>
                  <a:cxn ang="0">
                    <a:pos x="54" y="11"/>
                  </a:cxn>
                  <a:cxn ang="0">
                    <a:pos x="70" y="16"/>
                  </a:cxn>
                  <a:cxn ang="0">
                    <a:pos x="86" y="21"/>
                  </a:cxn>
                  <a:cxn ang="0">
                    <a:pos x="102" y="21"/>
                  </a:cxn>
                  <a:cxn ang="0">
                    <a:pos x="118" y="21"/>
                  </a:cxn>
                  <a:cxn ang="0">
                    <a:pos x="134" y="27"/>
                  </a:cxn>
                  <a:cxn ang="0">
                    <a:pos x="150" y="27"/>
                  </a:cxn>
                  <a:cxn ang="0">
                    <a:pos x="166" y="27"/>
                  </a:cxn>
                  <a:cxn ang="0">
                    <a:pos x="187" y="27"/>
                  </a:cxn>
                  <a:cxn ang="0">
                    <a:pos x="198" y="27"/>
                  </a:cxn>
                  <a:cxn ang="0">
                    <a:pos x="219" y="27"/>
                  </a:cxn>
                  <a:cxn ang="0">
                    <a:pos x="230" y="27"/>
                  </a:cxn>
                  <a:cxn ang="0">
                    <a:pos x="246" y="21"/>
                  </a:cxn>
                  <a:cxn ang="0">
                    <a:pos x="262" y="16"/>
                  </a:cxn>
                  <a:cxn ang="0">
                    <a:pos x="278" y="16"/>
                  </a:cxn>
                  <a:cxn ang="0">
                    <a:pos x="294" y="21"/>
                  </a:cxn>
                  <a:cxn ang="0">
                    <a:pos x="310" y="27"/>
                  </a:cxn>
                  <a:cxn ang="0">
                    <a:pos x="326" y="32"/>
                  </a:cxn>
                  <a:cxn ang="0">
                    <a:pos x="342" y="32"/>
                  </a:cxn>
                  <a:cxn ang="0">
                    <a:pos x="358" y="32"/>
                  </a:cxn>
                  <a:cxn ang="0">
                    <a:pos x="374" y="27"/>
                  </a:cxn>
                  <a:cxn ang="0">
                    <a:pos x="390" y="32"/>
                  </a:cxn>
                  <a:cxn ang="0">
                    <a:pos x="406" y="32"/>
                  </a:cxn>
                  <a:cxn ang="0">
                    <a:pos x="422" y="32"/>
                  </a:cxn>
                  <a:cxn ang="0">
                    <a:pos x="438" y="27"/>
                  </a:cxn>
                  <a:cxn ang="0">
                    <a:pos x="454" y="27"/>
                  </a:cxn>
                  <a:cxn ang="0">
                    <a:pos x="470" y="27"/>
                  </a:cxn>
                  <a:cxn ang="0">
                    <a:pos x="486" y="27"/>
                  </a:cxn>
                </a:cxnLst>
                <a:rect l="0" t="0" r="r" b="b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7345" name="Picture 77" descr="Jericho view from Mount of Temptation, 80-06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/>
          <a:stretch>
            <a:fillRect/>
          </a:stretch>
        </p:blipFill>
        <p:spPr bwMode="auto">
          <a:xfrm>
            <a:off x="641350" y="568325"/>
            <a:ext cx="7902575" cy="5676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8227" name="Rectangle 35"/>
          <p:cNvSpPr>
            <a:spLocks noChangeArrowheads="1"/>
          </p:cNvSpPr>
          <p:nvPr/>
        </p:nvSpPr>
        <p:spPr bwMode="auto">
          <a:xfrm>
            <a:off x="317161" y="5167313"/>
            <a:ext cx="857478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Jericho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Khourui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...</a:t>
            </a:r>
          </a:p>
          <a:p>
            <a:pPr algn="ctr">
              <a:defRPr/>
            </a:pP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Jordan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Duibaek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zauc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kaan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patna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Nebo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Chyng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ta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howmei</a:t>
            </a:r>
            <a:endParaRPr lang="en-US" sz="2400" dirty="0">
              <a:solidFill>
                <a:srgbClr val="FFEA18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7349" name="Text Box 4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350" name="Text Box 33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57352" name="Text Box 8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353" name="Text Box 86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400"/>
          </a:p>
        </p:txBody>
      </p:sp>
      <p:sp>
        <p:nvSpPr>
          <p:cNvPr id="648286" name="Text Box 94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</a:rPr>
              <a:t>Riak</a:t>
            </a:r>
            <a:r>
              <a:rPr lang="en-US" sz="1200" dirty="0">
                <a:solidFill>
                  <a:schemeClr val="tx1"/>
                </a:solidFill>
              </a:rPr>
              <a:t>. 34:1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3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5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64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65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  <a:p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6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67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Rectangle 63"/>
          <p:cNvSpPr>
            <a:spLocks noChangeArrowheads="1"/>
          </p:cNvSpPr>
          <p:nvPr/>
        </p:nvSpPr>
        <p:spPr bwMode="auto">
          <a:xfrm>
            <a:off x="8304213" y="4369109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8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9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oup 85"/>
          <p:cNvGrpSpPr>
            <a:grpSpLocks/>
          </p:cNvGrpSpPr>
          <p:nvPr/>
        </p:nvGrpSpPr>
        <p:grpSpPr bwMode="auto">
          <a:xfrm>
            <a:off x="6153150" y="3681413"/>
            <a:ext cx="901700" cy="947737"/>
            <a:chOff x="1557" y="1007"/>
            <a:chExt cx="2105" cy="1949"/>
          </a:xfrm>
        </p:grpSpPr>
        <p:grpSp>
          <p:nvGrpSpPr>
            <p:cNvPr id="59455" name="Group 87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9461" name="Freeform 88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6950535 w 592"/>
                  <a:gd name="T1" fmla="*/ 8875216 h 90"/>
                  <a:gd name="T2" fmla="*/ 18837370 w 592"/>
                  <a:gd name="T3" fmla="*/ 4340400 h 90"/>
                  <a:gd name="T4" fmla="*/ 29273785 w 592"/>
                  <a:gd name="T5" fmla="*/ 3536014 h 90"/>
                  <a:gd name="T6" fmla="*/ 39448344 w 592"/>
                  <a:gd name="T7" fmla="*/ 3157823 h 90"/>
                  <a:gd name="T8" fmla="*/ 96223835 w 592"/>
                  <a:gd name="T9" fmla="*/ 3364304 h 90"/>
                  <a:gd name="T10" fmla="*/ 130382137 w 592"/>
                  <a:gd name="T11" fmla="*/ 3951619 h 90"/>
                  <a:gd name="T12" fmla="*/ 146048337 w 592"/>
                  <a:gd name="T13" fmla="*/ 4547066 h 90"/>
                  <a:gd name="T14" fmla="*/ 204251376 w 592"/>
                  <a:gd name="T15" fmla="*/ 5134382 h 90"/>
                  <a:gd name="T16" fmla="*/ 290098419 w 592"/>
                  <a:gd name="T17" fmla="*/ 4340400 h 90"/>
                  <a:gd name="T18" fmla="*/ 405093893 w 592"/>
                  <a:gd name="T19" fmla="*/ 1598578 h 90"/>
                  <a:gd name="T20" fmla="*/ 446549249 w 592"/>
                  <a:gd name="T21" fmla="*/ 0 h 90"/>
                  <a:gd name="T22" fmla="*/ 491149607 w 592"/>
                  <a:gd name="T23" fmla="*/ 206464 h 90"/>
                  <a:gd name="T24" fmla="*/ 506553840 w 592"/>
                  <a:gd name="T25" fmla="*/ 2948528 h 90"/>
                  <a:gd name="T26" fmla="*/ 508267640 w 592"/>
                  <a:gd name="T27" fmla="*/ 3536014 h 90"/>
                  <a:gd name="T28" fmla="*/ 499603305 w 592"/>
                  <a:gd name="T29" fmla="*/ 5922546 h 90"/>
                  <a:gd name="T30" fmla="*/ 501317153 w 592"/>
                  <a:gd name="T31" fmla="*/ 6521990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2" name="Freeform 89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13601157 w 599"/>
                  <a:gd name="T1" fmla="*/ 0 h 432"/>
                  <a:gd name="T2" fmla="*/ 510170501 w 599"/>
                  <a:gd name="T3" fmla="*/ 594852 h 432"/>
                  <a:gd name="T4" fmla="*/ 504944845 w 599"/>
                  <a:gd name="T5" fmla="*/ 991411 h 432"/>
                  <a:gd name="T6" fmla="*/ 501724141 w 599"/>
                  <a:gd name="T7" fmla="*/ 2404274 h 432"/>
                  <a:gd name="T8" fmla="*/ 477698330 w 599"/>
                  <a:gd name="T9" fmla="*/ 9255342 h 432"/>
                  <a:gd name="T10" fmla="*/ 450226444 w 599"/>
                  <a:gd name="T11" fmla="*/ 20934634 h 432"/>
                  <a:gd name="T12" fmla="*/ 441575156 w 599"/>
                  <a:gd name="T13" fmla="*/ 26756187 h 432"/>
                  <a:gd name="T14" fmla="*/ 433146192 w 599"/>
                  <a:gd name="T15" fmla="*/ 35194053 h 432"/>
                  <a:gd name="T16" fmla="*/ 424489292 w 599"/>
                  <a:gd name="T17" fmla="*/ 40458744 h 432"/>
                  <a:gd name="T18" fmla="*/ 395220599 w 599"/>
                  <a:gd name="T19" fmla="*/ 42461484 h 432"/>
                  <a:gd name="T20" fmla="*/ 371196373 w 599"/>
                  <a:gd name="T21" fmla="*/ 41645576 h 432"/>
                  <a:gd name="T22" fmla="*/ 361030650 w 599"/>
                  <a:gd name="T23" fmla="*/ 41222620 h 432"/>
                  <a:gd name="T24" fmla="*/ 364543957 w 599"/>
                  <a:gd name="T25" fmla="*/ 35402799 h 432"/>
                  <a:gd name="T26" fmla="*/ 369483903 w 599"/>
                  <a:gd name="T27" fmla="*/ 33990534 h 432"/>
                  <a:gd name="T28" fmla="*/ 347172552 w 599"/>
                  <a:gd name="T29" fmla="*/ 32998574 h 432"/>
                  <a:gd name="T30" fmla="*/ 297392349 w 599"/>
                  <a:gd name="T31" fmla="*/ 31771922 h 432"/>
                  <a:gd name="T32" fmla="*/ 96837414 w 599"/>
                  <a:gd name="T33" fmla="*/ 36219291 h 432"/>
                  <a:gd name="T34" fmla="*/ 88408620 w 599"/>
                  <a:gd name="T35" fmla="*/ 37024391 h 432"/>
                  <a:gd name="T36" fmla="*/ 74526063 w 599"/>
                  <a:gd name="T37" fmla="*/ 39427098 h 432"/>
                  <a:gd name="T38" fmla="*/ 45567248 w 599"/>
                  <a:gd name="T39" fmla="*/ 43453106 h 432"/>
                  <a:gd name="T40" fmla="*/ 24746293 w 599"/>
                  <a:gd name="T41" fmla="*/ 42461484 h 432"/>
                  <a:gd name="T42" fmla="*/ 14580154 w 599"/>
                  <a:gd name="T43" fmla="*/ 41645576 h 432"/>
                  <a:gd name="T44" fmla="*/ 5930733 w 599"/>
                  <a:gd name="T45" fmla="*/ 40023455 h 432"/>
                  <a:gd name="T46" fmla="*/ 9438597 w 599"/>
                  <a:gd name="T47" fmla="*/ 37419448 h 432"/>
                  <a:gd name="T48" fmla="*/ 14580154 w 599"/>
                  <a:gd name="T49" fmla="*/ 33607260 h 432"/>
                  <a:gd name="T50" fmla="*/ 23033404 w 599"/>
                  <a:gd name="T51" fmla="*/ 26373440 h 432"/>
                  <a:gd name="T52" fmla="*/ 24746293 w 599"/>
                  <a:gd name="T53" fmla="*/ 18913682 h 432"/>
                  <a:gd name="T54" fmla="*/ 26458631 w 599"/>
                  <a:gd name="T55" fmla="*/ 12670905 h 432"/>
                  <a:gd name="T56" fmla="*/ 24746293 w 599"/>
                  <a:gd name="T57" fmla="*/ 8263729 h 432"/>
                  <a:gd name="T58" fmla="*/ 18095498 w 599"/>
                  <a:gd name="T59" fmla="*/ 2999055 h 432"/>
                  <a:gd name="T60" fmla="*/ 16382619 w 599"/>
                  <a:gd name="T61" fmla="*/ 1412863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456" name="Freeform 91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57" name="Freeform 92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58" name="Freeform 93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59" name="Freeform 94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60" name="Freeform 95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152775" y="2986088"/>
            <a:ext cx="28321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Times" charset="0"/>
              </a:rPr>
              <a:t>KADESH BARNEA</a:t>
            </a: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3021013" y="866775"/>
            <a:ext cx="166872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" charset="0"/>
              </a:rPr>
              <a:t>   MOUSI</a:t>
            </a: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3630613" y="1568450"/>
            <a:ext cx="224811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TATPATMEI</a:t>
            </a: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3897313" y="2025650"/>
            <a:ext cx="1168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SINAI</a:t>
            </a: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3681413" y="2482850"/>
            <a:ext cx="171508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G - M - T </a:t>
            </a:r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4214813" y="3397250"/>
            <a:ext cx="5365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40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831412" y="3871272"/>
            <a:ext cx="139807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Times" charset="0"/>
              </a:rPr>
              <a:t>PARY 5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ca. 1500 B.C.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302" name="Oval 22"/>
          <p:cNvSpPr>
            <a:spLocks noChangeArrowheads="1"/>
          </p:cNvSpPr>
          <p:nvPr/>
        </p:nvSpPr>
        <p:spPr bwMode="auto">
          <a:xfrm>
            <a:off x="5911850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304" name="Rectangle 24"/>
          <p:cNvSpPr>
            <a:spLocks noChangeArrowheads="1"/>
          </p:cNvSpPr>
          <p:nvPr/>
        </p:nvSpPr>
        <p:spPr bwMode="auto">
          <a:xfrm>
            <a:off x="830263" y="2482850"/>
            <a:ext cx="18462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59414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9" name="Text Box 49"/>
          <p:cNvSpPr txBox="1">
            <a:spLocks noChangeArrowheads="1"/>
          </p:cNvSpPr>
          <p:nvPr/>
        </p:nvSpPr>
        <p:spPr bwMode="auto">
          <a:xfrm>
            <a:off x="290997" y="5410895"/>
            <a:ext cx="8198480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Times" pitchFamily="-107" charset="0"/>
                <a:cs typeface="Times" pitchFamily="-107" charset="0"/>
              </a:rPr>
              <a:t>KATHANCMEI KHATNI ALAUC KIN KHOU </a:t>
            </a:r>
          </a:p>
        </p:txBody>
      </p:sp>
      <p:sp>
        <p:nvSpPr>
          <p:cNvPr id="97333" name="Text Box 53"/>
          <p:cNvSpPr txBox="1">
            <a:spLocks noChangeArrowheads="1"/>
          </p:cNvSpPr>
          <p:nvPr/>
        </p:nvSpPr>
        <p:spPr bwMode="auto">
          <a:xfrm>
            <a:off x="642615" y="5679502"/>
            <a:ext cx="824732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Times" pitchFamily="-107" charset="0"/>
                <a:cs typeface="Times" pitchFamily="-107" charset="0"/>
              </a:rPr>
              <a:t>KANIW RACGUANC KIU THOW CHO?</a:t>
            </a:r>
          </a:p>
        </p:txBody>
      </p:sp>
      <p:sp>
        <p:nvSpPr>
          <p:cNvPr id="97334" name="Text Box 54"/>
          <p:cNvSpPr txBox="1">
            <a:spLocks noChangeArrowheads="1"/>
          </p:cNvSpPr>
          <p:nvPr/>
        </p:nvSpPr>
        <p:spPr bwMode="auto">
          <a:xfrm>
            <a:off x="1089310" y="5599399"/>
            <a:ext cx="7240587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Times" pitchFamily="-107" charset="0"/>
                <a:cs typeface="Times" pitchFamily="-107" charset="0"/>
              </a:rPr>
              <a:t>KANIW HEI THOW CHO! </a:t>
            </a:r>
          </a:p>
        </p:txBody>
      </p:sp>
      <p:sp>
        <p:nvSpPr>
          <p:cNvPr id="97335" name="Text Box 55"/>
          <p:cNvSpPr txBox="1">
            <a:spLocks noChangeArrowheads="1"/>
          </p:cNvSpPr>
          <p:nvPr/>
        </p:nvSpPr>
        <p:spPr bwMode="auto">
          <a:xfrm>
            <a:off x="1120586" y="5599399"/>
            <a:ext cx="64389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Times" pitchFamily="-107" charset="0"/>
                <a:cs typeface="Times" pitchFamily="-107" charset="0"/>
              </a:rPr>
              <a:t>KANIW TUKUMHNA LUNGCNI</a:t>
            </a:r>
          </a:p>
        </p:txBody>
      </p:sp>
      <p:sp>
        <p:nvSpPr>
          <p:cNvPr id="97336" name="Text Box 56"/>
          <p:cNvSpPr txBox="1">
            <a:spLocks noChangeArrowheads="1"/>
          </p:cNvSpPr>
          <p:nvPr/>
        </p:nvSpPr>
        <p:spPr bwMode="auto">
          <a:xfrm>
            <a:off x="121776" y="5345613"/>
            <a:ext cx="8935508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Comic Sans MS" pitchFamily="-107" charset="0"/>
                <a:ea typeface="Times" pitchFamily="-107" charset="0"/>
                <a:cs typeface="Times" pitchFamily="-107" charset="0"/>
              </a:rPr>
              <a:t>BAIC TAPH-TAPMEI KANIU TUANG ZAATC RIAK! </a:t>
            </a:r>
          </a:p>
        </p:txBody>
      </p:sp>
      <p:sp>
        <p:nvSpPr>
          <p:cNvPr id="97337" name="Text Box 57"/>
          <p:cNvSpPr txBox="1">
            <a:spLocks noChangeArrowheads="1"/>
          </p:cNvSpPr>
          <p:nvPr/>
        </p:nvSpPr>
        <p:spPr bwMode="auto">
          <a:xfrm>
            <a:off x="263093" y="5192917"/>
            <a:ext cx="8694738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FFFF00"/>
                </a:solidFill>
                <a:latin typeface="Comic Sans MS" pitchFamily="-107" charset="0"/>
                <a:ea typeface="Times" pitchFamily="-107" charset="0"/>
                <a:cs typeface="Times" pitchFamily="-107" charset="0"/>
              </a:rPr>
              <a:t>KARIAKLATDANV KALUAIHMEI: KANEIMEI RIAK! </a:t>
            </a:r>
          </a:p>
        </p:txBody>
      </p:sp>
      <p:sp>
        <p:nvSpPr>
          <p:cNvPr id="97338" name="Text Box 58"/>
          <p:cNvSpPr txBox="1">
            <a:spLocks noChangeArrowheads="1"/>
          </p:cNvSpPr>
          <p:nvPr/>
        </p:nvSpPr>
        <p:spPr bwMode="auto">
          <a:xfrm>
            <a:off x="422628" y="5480439"/>
            <a:ext cx="8393113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66FF66"/>
                </a:solidFill>
                <a:latin typeface="Comic Sans MS" pitchFamily="-107" charset="0"/>
                <a:ea typeface="Times" pitchFamily="-107" charset="0"/>
                <a:cs typeface="Times" pitchFamily="-107" charset="0"/>
              </a:rPr>
              <a:t>NRIANHLOUMEI DIC </a:t>
            </a:r>
          </a:p>
        </p:txBody>
      </p:sp>
      <p:sp>
        <p:nvSpPr>
          <p:cNvPr id="59422" name="Rectangle 59"/>
          <p:cNvSpPr>
            <a:spLocks noChangeArrowheads="1"/>
          </p:cNvSpPr>
          <p:nvPr/>
        </p:nvSpPr>
        <p:spPr bwMode="auto">
          <a:xfrm>
            <a:off x="2955925" y="32019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59441" name="Text Box 7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9442" name="Text Box 81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7363" name="Rectangle 8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59444" name="Text Box 84"/>
          <p:cNvSpPr txBox="1">
            <a:spLocks noChangeArrowheads="1"/>
          </p:cNvSpPr>
          <p:nvPr/>
        </p:nvSpPr>
        <p:spPr bwMode="auto">
          <a:xfrm>
            <a:off x="6862965" y="6283732"/>
            <a:ext cx="1895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grpSp>
        <p:nvGrpSpPr>
          <p:cNvPr id="4" name="Group 99"/>
          <p:cNvGrpSpPr>
            <a:grpSpLocks/>
          </p:cNvGrpSpPr>
          <p:nvPr/>
        </p:nvGrpSpPr>
        <p:grpSpPr bwMode="auto">
          <a:xfrm>
            <a:off x="5424489" y="2946400"/>
            <a:ext cx="2619375" cy="2701925"/>
            <a:chOff x="3441" y="1832"/>
            <a:chExt cx="1650" cy="1702"/>
          </a:xfrm>
        </p:grpSpPr>
        <p:sp>
          <p:nvSpPr>
            <p:cNvPr id="97303" name="Rectangle 23"/>
            <p:cNvSpPr>
              <a:spLocks noChangeArrowheads="1"/>
            </p:cNvSpPr>
            <p:nvPr/>
          </p:nvSpPr>
          <p:spPr bwMode="auto">
            <a:xfrm>
              <a:off x="3441" y="3128"/>
              <a:ext cx="1650" cy="4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600" i="1" dirty="0">
                  <a:solidFill>
                    <a:schemeClr val="tx1"/>
                  </a:solidFill>
                  <a:latin typeface="Arial" pitchFamily="-107" charset="0"/>
                  <a:ea typeface="+mn-ea"/>
                  <a:cs typeface="+mn-cs"/>
                </a:rPr>
                <a:t>Kk. 30:1-10</a:t>
              </a:r>
            </a:p>
          </p:txBody>
        </p:sp>
        <p:grpSp>
          <p:nvGrpSpPr>
            <p:cNvPr id="59452" name="Group 98"/>
            <p:cNvGrpSpPr>
              <a:grpSpLocks/>
            </p:cNvGrpSpPr>
            <p:nvPr/>
          </p:nvGrpSpPr>
          <p:grpSpPr bwMode="auto">
            <a:xfrm>
              <a:off x="3925" y="1832"/>
              <a:ext cx="503" cy="907"/>
              <a:chOff x="3925" y="1840"/>
              <a:chExt cx="503" cy="907"/>
            </a:xfrm>
          </p:grpSpPr>
          <p:sp>
            <p:nvSpPr>
              <p:cNvPr id="97376" name="Rectangle 96"/>
              <p:cNvSpPr>
                <a:spLocks noChangeArrowheads="1"/>
              </p:cNvSpPr>
              <p:nvPr/>
            </p:nvSpPr>
            <p:spPr bwMode="auto">
              <a:xfrm>
                <a:off x="3929" y="1840"/>
                <a:ext cx="114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2400" b="0" i="1">
                  <a:solidFill>
                    <a:srgbClr val="FFFFFF"/>
                  </a:solidFill>
                  <a:latin typeface="Helvetica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97377" name="Rectangle 97"/>
              <p:cNvSpPr>
                <a:spLocks noChangeArrowheads="1"/>
              </p:cNvSpPr>
              <p:nvPr/>
            </p:nvSpPr>
            <p:spPr bwMode="auto">
              <a:xfrm>
                <a:off x="3925" y="2341"/>
                <a:ext cx="503" cy="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 i="1" dirty="0">
                    <a:solidFill>
                      <a:schemeClr val="tx1"/>
                    </a:solidFill>
                    <a:latin typeface="Kosher-Normal" charset="0"/>
                  </a:rPr>
                  <a:t>KL</a:t>
                </a:r>
                <a:endParaRPr lang="en-US" sz="2000" b="0" i="1" dirty="0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</p:grpSp>
      <p:grpSp>
        <p:nvGrpSpPr>
          <p:cNvPr id="59446" name="Group 10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97385" name="Rectangle 10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97386" name="Line 10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97387" name="Oval 107"/>
          <p:cNvSpPr>
            <a:spLocks noChangeArrowheads="1"/>
          </p:cNvSpPr>
          <p:nvPr/>
        </p:nvSpPr>
        <p:spPr bwMode="auto">
          <a:xfrm>
            <a:off x="3036888" y="3797300"/>
            <a:ext cx="2944812" cy="6524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9448" name="Text Box 108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8</a:t>
            </a:r>
            <a:endParaRPr lang="en-US" sz="1400"/>
          </a:p>
        </p:txBody>
      </p:sp>
      <p:sp>
        <p:nvSpPr>
          <p:cNvPr id="89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91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100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101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102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103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5" name="Rectangle 63"/>
          <p:cNvSpPr>
            <a:spLocks noChangeArrowheads="1"/>
          </p:cNvSpPr>
          <p:nvPr/>
        </p:nvSpPr>
        <p:spPr bwMode="auto">
          <a:xfrm>
            <a:off x="8304213" y="4369109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9438" name="Rectangle 75"/>
          <p:cNvSpPr>
            <a:spLocks noChangeArrowheads="1"/>
          </p:cNvSpPr>
          <p:nvPr/>
        </p:nvSpPr>
        <p:spPr bwMode="auto">
          <a:xfrm>
            <a:off x="8056172" y="4537075"/>
            <a:ext cx="52899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Pary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utoUpdateAnimBg="0"/>
      <p:bldP spid="97302" grpId="0" animBg="1"/>
      <p:bldP spid="97329" grpId="0" autoUpdateAnimBg="0"/>
      <p:bldP spid="97333" grpId="0" autoUpdateAnimBg="0"/>
      <p:bldP spid="97334" grpId="0" autoUpdateAnimBg="0"/>
      <p:bldP spid="97335" grpId="0" autoUpdateAnimBg="0"/>
      <p:bldP spid="97336" grpId="0" autoUpdateAnimBg="0"/>
      <p:bldP spid="97337" grpId="0" autoUpdateAnimBg="0"/>
      <p:bldP spid="97338" grpId="0" autoUpdateAnimBg="0"/>
      <p:bldP spid="973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3"/>
          <p:cNvSpPr>
            <a:spLocks noChangeArrowheads="1"/>
          </p:cNvSpPr>
          <p:nvPr/>
        </p:nvSpPr>
        <p:spPr bwMode="auto">
          <a:xfrm>
            <a:off x="1008063" y="1385692"/>
            <a:ext cx="7307262" cy="267509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                </a:t>
            </a:r>
            <a:endParaRPr lang="en-US" sz="2400" dirty="0">
              <a:solidFill>
                <a:schemeClr val="tx1"/>
              </a:solidFill>
              <a:latin typeface="Times" pitchFamily="-107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	</a:t>
            </a:r>
            <a:r>
              <a:rPr lang="en-US" sz="3200" baseline="300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5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Kamei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rui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nangta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nangpoucnunc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" pitchFamily="-107" charset="0"/>
                <a:ea typeface="+mn-ea"/>
                <a:cs typeface="+mn-cs"/>
              </a:rPr>
              <a:t>dic</a:t>
            </a:r>
            <a:r>
              <a:rPr lang="en-US" sz="2800" dirty="0">
                <a:solidFill>
                  <a:srgbClr val="FFFF00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" pitchFamily="-107" charset="0"/>
                <a:ea typeface="+mn-ea"/>
                <a:cs typeface="+mn-cs"/>
              </a:rPr>
              <a:t>khou</a:t>
            </a:r>
            <a:r>
              <a:rPr lang="en-US" sz="28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phungcgutlou</a:t>
            </a:r>
            <a:r>
              <a:rPr lang="en-US" sz="2800" dirty="0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pwni</a:t>
            </a:r>
            <a:r>
              <a:rPr lang="en-US" sz="2800" dirty="0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, </a:t>
            </a:r>
            <a:r>
              <a:rPr lang="en-US" sz="2800" dirty="0" err="1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kumna</a:t>
            </a:r>
            <a:r>
              <a:rPr lang="en-US" sz="2800" dirty="0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nangniu</a:t>
            </a:r>
            <a:r>
              <a:rPr lang="en-US" sz="2800" dirty="0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rui</a:t>
            </a:r>
            <a:r>
              <a:rPr lang="en-US" sz="2800" dirty="0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mitei</a:t>
            </a:r>
            <a:r>
              <a:rPr lang="en-US" sz="2800" dirty="0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laapwni</a:t>
            </a:r>
            <a:r>
              <a:rPr lang="en-US" sz="2800" dirty="0">
                <a:solidFill>
                  <a:srgbClr val="66FF66"/>
                </a:solidFill>
                <a:latin typeface="Times" pitchFamily="-107" charset="0"/>
                <a:ea typeface="+mn-ea"/>
                <a:cs typeface="+mn-cs"/>
              </a:rPr>
              <a:t>.</a:t>
            </a:r>
            <a:r>
              <a:rPr lang="en-US" sz="28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Kamei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rui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nangta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tilungc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thaulou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pwni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kumna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nangpoununc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suang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tigeiclou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pwni</a:t>
            </a:r>
            <a:r>
              <a:rPr lang="en-US" sz="28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1674813" y="798513"/>
            <a:ext cx="7089775" cy="97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/>
                </a:solidFill>
                <a:latin typeface="Times" charset="0"/>
              </a:rPr>
              <a:t>Riakdanv</a:t>
            </a:r>
            <a:r>
              <a:rPr lang="en-US" sz="32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" charset="0"/>
              </a:rPr>
              <a:t>kaluaihmei</a:t>
            </a:r>
            <a:r>
              <a:rPr lang="en-US" sz="3200" dirty="0">
                <a:solidFill>
                  <a:schemeClr val="tx1"/>
                </a:solidFill>
                <a:latin typeface="Times" charset="0"/>
              </a:rPr>
              <a:t> 30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00FFCC"/>
                </a:solidFill>
                <a:latin typeface="Times" charset="0"/>
              </a:rPr>
              <a:t>KADIC (PALESTINMEI) LATRYAN NUNC</a:t>
            </a:r>
            <a:endParaRPr lang="en-US" sz="2800" dirty="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357383" name="Oval 7"/>
          <p:cNvSpPr>
            <a:spLocks noChangeArrowheads="1"/>
          </p:cNvSpPr>
          <p:nvPr/>
        </p:nvSpPr>
        <p:spPr bwMode="auto">
          <a:xfrm>
            <a:off x="7311281" y="1855099"/>
            <a:ext cx="780207" cy="465919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1462" name="Text Box 46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57426" name="Rectangle 50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61464" name="Text Box 51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61465" name="Text Box 52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61466" name="Group 5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357430" name="Rectangle 5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357431" name="Line 5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357432" name="Text Box 56"/>
          <p:cNvSpPr txBox="1">
            <a:spLocks noChangeArrowheads="1"/>
          </p:cNvSpPr>
          <p:nvPr/>
        </p:nvSpPr>
        <p:spPr bwMode="auto">
          <a:xfrm>
            <a:off x="1016000" y="3910013"/>
            <a:ext cx="6959600" cy="2677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2800" baseline="30000" dirty="0">
                <a:solidFill>
                  <a:schemeClr val="tx1"/>
                </a:solidFill>
                <a:latin typeface="Times" charset="0"/>
              </a:rPr>
              <a:t>6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Nang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Kaipouc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Ravguangc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rui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nang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khatni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nang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zikziu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khang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lungh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tuang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swmei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gic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ruamclou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66FF66"/>
                </a:solidFill>
                <a:latin typeface="Times" charset="0"/>
              </a:rPr>
              <a:t>pwni</a:t>
            </a:r>
            <a:r>
              <a:rPr lang="en-US" sz="2800" dirty="0">
                <a:solidFill>
                  <a:srgbClr val="66FF66"/>
                </a:solidFill>
                <a:latin typeface="Times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kumpwkhou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nang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kata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nanglung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kapwm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khatni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nangdu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kapwm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rui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nzian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ngamna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ringh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charset="0"/>
              </a:rPr>
              <a:t>khang</a:t>
            </a:r>
            <a:r>
              <a:rPr lang="en-US" sz="2800" dirty="0">
                <a:solidFill>
                  <a:schemeClr val="tx1"/>
                </a:solidFill>
                <a:latin typeface="Times" charset="0"/>
              </a:rPr>
              <a:t> e (NIV).</a:t>
            </a:r>
            <a:endParaRPr lang="en-US" sz="2800" dirty="0">
              <a:latin typeface="Times" charset="0"/>
            </a:endParaRPr>
          </a:p>
        </p:txBody>
      </p:sp>
      <p:sp>
        <p:nvSpPr>
          <p:cNvPr id="61468" name="Text Box 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2</a:t>
            </a:r>
            <a:endParaRPr lang="en-US" sz="1400"/>
          </a:p>
        </p:txBody>
      </p:sp>
      <p:sp>
        <p:nvSpPr>
          <p:cNvPr id="32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4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43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44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45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46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8" name="Rectangle 63"/>
          <p:cNvSpPr>
            <a:spLocks noChangeArrowheads="1"/>
          </p:cNvSpPr>
          <p:nvPr/>
        </p:nvSpPr>
        <p:spPr bwMode="auto">
          <a:xfrm>
            <a:off x="8304213" y="4369109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49" name="Rectangle 75"/>
          <p:cNvSpPr>
            <a:spLocks noChangeArrowheads="1"/>
          </p:cNvSpPr>
          <p:nvPr/>
        </p:nvSpPr>
        <p:spPr bwMode="auto">
          <a:xfrm>
            <a:off x="8056172" y="4537075"/>
            <a:ext cx="52899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Pary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  <p:bldP spid="3574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194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3021013" y="866775"/>
            <a:ext cx="1692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   MOSES</a:t>
            </a:r>
          </a:p>
        </p:txBody>
      </p:sp>
      <p:sp>
        <p:nvSpPr>
          <p:cNvPr id="8197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6" name="Rectangle 14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61171" name="Rectangle 19"/>
          <p:cNvSpPr>
            <a:spLocks noChangeArrowheads="1"/>
          </p:cNvSpPr>
          <p:nvPr/>
        </p:nvSpPr>
        <p:spPr bwMode="auto">
          <a:xfrm>
            <a:off x="-17054" y="2559174"/>
            <a:ext cx="3211514" cy="292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6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“</a:t>
            </a:r>
            <a:r>
              <a:rPr lang="en-US" sz="2600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MEICKANG 4</a:t>
            </a:r>
            <a:r>
              <a:rPr lang="en-US" sz="26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” </a:t>
            </a:r>
            <a:r>
              <a:rPr lang="en-US" sz="2600" dirty="0" err="1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khourui</a:t>
            </a:r>
            <a:r>
              <a:rPr lang="en-US" sz="26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600" i="1" dirty="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rPr>
              <a:t>KATHUMHMEI</a:t>
            </a:r>
            <a:r>
              <a:rPr lang="en-US" sz="26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 </a:t>
            </a:r>
          </a:p>
          <a:p>
            <a:pPr algn="ctr">
              <a:defRPr/>
            </a:pPr>
            <a:r>
              <a:rPr lang="en-US" sz="2600" dirty="0" err="1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tei</a:t>
            </a:r>
            <a:r>
              <a:rPr lang="en-US" sz="2600" dirty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:</a:t>
            </a:r>
          </a:p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AJ</a:t>
            </a:r>
            <a:r>
              <a:rPr lang="en-US" sz="8000" dirty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M</a:t>
            </a:r>
            <a:r>
              <a:rPr lang="en-US" sz="4000" dirty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561172" name="Rectangle 20"/>
          <p:cNvSpPr>
            <a:spLocks noChangeArrowheads="1"/>
          </p:cNvSpPr>
          <p:nvPr/>
        </p:nvSpPr>
        <p:spPr bwMode="auto">
          <a:xfrm>
            <a:off x="4811713" y="823913"/>
            <a:ext cx="21669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ca. 1500 B.C.</a:t>
            </a:r>
          </a:p>
        </p:txBody>
      </p:sp>
      <p:sp>
        <p:nvSpPr>
          <p:cNvPr id="561192" name="Text Box 40"/>
          <p:cNvSpPr txBox="1">
            <a:spLocks noChangeArrowheads="1"/>
          </p:cNvSpPr>
          <p:nvPr/>
        </p:nvSpPr>
        <p:spPr bwMode="auto">
          <a:xfrm>
            <a:off x="1768475" y="22225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Tat. 8:1</a:t>
            </a:r>
            <a:endParaRPr lang="en-US" sz="12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8207" name="Rectangle 4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Rectangle 43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209" name="AutoShape 4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Rectangle 4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AutoShape 4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" name="Line 4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Line 4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Line 4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5" name="Line 5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Line 5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Rectangle 52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8218" name="Line 5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61213" name="Rectangle 6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8221" name="Text Box 62"/>
          <p:cNvSpPr txBox="1">
            <a:spLocks noChangeArrowheads="1"/>
          </p:cNvSpPr>
          <p:nvPr/>
        </p:nvSpPr>
        <p:spPr bwMode="auto">
          <a:xfrm>
            <a:off x="6862965" y="6283732"/>
            <a:ext cx="1895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grpSp>
        <p:nvGrpSpPr>
          <p:cNvPr id="8222" name="Group 100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8230" name="Group 101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8236" name="Group 102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8238" name="Freeform 10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39" name="Freeform 10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8237" name="Picture 105"/>
              <p:cNvPicPr>
                <a:picLocks noChangeArrowheads="1"/>
              </p:cNvPicPr>
              <p:nvPr/>
            </p:nvPicPr>
            <p:blipFill>
              <a:blip r:embed="rId4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231" name="Freeform 10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2" name="Freeform 10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Freeform 10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4" name="Freeform 10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Freeform 11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16"/>
          <p:cNvGrpSpPr>
            <a:grpSpLocks/>
          </p:cNvGrpSpPr>
          <p:nvPr/>
        </p:nvGrpSpPr>
        <p:grpSpPr bwMode="auto">
          <a:xfrm>
            <a:off x="2853202" y="15874"/>
            <a:ext cx="4533900" cy="4148138"/>
            <a:chOff x="1850" y="-13"/>
            <a:chExt cx="2856" cy="2613"/>
          </a:xfrm>
        </p:grpSpPr>
        <p:sp>
          <p:nvSpPr>
            <p:cNvPr id="561267" name="AutoShape 115"/>
            <p:cNvSpPr>
              <a:spLocks noChangeArrowheads="1"/>
            </p:cNvSpPr>
            <p:nvPr/>
          </p:nvSpPr>
          <p:spPr bwMode="auto">
            <a:xfrm rot="850334">
              <a:off x="1850" y="-13"/>
              <a:ext cx="2856" cy="2613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61189" name="Text Box 37"/>
            <p:cNvSpPr txBox="1">
              <a:spLocks noChangeArrowheads="1"/>
            </p:cNvSpPr>
            <p:nvPr/>
          </p:nvSpPr>
          <p:spPr bwMode="auto">
            <a:xfrm>
              <a:off x="1981" y="545"/>
              <a:ext cx="2572" cy="15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6000" dirty="0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A</a:t>
              </a:r>
              <a:r>
                <a:rPr lang="en-US" sz="4800" dirty="0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MEINUNC TATPAT KANDIU!</a:t>
              </a:r>
            </a:p>
          </p:txBody>
        </p:sp>
      </p:grpSp>
      <p:grpSp>
        <p:nvGrpSpPr>
          <p:cNvPr id="8224" name="Group 11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61270" name="Rectangle 11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61271" name="Line 11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8225" name="Text Box 122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7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433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AFD00"/>
                </a:solidFill>
                <a:latin typeface="Arial" charset="0"/>
              </a:rPr>
              <a:t>Abraham </a:t>
            </a:r>
            <a:r>
              <a:rPr lang="en-US" sz="4400" dirty="0" err="1">
                <a:solidFill>
                  <a:srgbClr val="FAFD00"/>
                </a:solidFill>
                <a:latin typeface="Arial" charset="0"/>
              </a:rPr>
              <a:t>Latdyng</a:t>
            </a:r>
            <a:endParaRPr lang="en-US" sz="3600" b="0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54341" name="Rectangle 5"/>
          <p:cNvSpPr>
            <a:spLocks noChangeArrowheads="1"/>
          </p:cNvSpPr>
          <p:nvPr/>
        </p:nvSpPr>
        <p:spPr bwMode="auto">
          <a:xfrm>
            <a:off x="1089025" y="4759325"/>
            <a:ext cx="2641748" cy="1382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 dirty="0" err="1">
                <a:solidFill>
                  <a:srgbClr val="00FF00"/>
                </a:solidFill>
                <a:latin typeface="Arial" pitchFamily="-107" charset="0"/>
                <a:ea typeface="+mn-ea"/>
                <a:cs typeface="+mn-cs"/>
              </a:rPr>
              <a:t>Kariaklatdanv</a:t>
            </a:r>
            <a:r>
              <a:rPr lang="en-US" sz="2800" i="1" dirty="0">
                <a:solidFill>
                  <a:srgbClr val="00FF00"/>
                </a:solidFill>
                <a:latin typeface="Arial" pitchFamily="-107" charset="0"/>
                <a:ea typeface="+mn-ea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2800" i="1" dirty="0" err="1">
                <a:solidFill>
                  <a:srgbClr val="00FF00"/>
                </a:solidFill>
                <a:latin typeface="Arial" pitchFamily="-107" charset="0"/>
                <a:ea typeface="+mn-ea"/>
                <a:cs typeface="+mn-cs"/>
              </a:rPr>
              <a:t>kaluaihmei</a:t>
            </a:r>
            <a:endParaRPr lang="en-US" sz="2800" i="1" dirty="0">
              <a:solidFill>
                <a:srgbClr val="00FF00"/>
              </a:solidFill>
              <a:latin typeface="Arial" pitchFamily="-107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 dirty="0">
                <a:solidFill>
                  <a:srgbClr val="00FF00"/>
                </a:solidFill>
                <a:latin typeface="Arial" pitchFamily="-107" charset="0"/>
                <a:ea typeface="+mn-ea"/>
                <a:cs typeface="+mn-cs"/>
              </a:rPr>
              <a:t>30:1-10</a:t>
            </a:r>
          </a:p>
        </p:txBody>
      </p:sp>
      <p:sp>
        <p:nvSpPr>
          <p:cNvPr id="654342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3493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5434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pitchFamily="-107" charset="0"/>
                <a:ea typeface="+mn-ea"/>
                <a:cs typeface="+mn-cs"/>
              </a:rPr>
              <a:t>SUAIHIAM</a:t>
            </a:r>
          </a:p>
        </p:txBody>
      </p:sp>
      <p:sp>
        <p:nvSpPr>
          <p:cNvPr id="654347" name="Text Box 11"/>
          <p:cNvSpPr txBox="1">
            <a:spLocks noChangeArrowheads="1"/>
          </p:cNvSpPr>
          <p:nvPr/>
        </p:nvSpPr>
        <p:spPr bwMode="auto">
          <a:xfrm>
            <a:off x="3249613" y="3670300"/>
            <a:ext cx="20478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pitchFamily="-107" charset="0"/>
                <a:ea typeface="+mn-ea"/>
                <a:cs typeface="+mn-cs"/>
              </a:rPr>
              <a:t>KATHW</a:t>
            </a:r>
          </a:p>
        </p:txBody>
      </p:sp>
      <p:sp>
        <p:nvSpPr>
          <p:cNvPr id="654348" name="Text Box 12"/>
          <p:cNvSpPr txBox="1">
            <a:spLocks noChangeArrowheads="1"/>
          </p:cNvSpPr>
          <p:nvPr/>
        </p:nvSpPr>
        <p:spPr bwMode="auto">
          <a:xfrm>
            <a:off x="1019176" y="3659188"/>
            <a:ext cx="208915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FF00"/>
                </a:solidFill>
                <a:latin typeface="Arial" pitchFamily="-107" charset="0"/>
                <a:ea typeface="+mn-ea"/>
                <a:cs typeface="+mn-cs"/>
              </a:rPr>
              <a:t>KADIC</a:t>
            </a:r>
          </a:p>
        </p:txBody>
      </p:sp>
      <p:sp>
        <p:nvSpPr>
          <p:cNvPr id="654349" name="Text Box 13"/>
          <p:cNvSpPr txBox="1">
            <a:spLocks noChangeArrowheads="1"/>
          </p:cNvSpPr>
          <p:nvPr/>
        </p:nvSpPr>
        <p:spPr bwMode="auto">
          <a:xfrm>
            <a:off x="1170913" y="4323094"/>
            <a:ext cx="2330449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0" dirty="0">
                <a:solidFill>
                  <a:srgbClr val="FAFD00"/>
                </a:solidFill>
                <a:latin typeface="Arial" pitchFamily="-107" charset="0"/>
                <a:ea typeface="+mn-ea"/>
                <a:cs typeface="+mn-cs"/>
              </a:rPr>
              <a:t>KADIC</a:t>
            </a:r>
          </a:p>
        </p:txBody>
      </p:sp>
      <p:sp>
        <p:nvSpPr>
          <p:cNvPr id="65435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 dirty="0" err="1">
                <a:solidFill>
                  <a:srgbClr val="00FF00"/>
                </a:solidFill>
                <a:latin typeface="Arial" pitchFamily="-107" charset="0"/>
                <a:ea typeface="+mn-ea"/>
                <a:cs typeface="+mn-cs"/>
              </a:rPr>
              <a:t>Thaureymei</a:t>
            </a:r>
            <a:r>
              <a:rPr lang="en-US" sz="3200" i="1" dirty="0">
                <a:solidFill>
                  <a:srgbClr val="00FF00"/>
                </a:solidFill>
                <a:latin typeface="Arial" pitchFamily="-107" charset="0"/>
                <a:ea typeface="+mn-ea"/>
                <a:cs typeface="+mn-cs"/>
              </a:rPr>
              <a:t> 12:1-3</a:t>
            </a: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3108327" y="1264006"/>
            <a:ext cx="384651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AFD00"/>
                </a:solidFill>
                <a:latin typeface="Arial" charset="0"/>
              </a:rPr>
              <a:t>(</a:t>
            </a:r>
            <a:r>
              <a:rPr lang="en-US" altLang="ja-JP" sz="3200" dirty="0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altLang="ja-JP" sz="3200" dirty="0" err="1">
                <a:solidFill>
                  <a:srgbClr val="FAFD00"/>
                </a:solidFill>
                <a:latin typeface="Arial" charset="0"/>
              </a:rPr>
              <a:t>kawloukanmei</a:t>
            </a:r>
            <a:r>
              <a:rPr lang="en-US" altLang="ja-JP" sz="3200" dirty="0">
                <a:solidFill>
                  <a:srgbClr val="FAFD00"/>
                </a:solidFill>
                <a:latin typeface="Arial" charset="0"/>
              </a:rPr>
              <a:t>"</a:t>
            </a:r>
            <a:r>
              <a:rPr lang="en-US" sz="3200" dirty="0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 b="0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5435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5435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5435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54376" name="Rectangle 40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654377" name="AutoShape 41"/>
          <p:cNvSpPr>
            <a:spLocks noChangeArrowheads="1"/>
          </p:cNvSpPr>
          <p:nvPr/>
        </p:nvSpPr>
        <p:spPr bwMode="auto">
          <a:xfrm>
            <a:off x="1089025" y="4365625"/>
            <a:ext cx="2476500" cy="1695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40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49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50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51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52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4" name="Rectangle 63"/>
          <p:cNvSpPr>
            <a:spLocks noChangeArrowheads="1"/>
          </p:cNvSpPr>
          <p:nvPr/>
        </p:nvSpPr>
        <p:spPr bwMode="auto">
          <a:xfrm>
            <a:off x="8304213" y="4369109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5" name="Rectangle 75"/>
          <p:cNvSpPr>
            <a:spLocks noChangeArrowheads="1"/>
          </p:cNvSpPr>
          <p:nvPr/>
        </p:nvSpPr>
        <p:spPr bwMode="auto">
          <a:xfrm>
            <a:off x="8056172" y="4537075"/>
            <a:ext cx="52899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Pary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7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6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Freeform 6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0" name="Freeform 6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1" name="Freeform 7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2" name="Freeform 7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Freeform 7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4" name="Freeform 7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Freeform 7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Freeform 7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Freeform 7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8" name="Freeform 7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9" name="Freeform 7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0" name="Freeform 7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1" name="Freeform 8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2" name="Freeform 8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3" name="Freeform 8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4" name="Freeform 8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5" name="Freeform 8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6" name="Freeform 8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7" name="Freeform 8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8" name="Freeform 8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9" name="Freeform 8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0" name="Freeform 8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1" name="Freeform 9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2" name="Freeform 9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3" name="Freeform 9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4" name="Freeform 9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5" name="Freeform 9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6" name="Freeform 9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7" name="Freeform 9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8" name="Freeform 9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9" name="Freeform 9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0" name="Freeform 9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1" name="Freeform 10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2" name="Freeform 10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3" name="Freeform 10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4" name="Freeform 10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5" name="Freeform 10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6" name="Freeform 10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7" name="Freeform 10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8" name="Freeform 10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9" name="Freeform 10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0" name="Freeform 10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1" name="Freeform 11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2" name="Freeform 11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3" name="Freeform 11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4" name="Freeform 11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5" name="Freeform 11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6" name="Freeform 11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7" name="Freeform 12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8" name="Freeform 12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9" name="Freeform 12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28" name="Freeform 16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29" name="Freeform 16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30" name="Freeform 16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32" name="Line 165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3" name="Freeform 166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34" name="Rectangle 167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65635" name="Rectangle 168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6" name="Rectangle 16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7" name="Rectangle 170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8" name="Rectangle 171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" name="Rectangle 172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0" name="Rectangle 173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85904" name="Rectangle 17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 dirty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585907" name="Line 17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65644" name="Rectangle 18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45" name="Rectangle 18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5912" name="Text Box 184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-107" charset="0"/>
                <a:ea typeface="+mn-ea"/>
                <a:cs typeface="+mn-cs"/>
              </a:rPr>
              <a:t>K</a:t>
            </a:r>
          </a:p>
        </p:txBody>
      </p:sp>
      <p:sp>
        <p:nvSpPr>
          <p:cNvPr id="585913" name="Text Box 185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65650" name="Rectangle 18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51" name="Rectangle 18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53" name="Rectangle 19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5920" name="Text Box 192"/>
          <p:cNvSpPr txBox="1">
            <a:spLocks noChangeArrowheads="1"/>
          </p:cNvSpPr>
          <p:nvPr/>
        </p:nvSpPr>
        <p:spPr bwMode="auto">
          <a:xfrm rot="-5400000">
            <a:off x="3540126" y="1025058"/>
            <a:ext cx="34131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-107" charset="0"/>
                <a:ea typeface="+mn-ea"/>
                <a:cs typeface="+mn-cs"/>
              </a:rPr>
              <a:t>D</a:t>
            </a:r>
          </a:p>
        </p:txBody>
      </p:sp>
      <p:sp>
        <p:nvSpPr>
          <p:cNvPr id="65655" name="Freeform 19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56" name="Freeform 19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57" name="Rectangle 19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58" name="AutoShape 19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59" name="Freeform 19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60" name="AutoShape 198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61" name="Rectangle 199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62" name="AutoShape 200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63" name="Rectangle 201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64" name="AutoShape 202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665" name="Group 20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5787" name="AutoShape 20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88" name="Rectangle 20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89" name="AutoShape 20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666" name="Freeform 207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67" name="AutoShape 208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5937" name="Rectangle 209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-107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585938" name="Rectangle 210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-107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65670" name="Line 211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71" name="Line 212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72" name="Line 213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73" name="Line 214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74" name="Line 215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75" name="Line 216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76" name="Line 217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77" name="Line 218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78" name="Line 219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79" name="Line 220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80" name="Line 221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81" name="Line 222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82" name="Rectangle 223"/>
          <p:cNvSpPr>
            <a:spLocks noChangeArrowheads="1"/>
          </p:cNvSpPr>
          <p:nvPr/>
        </p:nvSpPr>
        <p:spPr bwMode="auto">
          <a:xfrm>
            <a:off x="6546788" y="3224975"/>
            <a:ext cx="849591" cy="22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50" dirty="0">
                <a:solidFill>
                  <a:srgbClr val="000000"/>
                </a:solidFill>
                <a:latin typeface="Chicago" charset="0"/>
              </a:rPr>
              <a:t>NYMLOUMEI</a:t>
            </a:r>
          </a:p>
        </p:txBody>
      </p:sp>
      <p:sp>
        <p:nvSpPr>
          <p:cNvPr id="65683" name="Line 224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84" name="Line 225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85" name="Line 226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86" name="Rectangle 227"/>
          <p:cNvSpPr>
            <a:spLocks noChangeArrowheads="1"/>
          </p:cNvSpPr>
          <p:nvPr/>
        </p:nvSpPr>
        <p:spPr bwMode="auto">
          <a:xfrm>
            <a:off x="6551738" y="4394200"/>
            <a:ext cx="766234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65687" name="Line 228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88" name="Line 229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89" name="Rectangle 230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90" name="AutoShape 231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91" name="Rectangle 232"/>
          <p:cNvSpPr>
            <a:spLocks noChangeArrowheads="1"/>
          </p:cNvSpPr>
          <p:nvPr/>
        </p:nvSpPr>
        <p:spPr bwMode="auto">
          <a:xfrm>
            <a:off x="6681600" y="5102225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65692" name="Line 233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93" name="Line 234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94" name="Line 235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95" name="Line 236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96" name="Line 237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97" name="Line 238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98" name="AutoShape 239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99" name="Rectangle 240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700" name="AutoShape 241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01" name="Rectangle 242"/>
          <p:cNvSpPr>
            <a:spLocks noChangeArrowheads="1"/>
          </p:cNvSpPr>
          <p:nvPr/>
        </p:nvSpPr>
        <p:spPr bwMode="auto">
          <a:xfrm>
            <a:off x="6499413" y="585725"/>
            <a:ext cx="888063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Chicago" charset="0"/>
              </a:rPr>
              <a:t>KAGUAKCMEI</a:t>
            </a:r>
          </a:p>
        </p:txBody>
      </p:sp>
      <p:sp>
        <p:nvSpPr>
          <p:cNvPr id="65702" name="Line 243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03" name="Line 244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04" name="Rectangle 245"/>
          <p:cNvSpPr>
            <a:spLocks noChangeArrowheads="1"/>
          </p:cNvSpPr>
          <p:nvPr/>
        </p:nvSpPr>
        <p:spPr bwMode="auto">
          <a:xfrm>
            <a:off x="6508938" y="1278700"/>
            <a:ext cx="894475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GUANGHDIC</a:t>
            </a:r>
          </a:p>
        </p:txBody>
      </p:sp>
      <p:sp>
        <p:nvSpPr>
          <p:cNvPr id="65705" name="Rectangle 246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706" name="AutoShape 247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07" name="Rectangle 248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65708" name="Line 249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09" name="Line 250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10" name="Line 251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11" name="Rectangle 25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84" name="Text Box 256"/>
          <p:cNvSpPr txBox="1">
            <a:spLocks noChangeArrowheads="1"/>
          </p:cNvSpPr>
          <p:nvPr/>
        </p:nvSpPr>
        <p:spPr bwMode="auto">
          <a:xfrm>
            <a:off x="1819683" y="66156"/>
            <a:ext cx="238283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</a:rPr>
              <a:t>Thau</a:t>
            </a:r>
            <a:r>
              <a:rPr lang="en-US" sz="1200" dirty="0">
                <a:solidFill>
                  <a:schemeClr val="tx1"/>
                </a:solidFill>
              </a:rPr>
              <a:t>. 1- </a:t>
            </a:r>
            <a:r>
              <a:rPr lang="en-US" sz="1200" dirty="0" err="1">
                <a:solidFill>
                  <a:schemeClr val="tx1"/>
                </a:solidFill>
              </a:rPr>
              <a:t>Riak</a:t>
            </a:r>
            <a:r>
              <a:rPr lang="en-US" sz="1200" dirty="0">
                <a:solidFill>
                  <a:schemeClr val="tx1"/>
                </a:solidFill>
              </a:rPr>
              <a:t>. 34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65715" name="Text Box 27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6009" name="Rectangle 281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grpSp>
        <p:nvGrpSpPr>
          <p:cNvPr id="65717" name="Group 335"/>
          <p:cNvGrpSpPr>
            <a:grpSpLocks/>
          </p:cNvGrpSpPr>
          <p:nvPr/>
        </p:nvGrpSpPr>
        <p:grpSpPr bwMode="auto">
          <a:xfrm>
            <a:off x="5203825" y="1395413"/>
            <a:ext cx="2778124" cy="4311650"/>
            <a:chOff x="3278" y="879"/>
            <a:chExt cx="1750" cy="2716"/>
          </a:xfrm>
        </p:grpSpPr>
        <p:grpSp>
          <p:nvGrpSpPr>
            <p:cNvPr id="65725" name="Group 283"/>
            <p:cNvGrpSpPr>
              <a:grpSpLocks/>
            </p:cNvGrpSpPr>
            <p:nvPr/>
          </p:nvGrpSpPr>
          <p:grpSpPr bwMode="auto">
            <a:xfrm>
              <a:off x="3289" y="1430"/>
              <a:ext cx="287" cy="260"/>
              <a:chOff x="1609" y="1232"/>
              <a:chExt cx="287" cy="260"/>
            </a:xfrm>
          </p:grpSpPr>
          <p:grpSp>
            <p:nvGrpSpPr>
              <p:cNvPr id="65759" name="Group 284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65761" name="Group 286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5767" name="Freeform 28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6950535 w 592"/>
                      <a:gd name="T1" fmla="*/ 8875216 h 90"/>
                      <a:gd name="T2" fmla="*/ 18837370 w 592"/>
                      <a:gd name="T3" fmla="*/ 4340400 h 90"/>
                      <a:gd name="T4" fmla="*/ 29273785 w 592"/>
                      <a:gd name="T5" fmla="*/ 3536014 h 90"/>
                      <a:gd name="T6" fmla="*/ 39448344 w 592"/>
                      <a:gd name="T7" fmla="*/ 3157823 h 90"/>
                      <a:gd name="T8" fmla="*/ 96223835 w 592"/>
                      <a:gd name="T9" fmla="*/ 3364304 h 90"/>
                      <a:gd name="T10" fmla="*/ 130382137 w 592"/>
                      <a:gd name="T11" fmla="*/ 3951619 h 90"/>
                      <a:gd name="T12" fmla="*/ 146048337 w 592"/>
                      <a:gd name="T13" fmla="*/ 4547066 h 90"/>
                      <a:gd name="T14" fmla="*/ 204251376 w 592"/>
                      <a:gd name="T15" fmla="*/ 5134382 h 90"/>
                      <a:gd name="T16" fmla="*/ 290098419 w 592"/>
                      <a:gd name="T17" fmla="*/ 4340400 h 90"/>
                      <a:gd name="T18" fmla="*/ 405093893 w 592"/>
                      <a:gd name="T19" fmla="*/ 1598578 h 90"/>
                      <a:gd name="T20" fmla="*/ 446549249 w 592"/>
                      <a:gd name="T21" fmla="*/ 0 h 90"/>
                      <a:gd name="T22" fmla="*/ 491149607 w 592"/>
                      <a:gd name="T23" fmla="*/ 206464 h 90"/>
                      <a:gd name="T24" fmla="*/ 506553840 w 592"/>
                      <a:gd name="T25" fmla="*/ 2948528 h 90"/>
                      <a:gd name="T26" fmla="*/ 508267640 w 592"/>
                      <a:gd name="T27" fmla="*/ 3536014 h 90"/>
                      <a:gd name="T28" fmla="*/ 499603305 w 592"/>
                      <a:gd name="T29" fmla="*/ 5922546 h 90"/>
                      <a:gd name="T30" fmla="*/ 501317153 w 592"/>
                      <a:gd name="T31" fmla="*/ 6521990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768" name="Freeform 28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13601157 w 599"/>
                      <a:gd name="T1" fmla="*/ 0 h 432"/>
                      <a:gd name="T2" fmla="*/ 510170501 w 599"/>
                      <a:gd name="T3" fmla="*/ 594852 h 432"/>
                      <a:gd name="T4" fmla="*/ 504944845 w 599"/>
                      <a:gd name="T5" fmla="*/ 991411 h 432"/>
                      <a:gd name="T6" fmla="*/ 501724141 w 599"/>
                      <a:gd name="T7" fmla="*/ 2404274 h 432"/>
                      <a:gd name="T8" fmla="*/ 477698330 w 599"/>
                      <a:gd name="T9" fmla="*/ 9255342 h 432"/>
                      <a:gd name="T10" fmla="*/ 450226444 w 599"/>
                      <a:gd name="T11" fmla="*/ 20934634 h 432"/>
                      <a:gd name="T12" fmla="*/ 441575156 w 599"/>
                      <a:gd name="T13" fmla="*/ 26756187 h 432"/>
                      <a:gd name="T14" fmla="*/ 433146192 w 599"/>
                      <a:gd name="T15" fmla="*/ 35194053 h 432"/>
                      <a:gd name="T16" fmla="*/ 424489292 w 599"/>
                      <a:gd name="T17" fmla="*/ 40458744 h 432"/>
                      <a:gd name="T18" fmla="*/ 395220599 w 599"/>
                      <a:gd name="T19" fmla="*/ 42461484 h 432"/>
                      <a:gd name="T20" fmla="*/ 371196373 w 599"/>
                      <a:gd name="T21" fmla="*/ 41645576 h 432"/>
                      <a:gd name="T22" fmla="*/ 361030650 w 599"/>
                      <a:gd name="T23" fmla="*/ 41222620 h 432"/>
                      <a:gd name="T24" fmla="*/ 364543957 w 599"/>
                      <a:gd name="T25" fmla="*/ 35402799 h 432"/>
                      <a:gd name="T26" fmla="*/ 369483903 w 599"/>
                      <a:gd name="T27" fmla="*/ 33990534 h 432"/>
                      <a:gd name="T28" fmla="*/ 347172552 w 599"/>
                      <a:gd name="T29" fmla="*/ 32998574 h 432"/>
                      <a:gd name="T30" fmla="*/ 297392349 w 599"/>
                      <a:gd name="T31" fmla="*/ 31771922 h 432"/>
                      <a:gd name="T32" fmla="*/ 96837414 w 599"/>
                      <a:gd name="T33" fmla="*/ 36219291 h 432"/>
                      <a:gd name="T34" fmla="*/ 88408620 w 599"/>
                      <a:gd name="T35" fmla="*/ 37024391 h 432"/>
                      <a:gd name="T36" fmla="*/ 74526063 w 599"/>
                      <a:gd name="T37" fmla="*/ 39427098 h 432"/>
                      <a:gd name="T38" fmla="*/ 45567248 w 599"/>
                      <a:gd name="T39" fmla="*/ 43453106 h 432"/>
                      <a:gd name="T40" fmla="*/ 24746293 w 599"/>
                      <a:gd name="T41" fmla="*/ 42461484 h 432"/>
                      <a:gd name="T42" fmla="*/ 14580154 w 599"/>
                      <a:gd name="T43" fmla="*/ 41645576 h 432"/>
                      <a:gd name="T44" fmla="*/ 5930733 w 599"/>
                      <a:gd name="T45" fmla="*/ 40023455 h 432"/>
                      <a:gd name="T46" fmla="*/ 9438597 w 599"/>
                      <a:gd name="T47" fmla="*/ 37419448 h 432"/>
                      <a:gd name="T48" fmla="*/ 14580154 w 599"/>
                      <a:gd name="T49" fmla="*/ 33607260 h 432"/>
                      <a:gd name="T50" fmla="*/ 23033404 w 599"/>
                      <a:gd name="T51" fmla="*/ 26373440 h 432"/>
                      <a:gd name="T52" fmla="*/ 24746293 w 599"/>
                      <a:gd name="T53" fmla="*/ 18913682 h 432"/>
                      <a:gd name="T54" fmla="*/ 26458631 w 599"/>
                      <a:gd name="T55" fmla="*/ 12670905 h 432"/>
                      <a:gd name="T56" fmla="*/ 24746293 w 599"/>
                      <a:gd name="T57" fmla="*/ 8263729 h 432"/>
                      <a:gd name="T58" fmla="*/ 18095498 w 599"/>
                      <a:gd name="T59" fmla="*/ 2999055 h 432"/>
                      <a:gd name="T60" fmla="*/ 16382619 w 599"/>
                      <a:gd name="T61" fmla="*/ 1412863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5762" name="Freeform 29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106 w 85"/>
                    <a:gd name="T1" fmla="*/ 33 h 318"/>
                    <a:gd name="T2" fmla="*/ 93 w 85"/>
                    <a:gd name="T3" fmla="*/ 15 h 318"/>
                    <a:gd name="T4" fmla="*/ 69 w 85"/>
                    <a:gd name="T5" fmla="*/ 9 h 318"/>
                    <a:gd name="T6" fmla="*/ 80 w 85"/>
                    <a:gd name="T7" fmla="*/ 15 h 318"/>
                    <a:gd name="T8" fmla="*/ 93 w 85"/>
                    <a:gd name="T9" fmla="*/ 6 h 318"/>
                    <a:gd name="T10" fmla="*/ 55 w 85"/>
                    <a:gd name="T11" fmla="*/ 3 h 318"/>
                    <a:gd name="T12" fmla="*/ 55 w 85"/>
                    <a:gd name="T13" fmla="*/ 9 h 318"/>
                    <a:gd name="T14" fmla="*/ 69 w 85"/>
                    <a:gd name="T15" fmla="*/ 41 h 318"/>
                    <a:gd name="T16" fmla="*/ 41 w 85"/>
                    <a:gd name="T17" fmla="*/ 35 h 318"/>
                    <a:gd name="T18" fmla="*/ 55 w 85"/>
                    <a:gd name="T19" fmla="*/ 28 h 318"/>
                    <a:gd name="T20" fmla="*/ 69 w 85"/>
                    <a:gd name="T21" fmla="*/ 35 h 318"/>
                    <a:gd name="T22" fmla="*/ 55 w 85"/>
                    <a:gd name="T23" fmla="*/ 22 h 318"/>
                    <a:gd name="T24" fmla="*/ 69 w 85"/>
                    <a:gd name="T25" fmla="*/ 33 h 318"/>
                    <a:gd name="T26" fmla="*/ 55 w 85"/>
                    <a:gd name="T27" fmla="*/ 26 h 318"/>
                    <a:gd name="T28" fmla="*/ 69 w 85"/>
                    <a:gd name="T29" fmla="*/ 32 h 318"/>
                    <a:gd name="T30" fmla="*/ 80 w 85"/>
                    <a:gd name="T31" fmla="*/ 37 h 318"/>
                    <a:gd name="T32" fmla="*/ 106 w 85"/>
                    <a:gd name="T33" fmla="*/ 44 h 318"/>
                    <a:gd name="T34" fmla="*/ 117 w 85"/>
                    <a:gd name="T35" fmla="*/ 50 h 318"/>
                    <a:gd name="T36" fmla="*/ 106 w 85"/>
                    <a:gd name="T37" fmla="*/ 61 h 318"/>
                    <a:gd name="T38" fmla="*/ 93 w 85"/>
                    <a:gd name="T39" fmla="*/ 59 h 318"/>
                    <a:gd name="T40" fmla="*/ 80 w 85"/>
                    <a:gd name="T41" fmla="*/ 69 h 318"/>
                    <a:gd name="T42" fmla="*/ 55 w 85"/>
                    <a:gd name="T43" fmla="*/ 64 h 318"/>
                    <a:gd name="T44" fmla="*/ 41 w 85"/>
                    <a:gd name="T45" fmla="*/ 44 h 318"/>
                    <a:gd name="T46" fmla="*/ 33 w 85"/>
                    <a:gd name="T47" fmla="*/ 54 h 318"/>
                    <a:gd name="T48" fmla="*/ 5 w 85"/>
                    <a:gd name="T49" fmla="*/ 46 h 318"/>
                    <a:gd name="T50" fmla="*/ 55 w 85"/>
                    <a:gd name="T51" fmla="*/ 32 h 318"/>
                    <a:gd name="T52" fmla="*/ 93 w 85"/>
                    <a:gd name="T53" fmla="*/ 37 h 318"/>
                    <a:gd name="T54" fmla="*/ 106 w 85"/>
                    <a:gd name="T55" fmla="*/ 49 h 318"/>
                    <a:gd name="T56" fmla="*/ 93 w 85"/>
                    <a:gd name="T57" fmla="*/ 41 h 318"/>
                    <a:gd name="T58" fmla="*/ 93 w 85"/>
                    <a:gd name="T59" fmla="*/ 3 h 318"/>
                    <a:gd name="T60" fmla="*/ 69 w 85"/>
                    <a:gd name="T61" fmla="*/ 8 h 318"/>
                    <a:gd name="T62" fmla="*/ 33 w 85"/>
                    <a:gd name="T63" fmla="*/ 9 h 318"/>
                    <a:gd name="T64" fmla="*/ 55 w 85"/>
                    <a:gd name="T65" fmla="*/ 21 h 318"/>
                    <a:gd name="T66" fmla="*/ 80 w 85"/>
                    <a:gd name="T67" fmla="*/ 29 h 318"/>
                    <a:gd name="T68" fmla="*/ 106 w 85"/>
                    <a:gd name="T69" fmla="*/ 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63" name="Freeform 29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40 w 105"/>
                    <a:gd name="T3" fmla="*/ 3 h 354"/>
                    <a:gd name="T4" fmla="*/ 110 w 105"/>
                    <a:gd name="T5" fmla="*/ 7 h 354"/>
                    <a:gd name="T6" fmla="*/ 126 w 105"/>
                    <a:gd name="T7" fmla="*/ 14 h 354"/>
                    <a:gd name="T8" fmla="*/ 126 w 105"/>
                    <a:gd name="T9" fmla="*/ 33 h 354"/>
                    <a:gd name="T10" fmla="*/ 146 w 105"/>
                    <a:gd name="T11" fmla="*/ 38 h 354"/>
                    <a:gd name="T12" fmla="*/ 146 w 105"/>
                    <a:gd name="T13" fmla="*/ 54 h 354"/>
                    <a:gd name="T14" fmla="*/ 126 w 105"/>
                    <a:gd name="T15" fmla="*/ 75 h 354"/>
                    <a:gd name="T16" fmla="*/ 104 w 105"/>
                    <a:gd name="T17" fmla="*/ 80 h 354"/>
                    <a:gd name="T18" fmla="*/ 25 w 105"/>
                    <a:gd name="T19" fmla="*/ 71 h 354"/>
                    <a:gd name="T20" fmla="*/ 12 w 105"/>
                    <a:gd name="T21" fmla="*/ 63 h 354"/>
                    <a:gd name="T22" fmla="*/ 25 w 105"/>
                    <a:gd name="T23" fmla="*/ 55 h 354"/>
                    <a:gd name="T24" fmla="*/ 9 w 105"/>
                    <a:gd name="T25" fmla="*/ 22 h 354"/>
                    <a:gd name="T26" fmla="*/ 31 w 105"/>
                    <a:gd name="T27" fmla="*/ 10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64" name="Freeform 29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217 w 149"/>
                    <a:gd name="T1" fmla="*/ 4 h 376"/>
                    <a:gd name="T2" fmla="*/ 206 w 149"/>
                    <a:gd name="T3" fmla="*/ 23 h 376"/>
                    <a:gd name="T4" fmla="*/ 192 w 149"/>
                    <a:gd name="T5" fmla="*/ 29 h 376"/>
                    <a:gd name="T6" fmla="*/ 188 w 149"/>
                    <a:gd name="T7" fmla="*/ 31 h 376"/>
                    <a:gd name="T8" fmla="*/ 161 w 149"/>
                    <a:gd name="T9" fmla="*/ 54 h 376"/>
                    <a:gd name="T10" fmla="*/ 127 w 149"/>
                    <a:gd name="T11" fmla="*/ 70 h 376"/>
                    <a:gd name="T12" fmla="*/ 103 w 149"/>
                    <a:gd name="T13" fmla="*/ 80 h 376"/>
                    <a:gd name="T14" fmla="*/ 85 w 149"/>
                    <a:gd name="T15" fmla="*/ 80 h 376"/>
                    <a:gd name="T16" fmla="*/ 29 w 149"/>
                    <a:gd name="T17" fmla="*/ 83 h 376"/>
                    <a:gd name="T18" fmla="*/ 2 w 149"/>
                    <a:gd name="T19" fmla="*/ 78 h 376"/>
                    <a:gd name="T20" fmla="*/ 5 w 149"/>
                    <a:gd name="T21" fmla="*/ 70 h 376"/>
                    <a:gd name="T22" fmla="*/ 8 w 149"/>
                    <a:gd name="T23" fmla="*/ 50 h 376"/>
                    <a:gd name="T24" fmla="*/ 32 w 149"/>
                    <a:gd name="T25" fmla="*/ 44 h 376"/>
                    <a:gd name="T26" fmla="*/ 52 w 149"/>
                    <a:gd name="T27" fmla="*/ 24 h 376"/>
                    <a:gd name="T28" fmla="*/ 64 w 149"/>
                    <a:gd name="T29" fmla="*/ 17 h 376"/>
                    <a:gd name="T30" fmla="*/ 123 w 149"/>
                    <a:gd name="T31" fmla="*/ 3 h 376"/>
                    <a:gd name="T32" fmla="*/ 188 w 149"/>
                    <a:gd name="T33" fmla="*/ 3 h 376"/>
                    <a:gd name="T34" fmla="*/ 217 w 149"/>
                    <a:gd name="T35" fmla="*/ 4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65" name="Freeform 29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7 w 96"/>
                    <a:gd name="T1" fmla="*/ 109 h 504"/>
                    <a:gd name="T2" fmla="*/ 84 w 96"/>
                    <a:gd name="T3" fmla="*/ 111 h 504"/>
                    <a:gd name="T4" fmla="*/ 101 w 96"/>
                    <a:gd name="T5" fmla="*/ 102 h 504"/>
                    <a:gd name="T6" fmla="*/ 101 w 96"/>
                    <a:gd name="T7" fmla="*/ 72 h 504"/>
                    <a:gd name="T8" fmla="*/ 124 w 96"/>
                    <a:gd name="T9" fmla="*/ 48 h 504"/>
                    <a:gd name="T10" fmla="*/ 134 w 96"/>
                    <a:gd name="T11" fmla="*/ 39 h 504"/>
                    <a:gd name="T12" fmla="*/ 124 w 96"/>
                    <a:gd name="T13" fmla="*/ 11 h 504"/>
                    <a:gd name="T14" fmla="*/ 108 w 96"/>
                    <a:gd name="T15" fmla="*/ 3 h 504"/>
                    <a:gd name="T16" fmla="*/ 40 w 96"/>
                    <a:gd name="T17" fmla="*/ 6 h 504"/>
                    <a:gd name="T18" fmla="*/ 37 w 96"/>
                    <a:gd name="T19" fmla="*/ 27 h 504"/>
                    <a:gd name="T20" fmla="*/ 43 w 96"/>
                    <a:gd name="T21" fmla="*/ 81 h 504"/>
                    <a:gd name="T22" fmla="*/ 54 w 96"/>
                    <a:gd name="T23" fmla="*/ 92 h 504"/>
                    <a:gd name="T24" fmla="*/ 35 w 96"/>
                    <a:gd name="T25" fmla="*/ 107 h 504"/>
                    <a:gd name="T26" fmla="*/ 37 w 96"/>
                    <a:gd name="T27" fmla="*/ 109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66" name="Freeform 29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86 h 410"/>
                    <a:gd name="T2" fmla="*/ 62 w 150"/>
                    <a:gd name="T3" fmla="*/ 93 h 410"/>
                    <a:gd name="T4" fmla="*/ 123 w 150"/>
                    <a:gd name="T5" fmla="*/ 90 h 410"/>
                    <a:gd name="T6" fmla="*/ 144 w 150"/>
                    <a:gd name="T7" fmla="*/ 81 h 410"/>
                    <a:gd name="T8" fmla="*/ 177 w 150"/>
                    <a:gd name="T9" fmla="*/ 62 h 410"/>
                    <a:gd name="T10" fmla="*/ 197 w 150"/>
                    <a:gd name="T11" fmla="*/ 49 h 410"/>
                    <a:gd name="T12" fmla="*/ 209 w 150"/>
                    <a:gd name="T13" fmla="*/ 44 h 410"/>
                    <a:gd name="T14" fmla="*/ 213 w 150"/>
                    <a:gd name="T15" fmla="*/ 26 h 410"/>
                    <a:gd name="T16" fmla="*/ 222 w 150"/>
                    <a:gd name="T17" fmla="*/ 23 h 410"/>
                    <a:gd name="T18" fmla="*/ 225 w 150"/>
                    <a:gd name="T19" fmla="*/ 10 h 410"/>
                    <a:gd name="T20" fmla="*/ 200 w 150"/>
                    <a:gd name="T21" fmla="*/ 0 h 410"/>
                    <a:gd name="T22" fmla="*/ 144 w 150"/>
                    <a:gd name="T23" fmla="*/ 3 h 410"/>
                    <a:gd name="T24" fmla="*/ 118 w 150"/>
                    <a:gd name="T25" fmla="*/ 12 h 410"/>
                    <a:gd name="T26" fmla="*/ 102 w 150"/>
                    <a:gd name="T27" fmla="*/ 31 h 410"/>
                    <a:gd name="T28" fmla="*/ 88 w 150"/>
                    <a:gd name="T29" fmla="*/ 36 h 410"/>
                    <a:gd name="T30" fmla="*/ 64 w 150"/>
                    <a:gd name="T31" fmla="*/ 49 h 410"/>
                    <a:gd name="T32" fmla="*/ 62 w 150"/>
                    <a:gd name="T33" fmla="*/ 51 h 410"/>
                    <a:gd name="T34" fmla="*/ 52 w 150"/>
                    <a:gd name="T35" fmla="*/ 52 h 410"/>
                    <a:gd name="T36" fmla="*/ 48 w 150"/>
                    <a:gd name="T37" fmla="*/ 57 h 410"/>
                    <a:gd name="T38" fmla="*/ 42 w 150"/>
                    <a:gd name="T39" fmla="*/ 58 h 410"/>
                    <a:gd name="T40" fmla="*/ 27 w 150"/>
                    <a:gd name="T41" fmla="*/ 79 h 410"/>
                    <a:gd name="T42" fmla="*/ 10 w 150"/>
                    <a:gd name="T43" fmla="*/ 86 h 410"/>
                    <a:gd name="T44" fmla="*/ 2 w 150"/>
                    <a:gd name="T45" fmla="*/ 87 h 410"/>
                    <a:gd name="T46" fmla="*/ 5 w 150"/>
                    <a:gd name="T47" fmla="*/ 86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760" name="Rectangle 29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 dirty="0">
                    <a:solidFill>
                      <a:srgbClr val="FFFFFF"/>
                    </a:solidFill>
                    <a:latin typeface="Kosher-Normal" charset="0"/>
                  </a:rPr>
                  <a:t>AL</a:t>
                </a:r>
                <a:endParaRPr lang="en-US" b="0" i="1" dirty="0">
                  <a:solidFill>
                    <a:srgbClr val="FFFFFF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65726" name="Group 296"/>
            <p:cNvGrpSpPr>
              <a:grpSpLocks/>
            </p:cNvGrpSpPr>
            <p:nvPr/>
          </p:nvGrpSpPr>
          <p:grpSpPr bwMode="auto">
            <a:xfrm>
              <a:off x="3278" y="3335"/>
              <a:ext cx="287" cy="260"/>
              <a:chOff x="1595" y="1232"/>
              <a:chExt cx="287" cy="260"/>
            </a:xfrm>
          </p:grpSpPr>
          <p:grpSp>
            <p:nvGrpSpPr>
              <p:cNvPr id="65749" name="Group 297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65751" name="Group 299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5757" name="Freeform 30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6950535 w 592"/>
                      <a:gd name="T1" fmla="*/ 8875216 h 90"/>
                      <a:gd name="T2" fmla="*/ 18837370 w 592"/>
                      <a:gd name="T3" fmla="*/ 4340400 h 90"/>
                      <a:gd name="T4" fmla="*/ 29273785 w 592"/>
                      <a:gd name="T5" fmla="*/ 3536014 h 90"/>
                      <a:gd name="T6" fmla="*/ 39448344 w 592"/>
                      <a:gd name="T7" fmla="*/ 3157823 h 90"/>
                      <a:gd name="T8" fmla="*/ 96223835 w 592"/>
                      <a:gd name="T9" fmla="*/ 3364304 h 90"/>
                      <a:gd name="T10" fmla="*/ 130382137 w 592"/>
                      <a:gd name="T11" fmla="*/ 3951619 h 90"/>
                      <a:gd name="T12" fmla="*/ 146048337 w 592"/>
                      <a:gd name="T13" fmla="*/ 4547066 h 90"/>
                      <a:gd name="T14" fmla="*/ 204251376 w 592"/>
                      <a:gd name="T15" fmla="*/ 5134382 h 90"/>
                      <a:gd name="T16" fmla="*/ 290098419 w 592"/>
                      <a:gd name="T17" fmla="*/ 4340400 h 90"/>
                      <a:gd name="T18" fmla="*/ 405093893 w 592"/>
                      <a:gd name="T19" fmla="*/ 1598578 h 90"/>
                      <a:gd name="T20" fmla="*/ 446549249 w 592"/>
                      <a:gd name="T21" fmla="*/ 0 h 90"/>
                      <a:gd name="T22" fmla="*/ 491149607 w 592"/>
                      <a:gd name="T23" fmla="*/ 206464 h 90"/>
                      <a:gd name="T24" fmla="*/ 506553840 w 592"/>
                      <a:gd name="T25" fmla="*/ 2948528 h 90"/>
                      <a:gd name="T26" fmla="*/ 508267640 w 592"/>
                      <a:gd name="T27" fmla="*/ 3536014 h 90"/>
                      <a:gd name="T28" fmla="*/ 499603305 w 592"/>
                      <a:gd name="T29" fmla="*/ 5922546 h 90"/>
                      <a:gd name="T30" fmla="*/ 501317153 w 592"/>
                      <a:gd name="T31" fmla="*/ 6521990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758" name="Freeform 30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13601157 w 599"/>
                      <a:gd name="T1" fmla="*/ 0 h 432"/>
                      <a:gd name="T2" fmla="*/ 510170501 w 599"/>
                      <a:gd name="T3" fmla="*/ 594852 h 432"/>
                      <a:gd name="T4" fmla="*/ 504944845 w 599"/>
                      <a:gd name="T5" fmla="*/ 991411 h 432"/>
                      <a:gd name="T6" fmla="*/ 501724141 w 599"/>
                      <a:gd name="T7" fmla="*/ 2404274 h 432"/>
                      <a:gd name="T8" fmla="*/ 477698330 w 599"/>
                      <a:gd name="T9" fmla="*/ 9255342 h 432"/>
                      <a:gd name="T10" fmla="*/ 450226444 w 599"/>
                      <a:gd name="T11" fmla="*/ 20934634 h 432"/>
                      <a:gd name="T12" fmla="*/ 441575156 w 599"/>
                      <a:gd name="T13" fmla="*/ 26756187 h 432"/>
                      <a:gd name="T14" fmla="*/ 433146192 w 599"/>
                      <a:gd name="T15" fmla="*/ 35194053 h 432"/>
                      <a:gd name="T16" fmla="*/ 424489292 w 599"/>
                      <a:gd name="T17" fmla="*/ 40458744 h 432"/>
                      <a:gd name="T18" fmla="*/ 395220599 w 599"/>
                      <a:gd name="T19" fmla="*/ 42461484 h 432"/>
                      <a:gd name="T20" fmla="*/ 371196373 w 599"/>
                      <a:gd name="T21" fmla="*/ 41645576 h 432"/>
                      <a:gd name="T22" fmla="*/ 361030650 w 599"/>
                      <a:gd name="T23" fmla="*/ 41222620 h 432"/>
                      <a:gd name="T24" fmla="*/ 364543957 w 599"/>
                      <a:gd name="T25" fmla="*/ 35402799 h 432"/>
                      <a:gd name="T26" fmla="*/ 369483903 w 599"/>
                      <a:gd name="T27" fmla="*/ 33990534 h 432"/>
                      <a:gd name="T28" fmla="*/ 347172552 w 599"/>
                      <a:gd name="T29" fmla="*/ 32998574 h 432"/>
                      <a:gd name="T30" fmla="*/ 297392349 w 599"/>
                      <a:gd name="T31" fmla="*/ 31771922 h 432"/>
                      <a:gd name="T32" fmla="*/ 96837414 w 599"/>
                      <a:gd name="T33" fmla="*/ 36219291 h 432"/>
                      <a:gd name="T34" fmla="*/ 88408620 w 599"/>
                      <a:gd name="T35" fmla="*/ 37024391 h 432"/>
                      <a:gd name="T36" fmla="*/ 74526063 w 599"/>
                      <a:gd name="T37" fmla="*/ 39427098 h 432"/>
                      <a:gd name="T38" fmla="*/ 45567248 w 599"/>
                      <a:gd name="T39" fmla="*/ 43453106 h 432"/>
                      <a:gd name="T40" fmla="*/ 24746293 w 599"/>
                      <a:gd name="T41" fmla="*/ 42461484 h 432"/>
                      <a:gd name="T42" fmla="*/ 14580154 w 599"/>
                      <a:gd name="T43" fmla="*/ 41645576 h 432"/>
                      <a:gd name="T44" fmla="*/ 5930733 w 599"/>
                      <a:gd name="T45" fmla="*/ 40023455 h 432"/>
                      <a:gd name="T46" fmla="*/ 9438597 w 599"/>
                      <a:gd name="T47" fmla="*/ 37419448 h 432"/>
                      <a:gd name="T48" fmla="*/ 14580154 w 599"/>
                      <a:gd name="T49" fmla="*/ 33607260 h 432"/>
                      <a:gd name="T50" fmla="*/ 23033404 w 599"/>
                      <a:gd name="T51" fmla="*/ 26373440 h 432"/>
                      <a:gd name="T52" fmla="*/ 24746293 w 599"/>
                      <a:gd name="T53" fmla="*/ 18913682 h 432"/>
                      <a:gd name="T54" fmla="*/ 26458631 w 599"/>
                      <a:gd name="T55" fmla="*/ 12670905 h 432"/>
                      <a:gd name="T56" fmla="*/ 24746293 w 599"/>
                      <a:gd name="T57" fmla="*/ 8263729 h 432"/>
                      <a:gd name="T58" fmla="*/ 18095498 w 599"/>
                      <a:gd name="T59" fmla="*/ 2999055 h 432"/>
                      <a:gd name="T60" fmla="*/ 16382619 w 599"/>
                      <a:gd name="T61" fmla="*/ 1412863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5752" name="Freeform 30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106 w 85"/>
                    <a:gd name="T1" fmla="*/ 33 h 318"/>
                    <a:gd name="T2" fmla="*/ 93 w 85"/>
                    <a:gd name="T3" fmla="*/ 15 h 318"/>
                    <a:gd name="T4" fmla="*/ 69 w 85"/>
                    <a:gd name="T5" fmla="*/ 9 h 318"/>
                    <a:gd name="T6" fmla="*/ 80 w 85"/>
                    <a:gd name="T7" fmla="*/ 15 h 318"/>
                    <a:gd name="T8" fmla="*/ 93 w 85"/>
                    <a:gd name="T9" fmla="*/ 6 h 318"/>
                    <a:gd name="T10" fmla="*/ 55 w 85"/>
                    <a:gd name="T11" fmla="*/ 3 h 318"/>
                    <a:gd name="T12" fmla="*/ 55 w 85"/>
                    <a:gd name="T13" fmla="*/ 9 h 318"/>
                    <a:gd name="T14" fmla="*/ 69 w 85"/>
                    <a:gd name="T15" fmla="*/ 41 h 318"/>
                    <a:gd name="T16" fmla="*/ 41 w 85"/>
                    <a:gd name="T17" fmla="*/ 35 h 318"/>
                    <a:gd name="T18" fmla="*/ 55 w 85"/>
                    <a:gd name="T19" fmla="*/ 28 h 318"/>
                    <a:gd name="T20" fmla="*/ 69 w 85"/>
                    <a:gd name="T21" fmla="*/ 35 h 318"/>
                    <a:gd name="T22" fmla="*/ 55 w 85"/>
                    <a:gd name="T23" fmla="*/ 22 h 318"/>
                    <a:gd name="T24" fmla="*/ 69 w 85"/>
                    <a:gd name="T25" fmla="*/ 33 h 318"/>
                    <a:gd name="T26" fmla="*/ 55 w 85"/>
                    <a:gd name="T27" fmla="*/ 26 h 318"/>
                    <a:gd name="T28" fmla="*/ 69 w 85"/>
                    <a:gd name="T29" fmla="*/ 32 h 318"/>
                    <a:gd name="T30" fmla="*/ 80 w 85"/>
                    <a:gd name="T31" fmla="*/ 37 h 318"/>
                    <a:gd name="T32" fmla="*/ 106 w 85"/>
                    <a:gd name="T33" fmla="*/ 44 h 318"/>
                    <a:gd name="T34" fmla="*/ 117 w 85"/>
                    <a:gd name="T35" fmla="*/ 50 h 318"/>
                    <a:gd name="T36" fmla="*/ 106 w 85"/>
                    <a:gd name="T37" fmla="*/ 61 h 318"/>
                    <a:gd name="T38" fmla="*/ 93 w 85"/>
                    <a:gd name="T39" fmla="*/ 59 h 318"/>
                    <a:gd name="T40" fmla="*/ 80 w 85"/>
                    <a:gd name="T41" fmla="*/ 69 h 318"/>
                    <a:gd name="T42" fmla="*/ 55 w 85"/>
                    <a:gd name="T43" fmla="*/ 64 h 318"/>
                    <a:gd name="T44" fmla="*/ 41 w 85"/>
                    <a:gd name="T45" fmla="*/ 44 h 318"/>
                    <a:gd name="T46" fmla="*/ 33 w 85"/>
                    <a:gd name="T47" fmla="*/ 54 h 318"/>
                    <a:gd name="T48" fmla="*/ 5 w 85"/>
                    <a:gd name="T49" fmla="*/ 46 h 318"/>
                    <a:gd name="T50" fmla="*/ 55 w 85"/>
                    <a:gd name="T51" fmla="*/ 32 h 318"/>
                    <a:gd name="T52" fmla="*/ 93 w 85"/>
                    <a:gd name="T53" fmla="*/ 37 h 318"/>
                    <a:gd name="T54" fmla="*/ 106 w 85"/>
                    <a:gd name="T55" fmla="*/ 49 h 318"/>
                    <a:gd name="T56" fmla="*/ 93 w 85"/>
                    <a:gd name="T57" fmla="*/ 41 h 318"/>
                    <a:gd name="T58" fmla="*/ 93 w 85"/>
                    <a:gd name="T59" fmla="*/ 3 h 318"/>
                    <a:gd name="T60" fmla="*/ 69 w 85"/>
                    <a:gd name="T61" fmla="*/ 8 h 318"/>
                    <a:gd name="T62" fmla="*/ 33 w 85"/>
                    <a:gd name="T63" fmla="*/ 9 h 318"/>
                    <a:gd name="T64" fmla="*/ 55 w 85"/>
                    <a:gd name="T65" fmla="*/ 21 h 318"/>
                    <a:gd name="T66" fmla="*/ 80 w 85"/>
                    <a:gd name="T67" fmla="*/ 29 h 318"/>
                    <a:gd name="T68" fmla="*/ 106 w 85"/>
                    <a:gd name="T69" fmla="*/ 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53" name="Freeform 30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40 w 105"/>
                    <a:gd name="T3" fmla="*/ 3 h 354"/>
                    <a:gd name="T4" fmla="*/ 110 w 105"/>
                    <a:gd name="T5" fmla="*/ 7 h 354"/>
                    <a:gd name="T6" fmla="*/ 126 w 105"/>
                    <a:gd name="T7" fmla="*/ 14 h 354"/>
                    <a:gd name="T8" fmla="*/ 126 w 105"/>
                    <a:gd name="T9" fmla="*/ 33 h 354"/>
                    <a:gd name="T10" fmla="*/ 146 w 105"/>
                    <a:gd name="T11" fmla="*/ 38 h 354"/>
                    <a:gd name="T12" fmla="*/ 146 w 105"/>
                    <a:gd name="T13" fmla="*/ 54 h 354"/>
                    <a:gd name="T14" fmla="*/ 126 w 105"/>
                    <a:gd name="T15" fmla="*/ 75 h 354"/>
                    <a:gd name="T16" fmla="*/ 104 w 105"/>
                    <a:gd name="T17" fmla="*/ 80 h 354"/>
                    <a:gd name="T18" fmla="*/ 25 w 105"/>
                    <a:gd name="T19" fmla="*/ 71 h 354"/>
                    <a:gd name="T20" fmla="*/ 12 w 105"/>
                    <a:gd name="T21" fmla="*/ 63 h 354"/>
                    <a:gd name="T22" fmla="*/ 25 w 105"/>
                    <a:gd name="T23" fmla="*/ 55 h 354"/>
                    <a:gd name="T24" fmla="*/ 9 w 105"/>
                    <a:gd name="T25" fmla="*/ 22 h 354"/>
                    <a:gd name="T26" fmla="*/ 31 w 105"/>
                    <a:gd name="T27" fmla="*/ 10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54" name="Freeform 30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217 w 149"/>
                    <a:gd name="T1" fmla="*/ 4 h 376"/>
                    <a:gd name="T2" fmla="*/ 206 w 149"/>
                    <a:gd name="T3" fmla="*/ 23 h 376"/>
                    <a:gd name="T4" fmla="*/ 192 w 149"/>
                    <a:gd name="T5" fmla="*/ 29 h 376"/>
                    <a:gd name="T6" fmla="*/ 188 w 149"/>
                    <a:gd name="T7" fmla="*/ 31 h 376"/>
                    <a:gd name="T8" fmla="*/ 161 w 149"/>
                    <a:gd name="T9" fmla="*/ 54 h 376"/>
                    <a:gd name="T10" fmla="*/ 127 w 149"/>
                    <a:gd name="T11" fmla="*/ 70 h 376"/>
                    <a:gd name="T12" fmla="*/ 103 w 149"/>
                    <a:gd name="T13" fmla="*/ 80 h 376"/>
                    <a:gd name="T14" fmla="*/ 85 w 149"/>
                    <a:gd name="T15" fmla="*/ 80 h 376"/>
                    <a:gd name="T16" fmla="*/ 29 w 149"/>
                    <a:gd name="T17" fmla="*/ 83 h 376"/>
                    <a:gd name="T18" fmla="*/ 2 w 149"/>
                    <a:gd name="T19" fmla="*/ 78 h 376"/>
                    <a:gd name="T20" fmla="*/ 5 w 149"/>
                    <a:gd name="T21" fmla="*/ 70 h 376"/>
                    <a:gd name="T22" fmla="*/ 8 w 149"/>
                    <a:gd name="T23" fmla="*/ 50 h 376"/>
                    <a:gd name="T24" fmla="*/ 32 w 149"/>
                    <a:gd name="T25" fmla="*/ 44 h 376"/>
                    <a:gd name="T26" fmla="*/ 52 w 149"/>
                    <a:gd name="T27" fmla="*/ 24 h 376"/>
                    <a:gd name="T28" fmla="*/ 64 w 149"/>
                    <a:gd name="T29" fmla="*/ 17 h 376"/>
                    <a:gd name="T30" fmla="*/ 123 w 149"/>
                    <a:gd name="T31" fmla="*/ 3 h 376"/>
                    <a:gd name="T32" fmla="*/ 188 w 149"/>
                    <a:gd name="T33" fmla="*/ 3 h 376"/>
                    <a:gd name="T34" fmla="*/ 217 w 149"/>
                    <a:gd name="T35" fmla="*/ 4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55" name="Freeform 30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7 w 96"/>
                    <a:gd name="T1" fmla="*/ 109 h 504"/>
                    <a:gd name="T2" fmla="*/ 84 w 96"/>
                    <a:gd name="T3" fmla="*/ 111 h 504"/>
                    <a:gd name="T4" fmla="*/ 101 w 96"/>
                    <a:gd name="T5" fmla="*/ 102 h 504"/>
                    <a:gd name="T6" fmla="*/ 101 w 96"/>
                    <a:gd name="T7" fmla="*/ 72 h 504"/>
                    <a:gd name="T8" fmla="*/ 124 w 96"/>
                    <a:gd name="T9" fmla="*/ 48 h 504"/>
                    <a:gd name="T10" fmla="*/ 134 w 96"/>
                    <a:gd name="T11" fmla="*/ 39 h 504"/>
                    <a:gd name="T12" fmla="*/ 124 w 96"/>
                    <a:gd name="T13" fmla="*/ 11 h 504"/>
                    <a:gd name="T14" fmla="*/ 108 w 96"/>
                    <a:gd name="T15" fmla="*/ 3 h 504"/>
                    <a:gd name="T16" fmla="*/ 40 w 96"/>
                    <a:gd name="T17" fmla="*/ 6 h 504"/>
                    <a:gd name="T18" fmla="*/ 37 w 96"/>
                    <a:gd name="T19" fmla="*/ 27 h 504"/>
                    <a:gd name="T20" fmla="*/ 43 w 96"/>
                    <a:gd name="T21" fmla="*/ 81 h 504"/>
                    <a:gd name="T22" fmla="*/ 54 w 96"/>
                    <a:gd name="T23" fmla="*/ 92 h 504"/>
                    <a:gd name="T24" fmla="*/ 35 w 96"/>
                    <a:gd name="T25" fmla="*/ 107 h 504"/>
                    <a:gd name="T26" fmla="*/ 37 w 96"/>
                    <a:gd name="T27" fmla="*/ 109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56" name="Freeform 30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86 h 410"/>
                    <a:gd name="T2" fmla="*/ 62 w 150"/>
                    <a:gd name="T3" fmla="*/ 93 h 410"/>
                    <a:gd name="T4" fmla="*/ 123 w 150"/>
                    <a:gd name="T5" fmla="*/ 90 h 410"/>
                    <a:gd name="T6" fmla="*/ 144 w 150"/>
                    <a:gd name="T7" fmla="*/ 81 h 410"/>
                    <a:gd name="T8" fmla="*/ 177 w 150"/>
                    <a:gd name="T9" fmla="*/ 62 h 410"/>
                    <a:gd name="T10" fmla="*/ 197 w 150"/>
                    <a:gd name="T11" fmla="*/ 49 h 410"/>
                    <a:gd name="T12" fmla="*/ 209 w 150"/>
                    <a:gd name="T13" fmla="*/ 44 h 410"/>
                    <a:gd name="T14" fmla="*/ 213 w 150"/>
                    <a:gd name="T15" fmla="*/ 26 h 410"/>
                    <a:gd name="T16" fmla="*/ 222 w 150"/>
                    <a:gd name="T17" fmla="*/ 23 h 410"/>
                    <a:gd name="T18" fmla="*/ 225 w 150"/>
                    <a:gd name="T19" fmla="*/ 10 h 410"/>
                    <a:gd name="T20" fmla="*/ 200 w 150"/>
                    <a:gd name="T21" fmla="*/ 0 h 410"/>
                    <a:gd name="T22" fmla="*/ 144 w 150"/>
                    <a:gd name="T23" fmla="*/ 3 h 410"/>
                    <a:gd name="T24" fmla="*/ 118 w 150"/>
                    <a:gd name="T25" fmla="*/ 12 h 410"/>
                    <a:gd name="T26" fmla="*/ 102 w 150"/>
                    <a:gd name="T27" fmla="*/ 31 h 410"/>
                    <a:gd name="T28" fmla="*/ 88 w 150"/>
                    <a:gd name="T29" fmla="*/ 36 h 410"/>
                    <a:gd name="T30" fmla="*/ 64 w 150"/>
                    <a:gd name="T31" fmla="*/ 49 h 410"/>
                    <a:gd name="T32" fmla="*/ 62 w 150"/>
                    <a:gd name="T33" fmla="*/ 51 h 410"/>
                    <a:gd name="T34" fmla="*/ 52 w 150"/>
                    <a:gd name="T35" fmla="*/ 52 h 410"/>
                    <a:gd name="T36" fmla="*/ 48 w 150"/>
                    <a:gd name="T37" fmla="*/ 57 h 410"/>
                    <a:gd name="T38" fmla="*/ 42 w 150"/>
                    <a:gd name="T39" fmla="*/ 58 h 410"/>
                    <a:gd name="T40" fmla="*/ 27 w 150"/>
                    <a:gd name="T41" fmla="*/ 79 h 410"/>
                    <a:gd name="T42" fmla="*/ 10 w 150"/>
                    <a:gd name="T43" fmla="*/ 86 h 410"/>
                    <a:gd name="T44" fmla="*/ 2 w 150"/>
                    <a:gd name="T45" fmla="*/ 87 h 410"/>
                    <a:gd name="T46" fmla="*/ 5 w 150"/>
                    <a:gd name="T47" fmla="*/ 86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750" name="Rectangle 308"/>
              <p:cNvSpPr>
                <a:spLocks noChangeArrowheads="1"/>
              </p:cNvSpPr>
              <p:nvPr/>
            </p:nvSpPr>
            <p:spPr bwMode="auto">
              <a:xfrm>
                <a:off x="1595" y="1237"/>
                <a:ext cx="2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 dirty="0">
                    <a:solidFill>
                      <a:srgbClr val="FFFFFF"/>
                    </a:solidFill>
                    <a:latin typeface="Kosher-Normal" charset="0"/>
                  </a:rPr>
                  <a:t>KL</a:t>
                </a:r>
                <a:endParaRPr lang="en-US" b="0" i="1" dirty="0">
                  <a:solidFill>
                    <a:srgbClr val="FFFFFF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65727" name="Group 309"/>
            <p:cNvGrpSpPr>
              <a:grpSpLocks/>
            </p:cNvGrpSpPr>
            <p:nvPr/>
          </p:nvGrpSpPr>
          <p:grpSpPr bwMode="auto">
            <a:xfrm>
              <a:off x="4781" y="879"/>
              <a:ext cx="247" cy="260"/>
              <a:chOff x="1609" y="1232"/>
              <a:chExt cx="247" cy="260"/>
            </a:xfrm>
          </p:grpSpPr>
          <p:grpSp>
            <p:nvGrpSpPr>
              <p:cNvPr id="65739" name="Group 310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13" cy="1949"/>
              </a:xfrm>
            </p:grpSpPr>
            <p:grpSp>
              <p:nvGrpSpPr>
                <p:cNvPr id="65741" name="Group 312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13" cy="1419"/>
                  <a:chOff x="578" y="2316"/>
                  <a:chExt cx="2105" cy="1421"/>
                </a:xfrm>
              </p:grpSpPr>
              <p:sp>
                <p:nvSpPr>
                  <p:cNvPr id="65747" name="Freeform 31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6950535 w 592"/>
                      <a:gd name="T1" fmla="*/ 8875216 h 90"/>
                      <a:gd name="T2" fmla="*/ 18837370 w 592"/>
                      <a:gd name="T3" fmla="*/ 4340400 h 90"/>
                      <a:gd name="T4" fmla="*/ 29273785 w 592"/>
                      <a:gd name="T5" fmla="*/ 3536014 h 90"/>
                      <a:gd name="T6" fmla="*/ 39448344 w 592"/>
                      <a:gd name="T7" fmla="*/ 3157823 h 90"/>
                      <a:gd name="T8" fmla="*/ 96223835 w 592"/>
                      <a:gd name="T9" fmla="*/ 3364304 h 90"/>
                      <a:gd name="T10" fmla="*/ 130382137 w 592"/>
                      <a:gd name="T11" fmla="*/ 3951619 h 90"/>
                      <a:gd name="T12" fmla="*/ 146048337 w 592"/>
                      <a:gd name="T13" fmla="*/ 4547066 h 90"/>
                      <a:gd name="T14" fmla="*/ 204251376 w 592"/>
                      <a:gd name="T15" fmla="*/ 5134382 h 90"/>
                      <a:gd name="T16" fmla="*/ 290098419 w 592"/>
                      <a:gd name="T17" fmla="*/ 4340400 h 90"/>
                      <a:gd name="T18" fmla="*/ 405093893 w 592"/>
                      <a:gd name="T19" fmla="*/ 1598578 h 90"/>
                      <a:gd name="T20" fmla="*/ 446549249 w 592"/>
                      <a:gd name="T21" fmla="*/ 0 h 90"/>
                      <a:gd name="T22" fmla="*/ 491149607 w 592"/>
                      <a:gd name="T23" fmla="*/ 206464 h 90"/>
                      <a:gd name="T24" fmla="*/ 506553840 w 592"/>
                      <a:gd name="T25" fmla="*/ 2948528 h 90"/>
                      <a:gd name="T26" fmla="*/ 508267640 w 592"/>
                      <a:gd name="T27" fmla="*/ 3536014 h 90"/>
                      <a:gd name="T28" fmla="*/ 499603305 w 592"/>
                      <a:gd name="T29" fmla="*/ 5922546 h 90"/>
                      <a:gd name="T30" fmla="*/ 501317153 w 592"/>
                      <a:gd name="T31" fmla="*/ 6521990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748" name="Freeform 31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13601157 w 599"/>
                      <a:gd name="T1" fmla="*/ 0 h 432"/>
                      <a:gd name="T2" fmla="*/ 510170501 w 599"/>
                      <a:gd name="T3" fmla="*/ 594852 h 432"/>
                      <a:gd name="T4" fmla="*/ 504944845 w 599"/>
                      <a:gd name="T5" fmla="*/ 991411 h 432"/>
                      <a:gd name="T6" fmla="*/ 501724141 w 599"/>
                      <a:gd name="T7" fmla="*/ 2404274 h 432"/>
                      <a:gd name="T8" fmla="*/ 477698330 w 599"/>
                      <a:gd name="T9" fmla="*/ 9255342 h 432"/>
                      <a:gd name="T10" fmla="*/ 450226444 w 599"/>
                      <a:gd name="T11" fmla="*/ 20934634 h 432"/>
                      <a:gd name="T12" fmla="*/ 441575156 w 599"/>
                      <a:gd name="T13" fmla="*/ 26756187 h 432"/>
                      <a:gd name="T14" fmla="*/ 433146192 w 599"/>
                      <a:gd name="T15" fmla="*/ 35194053 h 432"/>
                      <a:gd name="T16" fmla="*/ 424489292 w 599"/>
                      <a:gd name="T17" fmla="*/ 40458744 h 432"/>
                      <a:gd name="T18" fmla="*/ 395220599 w 599"/>
                      <a:gd name="T19" fmla="*/ 42461484 h 432"/>
                      <a:gd name="T20" fmla="*/ 371196373 w 599"/>
                      <a:gd name="T21" fmla="*/ 41645576 h 432"/>
                      <a:gd name="T22" fmla="*/ 361030650 w 599"/>
                      <a:gd name="T23" fmla="*/ 41222620 h 432"/>
                      <a:gd name="T24" fmla="*/ 364543957 w 599"/>
                      <a:gd name="T25" fmla="*/ 35402799 h 432"/>
                      <a:gd name="T26" fmla="*/ 369483903 w 599"/>
                      <a:gd name="T27" fmla="*/ 33990534 h 432"/>
                      <a:gd name="T28" fmla="*/ 347172552 w 599"/>
                      <a:gd name="T29" fmla="*/ 32998574 h 432"/>
                      <a:gd name="T30" fmla="*/ 297392349 w 599"/>
                      <a:gd name="T31" fmla="*/ 31771922 h 432"/>
                      <a:gd name="T32" fmla="*/ 96837414 w 599"/>
                      <a:gd name="T33" fmla="*/ 36219291 h 432"/>
                      <a:gd name="T34" fmla="*/ 88408620 w 599"/>
                      <a:gd name="T35" fmla="*/ 37024391 h 432"/>
                      <a:gd name="T36" fmla="*/ 74526063 w 599"/>
                      <a:gd name="T37" fmla="*/ 39427098 h 432"/>
                      <a:gd name="T38" fmla="*/ 45567248 w 599"/>
                      <a:gd name="T39" fmla="*/ 43453106 h 432"/>
                      <a:gd name="T40" fmla="*/ 24746293 w 599"/>
                      <a:gd name="T41" fmla="*/ 42461484 h 432"/>
                      <a:gd name="T42" fmla="*/ 14580154 w 599"/>
                      <a:gd name="T43" fmla="*/ 41645576 h 432"/>
                      <a:gd name="T44" fmla="*/ 5930733 w 599"/>
                      <a:gd name="T45" fmla="*/ 40023455 h 432"/>
                      <a:gd name="T46" fmla="*/ 9438597 w 599"/>
                      <a:gd name="T47" fmla="*/ 37419448 h 432"/>
                      <a:gd name="T48" fmla="*/ 14580154 w 599"/>
                      <a:gd name="T49" fmla="*/ 33607260 h 432"/>
                      <a:gd name="T50" fmla="*/ 23033404 w 599"/>
                      <a:gd name="T51" fmla="*/ 26373440 h 432"/>
                      <a:gd name="T52" fmla="*/ 24746293 w 599"/>
                      <a:gd name="T53" fmla="*/ 18913682 h 432"/>
                      <a:gd name="T54" fmla="*/ 26458631 w 599"/>
                      <a:gd name="T55" fmla="*/ 12670905 h 432"/>
                      <a:gd name="T56" fmla="*/ 24746293 w 599"/>
                      <a:gd name="T57" fmla="*/ 8263729 h 432"/>
                      <a:gd name="T58" fmla="*/ 18095498 w 599"/>
                      <a:gd name="T59" fmla="*/ 2999055 h 432"/>
                      <a:gd name="T60" fmla="*/ 16382619 w 599"/>
                      <a:gd name="T61" fmla="*/ 1412863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5742" name="Freeform 31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106 w 85"/>
                    <a:gd name="T1" fmla="*/ 33 h 318"/>
                    <a:gd name="T2" fmla="*/ 93 w 85"/>
                    <a:gd name="T3" fmla="*/ 15 h 318"/>
                    <a:gd name="T4" fmla="*/ 69 w 85"/>
                    <a:gd name="T5" fmla="*/ 9 h 318"/>
                    <a:gd name="T6" fmla="*/ 80 w 85"/>
                    <a:gd name="T7" fmla="*/ 15 h 318"/>
                    <a:gd name="T8" fmla="*/ 93 w 85"/>
                    <a:gd name="T9" fmla="*/ 6 h 318"/>
                    <a:gd name="T10" fmla="*/ 55 w 85"/>
                    <a:gd name="T11" fmla="*/ 3 h 318"/>
                    <a:gd name="T12" fmla="*/ 55 w 85"/>
                    <a:gd name="T13" fmla="*/ 9 h 318"/>
                    <a:gd name="T14" fmla="*/ 69 w 85"/>
                    <a:gd name="T15" fmla="*/ 41 h 318"/>
                    <a:gd name="T16" fmla="*/ 41 w 85"/>
                    <a:gd name="T17" fmla="*/ 35 h 318"/>
                    <a:gd name="T18" fmla="*/ 55 w 85"/>
                    <a:gd name="T19" fmla="*/ 28 h 318"/>
                    <a:gd name="T20" fmla="*/ 69 w 85"/>
                    <a:gd name="T21" fmla="*/ 35 h 318"/>
                    <a:gd name="T22" fmla="*/ 55 w 85"/>
                    <a:gd name="T23" fmla="*/ 22 h 318"/>
                    <a:gd name="T24" fmla="*/ 69 w 85"/>
                    <a:gd name="T25" fmla="*/ 33 h 318"/>
                    <a:gd name="T26" fmla="*/ 55 w 85"/>
                    <a:gd name="T27" fmla="*/ 26 h 318"/>
                    <a:gd name="T28" fmla="*/ 69 w 85"/>
                    <a:gd name="T29" fmla="*/ 32 h 318"/>
                    <a:gd name="T30" fmla="*/ 80 w 85"/>
                    <a:gd name="T31" fmla="*/ 37 h 318"/>
                    <a:gd name="T32" fmla="*/ 106 w 85"/>
                    <a:gd name="T33" fmla="*/ 44 h 318"/>
                    <a:gd name="T34" fmla="*/ 117 w 85"/>
                    <a:gd name="T35" fmla="*/ 50 h 318"/>
                    <a:gd name="T36" fmla="*/ 106 w 85"/>
                    <a:gd name="T37" fmla="*/ 61 h 318"/>
                    <a:gd name="T38" fmla="*/ 93 w 85"/>
                    <a:gd name="T39" fmla="*/ 59 h 318"/>
                    <a:gd name="T40" fmla="*/ 80 w 85"/>
                    <a:gd name="T41" fmla="*/ 69 h 318"/>
                    <a:gd name="T42" fmla="*/ 55 w 85"/>
                    <a:gd name="T43" fmla="*/ 64 h 318"/>
                    <a:gd name="T44" fmla="*/ 41 w 85"/>
                    <a:gd name="T45" fmla="*/ 44 h 318"/>
                    <a:gd name="T46" fmla="*/ 33 w 85"/>
                    <a:gd name="T47" fmla="*/ 54 h 318"/>
                    <a:gd name="T48" fmla="*/ 5 w 85"/>
                    <a:gd name="T49" fmla="*/ 46 h 318"/>
                    <a:gd name="T50" fmla="*/ 55 w 85"/>
                    <a:gd name="T51" fmla="*/ 32 h 318"/>
                    <a:gd name="T52" fmla="*/ 93 w 85"/>
                    <a:gd name="T53" fmla="*/ 37 h 318"/>
                    <a:gd name="T54" fmla="*/ 106 w 85"/>
                    <a:gd name="T55" fmla="*/ 49 h 318"/>
                    <a:gd name="T56" fmla="*/ 93 w 85"/>
                    <a:gd name="T57" fmla="*/ 41 h 318"/>
                    <a:gd name="T58" fmla="*/ 93 w 85"/>
                    <a:gd name="T59" fmla="*/ 3 h 318"/>
                    <a:gd name="T60" fmla="*/ 69 w 85"/>
                    <a:gd name="T61" fmla="*/ 8 h 318"/>
                    <a:gd name="T62" fmla="*/ 33 w 85"/>
                    <a:gd name="T63" fmla="*/ 9 h 318"/>
                    <a:gd name="T64" fmla="*/ 55 w 85"/>
                    <a:gd name="T65" fmla="*/ 21 h 318"/>
                    <a:gd name="T66" fmla="*/ 80 w 85"/>
                    <a:gd name="T67" fmla="*/ 29 h 318"/>
                    <a:gd name="T68" fmla="*/ 106 w 85"/>
                    <a:gd name="T69" fmla="*/ 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43" name="Freeform 31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40 w 105"/>
                    <a:gd name="T3" fmla="*/ 3 h 354"/>
                    <a:gd name="T4" fmla="*/ 110 w 105"/>
                    <a:gd name="T5" fmla="*/ 7 h 354"/>
                    <a:gd name="T6" fmla="*/ 126 w 105"/>
                    <a:gd name="T7" fmla="*/ 14 h 354"/>
                    <a:gd name="T8" fmla="*/ 126 w 105"/>
                    <a:gd name="T9" fmla="*/ 33 h 354"/>
                    <a:gd name="T10" fmla="*/ 146 w 105"/>
                    <a:gd name="T11" fmla="*/ 38 h 354"/>
                    <a:gd name="T12" fmla="*/ 146 w 105"/>
                    <a:gd name="T13" fmla="*/ 54 h 354"/>
                    <a:gd name="T14" fmla="*/ 126 w 105"/>
                    <a:gd name="T15" fmla="*/ 75 h 354"/>
                    <a:gd name="T16" fmla="*/ 104 w 105"/>
                    <a:gd name="T17" fmla="*/ 80 h 354"/>
                    <a:gd name="T18" fmla="*/ 25 w 105"/>
                    <a:gd name="T19" fmla="*/ 71 h 354"/>
                    <a:gd name="T20" fmla="*/ 12 w 105"/>
                    <a:gd name="T21" fmla="*/ 63 h 354"/>
                    <a:gd name="T22" fmla="*/ 25 w 105"/>
                    <a:gd name="T23" fmla="*/ 55 h 354"/>
                    <a:gd name="T24" fmla="*/ 9 w 105"/>
                    <a:gd name="T25" fmla="*/ 22 h 354"/>
                    <a:gd name="T26" fmla="*/ 31 w 105"/>
                    <a:gd name="T27" fmla="*/ 10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44" name="Freeform 31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217 w 149"/>
                    <a:gd name="T1" fmla="*/ 4 h 376"/>
                    <a:gd name="T2" fmla="*/ 206 w 149"/>
                    <a:gd name="T3" fmla="*/ 23 h 376"/>
                    <a:gd name="T4" fmla="*/ 192 w 149"/>
                    <a:gd name="T5" fmla="*/ 29 h 376"/>
                    <a:gd name="T6" fmla="*/ 188 w 149"/>
                    <a:gd name="T7" fmla="*/ 31 h 376"/>
                    <a:gd name="T8" fmla="*/ 161 w 149"/>
                    <a:gd name="T9" fmla="*/ 54 h 376"/>
                    <a:gd name="T10" fmla="*/ 127 w 149"/>
                    <a:gd name="T11" fmla="*/ 70 h 376"/>
                    <a:gd name="T12" fmla="*/ 103 w 149"/>
                    <a:gd name="T13" fmla="*/ 80 h 376"/>
                    <a:gd name="T14" fmla="*/ 85 w 149"/>
                    <a:gd name="T15" fmla="*/ 80 h 376"/>
                    <a:gd name="T16" fmla="*/ 29 w 149"/>
                    <a:gd name="T17" fmla="*/ 83 h 376"/>
                    <a:gd name="T18" fmla="*/ 2 w 149"/>
                    <a:gd name="T19" fmla="*/ 78 h 376"/>
                    <a:gd name="T20" fmla="*/ 5 w 149"/>
                    <a:gd name="T21" fmla="*/ 70 h 376"/>
                    <a:gd name="T22" fmla="*/ 8 w 149"/>
                    <a:gd name="T23" fmla="*/ 50 h 376"/>
                    <a:gd name="T24" fmla="*/ 32 w 149"/>
                    <a:gd name="T25" fmla="*/ 44 h 376"/>
                    <a:gd name="T26" fmla="*/ 52 w 149"/>
                    <a:gd name="T27" fmla="*/ 24 h 376"/>
                    <a:gd name="T28" fmla="*/ 64 w 149"/>
                    <a:gd name="T29" fmla="*/ 17 h 376"/>
                    <a:gd name="T30" fmla="*/ 123 w 149"/>
                    <a:gd name="T31" fmla="*/ 3 h 376"/>
                    <a:gd name="T32" fmla="*/ 188 w 149"/>
                    <a:gd name="T33" fmla="*/ 3 h 376"/>
                    <a:gd name="T34" fmla="*/ 217 w 149"/>
                    <a:gd name="T35" fmla="*/ 4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45" name="Freeform 31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7 w 96"/>
                    <a:gd name="T1" fmla="*/ 109 h 504"/>
                    <a:gd name="T2" fmla="*/ 84 w 96"/>
                    <a:gd name="T3" fmla="*/ 111 h 504"/>
                    <a:gd name="T4" fmla="*/ 101 w 96"/>
                    <a:gd name="T5" fmla="*/ 102 h 504"/>
                    <a:gd name="T6" fmla="*/ 101 w 96"/>
                    <a:gd name="T7" fmla="*/ 72 h 504"/>
                    <a:gd name="T8" fmla="*/ 124 w 96"/>
                    <a:gd name="T9" fmla="*/ 48 h 504"/>
                    <a:gd name="T10" fmla="*/ 134 w 96"/>
                    <a:gd name="T11" fmla="*/ 39 h 504"/>
                    <a:gd name="T12" fmla="*/ 124 w 96"/>
                    <a:gd name="T13" fmla="*/ 11 h 504"/>
                    <a:gd name="T14" fmla="*/ 108 w 96"/>
                    <a:gd name="T15" fmla="*/ 3 h 504"/>
                    <a:gd name="T16" fmla="*/ 40 w 96"/>
                    <a:gd name="T17" fmla="*/ 6 h 504"/>
                    <a:gd name="T18" fmla="*/ 37 w 96"/>
                    <a:gd name="T19" fmla="*/ 27 h 504"/>
                    <a:gd name="T20" fmla="*/ 43 w 96"/>
                    <a:gd name="T21" fmla="*/ 81 h 504"/>
                    <a:gd name="T22" fmla="*/ 54 w 96"/>
                    <a:gd name="T23" fmla="*/ 92 h 504"/>
                    <a:gd name="T24" fmla="*/ 35 w 96"/>
                    <a:gd name="T25" fmla="*/ 107 h 504"/>
                    <a:gd name="T26" fmla="*/ 37 w 96"/>
                    <a:gd name="T27" fmla="*/ 109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46" name="Freeform 32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86 h 410"/>
                    <a:gd name="T2" fmla="*/ 62 w 150"/>
                    <a:gd name="T3" fmla="*/ 93 h 410"/>
                    <a:gd name="T4" fmla="*/ 123 w 150"/>
                    <a:gd name="T5" fmla="*/ 90 h 410"/>
                    <a:gd name="T6" fmla="*/ 144 w 150"/>
                    <a:gd name="T7" fmla="*/ 81 h 410"/>
                    <a:gd name="T8" fmla="*/ 177 w 150"/>
                    <a:gd name="T9" fmla="*/ 62 h 410"/>
                    <a:gd name="T10" fmla="*/ 197 w 150"/>
                    <a:gd name="T11" fmla="*/ 49 h 410"/>
                    <a:gd name="T12" fmla="*/ 209 w 150"/>
                    <a:gd name="T13" fmla="*/ 44 h 410"/>
                    <a:gd name="T14" fmla="*/ 213 w 150"/>
                    <a:gd name="T15" fmla="*/ 26 h 410"/>
                    <a:gd name="T16" fmla="*/ 222 w 150"/>
                    <a:gd name="T17" fmla="*/ 23 h 410"/>
                    <a:gd name="T18" fmla="*/ 225 w 150"/>
                    <a:gd name="T19" fmla="*/ 10 h 410"/>
                    <a:gd name="T20" fmla="*/ 200 w 150"/>
                    <a:gd name="T21" fmla="*/ 0 h 410"/>
                    <a:gd name="T22" fmla="*/ 144 w 150"/>
                    <a:gd name="T23" fmla="*/ 3 h 410"/>
                    <a:gd name="T24" fmla="*/ 118 w 150"/>
                    <a:gd name="T25" fmla="*/ 12 h 410"/>
                    <a:gd name="T26" fmla="*/ 102 w 150"/>
                    <a:gd name="T27" fmla="*/ 31 h 410"/>
                    <a:gd name="T28" fmla="*/ 88 w 150"/>
                    <a:gd name="T29" fmla="*/ 36 h 410"/>
                    <a:gd name="T30" fmla="*/ 64 w 150"/>
                    <a:gd name="T31" fmla="*/ 49 h 410"/>
                    <a:gd name="T32" fmla="*/ 62 w 150"/>
                    <a:gd name="T33" fmla="*/ 51 h 410"/>
                    <a:gd name="T34" fmla="*/ 52 w 150"/>
                    <a:gd name="T35" fmla="*/ 52 h 410"/>
                    <a:gd name="T36" fmla="*/ 48 w 150"/>
                    <a:gd name="T37" fmla="*/ 57 h 410"/>
                    <a:gd name="T38" fmla="*/ 42 w 150"/>
                    <a:gd name="T39" fmla="*/ 58 h 410"/>
                    <a:gd name="T40" fmla="*/ 27 w 150"/>
                    <a:gd name="T41" fmla="*/ 79 h 410"/>
                    <a:gd name="T42" fmla="*/ 10 w 150"/>
                    <a:gd name="T43" fmla="*/ 86 h 410"/>
                    <a:gd name="T44" fmla="*/ 2 w 150"/>
                    <a:gd name="T45" fmla="*/ 87 h 410"/>
                    <a:gd name="T46" fmla="*/ 5 w 150"/>
                    <a:gd name="T47" fmla="*/ 86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740" name="Rectangle 32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65728" name="Group 322"/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65729" name="Group 323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13" cy="1949"/>
              </a:xfrm>
            </p:grpSpPr>
            <p:grpSp>
              <p:nvGrpSpPr>
                <p:cNvPr id="65731" name="Group 325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13" cy="1419"/>
                  <a:chOff x="578" y="2316"/>
                  <a:chExt cx="2105" cy="1421"/>
                </a:xfrm>
              </p:grpSpPr>
              <p:sp>
                <p:nvSpPr>
                  <p:cNvPr id="65737" name="Freeform 32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6950535 w 592"/>
                      <a:gd name="T1" fmla="*/ 8875216 h 90"/>
                      <a:gd name="T2" fmla="*/ 18837370 w 592"/>
                      <a:gd name="T3" fmla="*/ 4340400 h 90"/>
                      <a:gd name="T4" fmla="*/ 29273785 w 592"/>
                      <a:gd name="T5" fmla="*/ 3536014 h 90"/>
                      <a:gd name="T6" fmla="*/ 39448344 w 592"/>
                      <a:gd name="T7" fmla="*/ 3157823 h 90"/>
                      <a:gd name="T8" fmla="*/ 96223835 w 592"/>
                      <a:gd name="T9" fmla="*/ 3364304 h 90"/>
                      <a:gd name="T10" fmla="*/ 130382137 w 592"/>
                      <a:gd name="T11" fmla="*/ 3951619 h 90"/>
                      <a:gd name="T12" fmla="*/ 146048337 w 592"/>
                      <a:gd name="T13" fmla="*/ 4547066 h 90"/>
                      <a:gd name="T14" fmla="*/ 204251376 w 592"/>
                      <a:gd name="T15" fmla="*/ 5134382 h 90"/>
                      <a:gd name="T16" fmla="*/ 290098419 w 592"/>
                      <a:gd name="T17" fmla="*/ 4340400 h 90"/>
                      <a:gd name="T18" fmla="*/ 405093893 w 592"/>
                      <a:gd name="T19" fmla="*/ 1598578 h 90"/>
                      <a:gd name="T20" fmla="*/ 446549249 w 592"/>
                      <a:gd name="T21" fmla="*/ 0 h 90"/>
                      <a:gd name="T22" fmla="*/ 491149607 w 592"/>
                      <a:gd name="T23" fmla="*/ 206464 h 90"/>
                      <a:gd name="T24" fmla="*/ 506553840 w 592"/>
                      <a:gd name="T25" fmla="*/ 2948528 h 90"/>
                      <a:gd name="T26" fmla="*/ 508267640 w 592"/>
                      <a:gd name="T27" fmla="*/ 3536014 h 90"/>
                      <a:gd name="T28" fmla="*/ 499603305 w 592"/>
                      <a:gd name="T29" fmla="*/ 5922546 h 90"/>
                      <a:gd name="T30" fmla="*/ 501317153 w 592"/>
                      <a:gd name="T31" fmla="*/ 6521990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738" name="Freeform 32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13601157 w 599"/>
                      <a:gd name="T1" fmla="*/ 0 h 432"/>
                      <a:gd name="T2" fmla="*/ 510170501 w 599"/>
                      <a:gd name="T3" fmla="*/ 594852 h 432"/>
                      <a:gd name="T4" fmla="*/ 504944845 w 599"/>
                      <a:gd name="T5" fmla="*/ 991411 h 432"/>
                      <a:gd name="T6" fmla="*/ 501724141 w 599"/>
                      <a:gd name="T7" fmla="*/ 2404274 h 432"/>
                      <a:gd name="T8" fmla="*/ 477698330 w 599"/>
                      <a:gd name="T9" fmla="*/ 9255342 h 432"/>
                      <a:gd name="T10" fmla="*/ 450226444 w 599"/>
                      <a:gd name="T11" fmla="*/ 20934634 h 432"/>
                      <a:gd name="T12" fmla="*/ 441575156 w 599"/>
                      <a:gd name="T13" fmla="*/ 26756187 h 432"/>
                      <a:gd name="T14" fmla="*/ 433146192 w 599"/>
                      <a:gd name="T15" fmla="*/ 35194053 h 432"/>
                      <a:gd name="T16" fmla="*/ 424489292 w 599"/>
                      <a:gd name="T17" fmla="*/ 40458744 h 432"/>
                      <a:gd name="T18" fmla="*/ 395220599 w 599"/>
                      <a:gd name="T19" fmla="*/ 42461484 h 432"/>
                      <a:gd name="T20" fmla="*/ 371196373 w 599"/>
                      <a:gd name="T21" fmla="*/ 41645576 h 432"/>
                      <a:gd name="T22" fmla="*/ 361030650 w 599"/>
                      <a:gd name="T23" fmla="*/ 41222620 h 432"/>
                      <a:gd name="T24" fmla="*/ 364543957 w 599"/>
                      <a:gd name="T25" fmla="*/ 35402799 h 432"/>
                      <a:gd name="T26" fmla="*/ 369483903 w 599"/>
                      <a:gd name="T27" fmla="*/ 33990534 h 432"/>
                      <a:gd name="T28" fmla="*/ 347172552 w 599"/>
                      <a:gd name="T29" fmla="*/ 32998574 h 432"/>
                      <a:gd name="T30" fmla="*/ 297392349 w 599"/>
                      <a:gd name="T31" fmla="*/ 31771922 h 432"/>
                      <a:gd name="T32" fmla="*/ 96837414 w 599"/>
                      <a:gd name="T33" fmla="*/ 36219291 h 432"/>
                      <a:gd name="T34" fmla="*/ 88408620 w 599"/>
                      <a:gd name="T35" fmla="*/ 37024391 h 432"/>
                      <a:gd name="T36" fmla="*/ 74526063 w 599"/>
                      <a:gd name="T37" fmla="*/ 39427098 h 432"/>
                      <a:gd name="T38" fmla="*/ 45567248 w 599"/>
                      <a:gd name="T39" fmla="*/ 43453106 h 432"/>
                      <a:gd name="T40" fmla="*/ 24746293 w 599"/>
                      <a:gd name="T41" fmla="*/ 42461484 h 432"/>
                      <a:gd name="T42" fmla="*/ 14580154 w 599"/>
                      <a:gd name="T43" fmla="*/ 41645576 h 432"/>
                      <a:gd name="T44" fmla="*/ 5930733 w 599"/>
                      <a:gd name="T45" fmla="*/ 40023455 h 432"/>
                      <a:gd name="T46" fmla="*/ 9438597 w 599"/>
                      <a:gd name="T47" fmla="*/ 37419448 h 432"/>
                      <a:gd name="T48" fmla="*/ 14580154 w 599"/>
                      <a:gd name="T49" fmla="*/ 33607260 h 432"/>
                      <a:gd name="T50" fmla="*/ 23033404 w 599"/>
                      <a:gd name="T51" fmla="*/ 26373440 h 432"/>
                      <a:gd name="T52" fmla="*/ 24746293 w 599"/>
                      <a:gd name="T53" fmla="*/ 18913682 h 432"/>
                      <a:gd name="T54" fmla="*/ 26458631 w 599"/>
                      <a:gd name="T55" fmla="*/ 12670905 h 432"/>
                      <a:gd name="T56" fmla="*/ 24746293 w 599"/>
                      <a:gd name="T57" fmla="*/ 8263729 h 432"/>
                      <a:gd name="T58" fmla="*/ 18095498 w 599"/>
                      <a:gd name="T59" fmla="*/ 2999055 h 432"/>
                      <a:gd name="T60" fmla="*/ 16382619 w 599"/>
                      <a:gd name="T61" fmla="*/ 1412863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5732" name="Freeform 32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106 w 85"/>
                    <a:gd name="T1" fmla="*/ 33 h 318"/>
                    <a:gd name="T2" fmla="*/ 93 w 85"/>
                    <a:gd name="T3" fmla="*/ 15 h 318"/>
                    <a:gd name="T4" fmla="*/ 69 w 85"/>
                    <a:gd name="T5" fmla="*/ 9 h 318"/>
                    <a:gd name="T6" fmla="*/ 80 w 85"/>
                    <a:gd name="T7" fmla="*/ 15 h 318"/>
                    <a:gd name="T8" fmla="*/ 93 w 85"/>
                    <a:gd name="T9" fmla="*/ 6 h 318"/>
                    <a:gd name="T10" fmla="*/ 55 w 85"/>
                    <a:gd name="T11" fmla="*/ 3 h 318"/>
                    <a:gd name="T12" fmla="*/ 55 w 85"/>
                    <a:gd name="T13" fmla="*/ 9 h 318"/>
                    <a:gd name="T14" fmla="*/ 69 w 85"/>
                    <a:gd name="T15" fmla="*/ 41 h 318"/>
                    <a:gd name="T16" fmla="*/ 41 w 85"/>
                    <a:gd name="T17" fmla="*/ 35 h 318"/>
                    <a:gd name="T18" fmla="*/ 55 w 85"/>
                    <a:gd name="T19" fmla="*/ 28 h 318"/>
                    <a:gd name="T20" fmla="*/ 69 w 85"/>
                    <a:gd name="T21" fmla="*/ 35 h 318"/>
                    <a:gd name="T22" fmla="*/ 55 w 85"/>
                    <a:gd name="T23" fmla="*/ 22 h 318"/>
                    <a:gd name="T24" fmla="*/ 69 w 85"/>
                    <a:gd name="T25" fmla="*/ 33 h 318"/>
                    <a:gd name="T26" fmla="*/ 55 w 85"/>
                    <a:gd name="T27" fmla="*/ 26 h 318"/>
                    <a:gd name="T28" fmla="*/ 69 w 85"/>
                    <a:gd name="T29" fmla="*/ 32 h 318"/>
                    <a:gd name="T30" fmla="*/ 80 w 85"/>
                    <a:gd name="T31" fmla="*/ 37 h 318"/>
                    <a:gd name="T32" fmla="*/ 106 w 85"/>
                    <a:gd name="T33" fmla="*/ 44 h 318"/>
                    <a:gd name="T34" fmla="*/ 117 w 85"/>
                    <a:gd name="T35" fmla="*/ 50 h 318"/>
                    <a:gd name="T36" fmla="*/ 106 w 85"/>
                    <a:gd name="T37" fmla="*/ 61 h 318"/>
                    <a:gd name="T38" fmla="*/ 93 w 85"/>
                    <a:gd name="T39" fmla="*/ 59 h 318"/>
                    <a:gd name="T40" fmla="*/ 80 w 85"/>
                    <a:gd name="T41" fmla="*/ 69 h 318"/>
                    <a:gd name="T42" fmla="*/ 55 w 85"/>
                    <a:gd name="T43" fmla="*/ 64 h 318"/>
                    <a:gd name="T44" fmla="*/ 41 w 85"/>
                    <a:gd name="T45" fmla="*/ 44 h 318"/>
                    <a:gd name="T46" fmla="*/ 33 w 85"/>
                    <a:gd name="T47" fmla="*/ 54 h 318"/>
                    <a:gd name="T48" fmla="*/ 5 w 85"/>
                    <a:gd name="T49" fmla="*/ 46 h 318"/>
                    <a:gd name="T50" fmla="*/ 55 w 85"/>
                    <a:gd name="T51" fmla="*/ 32 h 318"/>
                    <a:gd name="T52" fmla="*/ 93 w 85"/>
                    <a:gd name="T53" fmla="*/ 37 h 318"/>
                    <a:gd name="T54" fmla="*/ 106 w 85"/>
                    <a:gd name="T55" fmla="*/ 49 h 318"/>
                    <a:gd name="T56" fmla="*/ 93 w 85"/>
                    <a:gd name="T57" fmla="*/ 41 h 318"/>
                    <a:gd name="T58" fmla="*/ 93 w 85"/>
                    <a:gd name="T59" fmla="*/ 3 h 318"/>
                    <a:gd name="T60" fmla="*/ 69 w 85"/>
                    <a:gd name="T61" fmla="*/ 8 h 318"/>
                    <a:gd name="T62" fmla="*/ 33 w 85"/>
                    <a:gd name="T63" fmla="*/ 9 h 318"/>
                    <a:gd name="T64" fmla="*/ 55 w 85"/>
                    <a:gd name="T65" fmla="*/ 21 h 318"/>
                    <a:gd name="T66" fmla="*/ 80 w 85"/>
                    <a:gd name="T67" fmla="*/ 29 h 318"/>
                    <a:gd name="T68" fmla="*/ 106 w 85"/>
                    <a:gd name="T69" fmla="*/ 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33" name="Freeform 33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40 w 105"/>
                    <a:gd name="T3" fmla="*/ 3 h 354"/>
                    <a:gd name="T4" fmla="*/ 110 w 105"/>
                    <a:gd name="T5" fmla="*/ 7 h 354"/>
                    <a:gd name="T6" fmla="*/ 126 w 105"/>
                    <a:gd name="T7" fmla="*/ 14 h 354"/>
                    <a:gd name="T8" fmla="*/ 126 w 105"/>
                    <a:gd name="T9" fmla="*/ 33 h 354"/>
                    <a:gd name="T10" fmla="*/ 146 w 105"/>
                    <a:gd name="T11" fmla="*/ 38 h 354"/>
                    <a:gd name="T12" fmla="*/ 146 w 105"/>
                    <a:gd name="T13" fmla="*/ 54 h 354"/>
                    <a:gd name="T14" fmla="*/ 126 w 105"/>
                    <a:gd name="T15" fmla="*/ 75 h 354"/>
                    <a:gd name="T16" fmla="*/ 104 w 105"/>
                    <a:gd name="T17" fmla="*/ 80 h 354"/>
                    <a:gd name="T18" fmla="*/ 25 w 105"/>
                    <a:gd name="T19" fmla="*/ 71 h 354"/>
                    <a:gd name="T20" fmla="*/ 12 w 105"/>
                    <a:gd name="T21" fmla="*/ 63 h 354"/>
                    <a:gd name="T22" fmla="*/ 25 w 105"/>
                    <a:gd name="T23" fmla="*/ 55 h 354"/>
                    <a:gd name="T24" fmla="*/ 9 w 105"/>
                    <a:gd name="T25" fmla="*/ 22 h 354"/>
                    <a:gd name="T26" fmla="*/ 31 w 105"/>
                    <a:gd name="T27" fmla="*/ 10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34" name="Freeform 33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217 w 149"/>
                    <a:gd name="T1" fmla="*/ 4 h 376"/>
                    <a:gd name="T2" fmla="*/ 206 w 149"/>
                    <a:gd name="T3" fmla="*/ 23 h 376"/>
                    <a:gd name="T4" fmla="*/ 192 w 149"/>
                    <a:gd name="T5" fmla="*/ 29 h 376"/>
                    <a:gd name="T6" fmla="*/ 188 w 149"/>
                    <a:gd name="T7" fmla="*/ 31 h 376"/>
                    <a:gd name="T8" fmla="*/ 161 w 149"/>
                    <a:gd name="T9" fmla="*/ 54 h 376"/>
                    <a:gd name="T10" fmla="*/ 127 w 149"/>
                    <a:gd name="T11" fmla="*/ 70 h 376"/>
                    <a:gd name="T12" fmla="*/ 103 w 149"/>
                    <a:gd name="T13" fmla="*/ 80 h 376"/>
                    <a:gd name="T14" fmla="*/ 85 w 149"/>
                    <a:gd name="T15" fmla="*/ 80 h 376"/>
                    <a:gd name="T16" fmla="*/ 29 w 149"/>
                    <a:gd name="T17" fmla="*/ 83 h 376"/>
                    <a:gd name="T18" fmla="*/ 2 w 149"/>
                    <a:gd name="T19" fmla="*/ 78 h 376"/>
                    <a:gd name="T20" fmla="*/ 5 w 149"/>
                    <a:gd name="T21" fmla="*/ 70 h 376"/>
                    <a:gd name="T22" fmla="*/ 8 w 149"/>
                    <a:gd name="T23" fmla="*/ 50 h 376"/>
                    <a:gd name="T24" fmla="*/ 32 w 149"/>
                    <a:gd name="T25" fmla="*/ 44 h 376"/>
                    <a:gd name="T26" fmla="*/ 52 w 149"/>
                    <a:gd name="T27" fmla="*/ 24 h 376"/>
                    <a:gd name="T28" fmla="*/ 64 w 149"/>
                    <a:gd name="T29" fmla="*/ 17 h 376"/>
                    <a:gd name="T30" fmla="*/ 123 w 149"/>
                    <a:gd name="T31" fmla="*/ 3 h 376"/>
                    <a:gd name="T32" fmla="*/ 188 w 149"/>
                    <a:gd name="T33" fmla="*/ 3 h 376"/>
                    <a:gd name="T34" fmla="*/ 217 w 149"/>
                    <a:gd name="T35" fmla="*/ 4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35" name="Freeform 33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7 w 96"/>
                    <a:gd name="T1" fmla="*/ 109 h 504"/>
                    <a:gd name="T2" fmla="*/ 84 w 96"/>
                    <a:gd name="T3" fmla="*/ 111 h 504"/>
                    <a:gd name="T4" fmla="*/ 101 w 96"/>
                    <a:gd name="T5" fmla="*/ 102 h 504"/>
                    <a:gd name="T6" fmla="*/ 101 w 96"/>
                    <a:gd name="T7" fmla="*/ 72 h 504"/>
                    <a:gd name="T8" fmla="*/ 124 w 96"/>
                    <a:gd name="T9" fmla="*/ 48 h 504"/>
                    <a:gd name="T10" fmla="*/ 134 w 96"/>
                    <a:gd name="T11" fmla="*/ 39 h 504"/>
                    <a:gd name="T12" fmla="*/ 124 w 96"/>
                    <a:gd name="T13" fmla="*/ 11 h 504"/>
                    <a:gd name="T14" fmla="*/ 108 w 96"/>
                    <a:gd name="T15" fmla="*/ 3 h 504"/>
                    <a:gd name="T16" fmla="*/ 40 w 96"/>
                    <a:gd name="T17" fmla="*/ 6 h 504"/>
                    <a:gd name="T18" fmla="*/ 37 w 96"/>
                    <a:gd name="T19" fmla="*/ 27 h 504"/>
                    <a:gd name="T20" fmla="*/ 43 w 96"/>
                    <a:gd name="T21" fmla="*/ 81 h 504"/>
                    <a:gd name="T22" fmla="*/ 54 w 96"/>
                    <a:gd name="T23" fmla="*/ 92 h 504"/>
                    <a:gd name="T24" fmla="*/ 35 w 96"/>
                    <a:gd name="T25" fmla="*/ 107 h 504"/>
                    <a:gd name="T26" fmla="*/ 37 w 96"/>
                    <a:gd name="T27" fmla="*/ 109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36" name="Freeform 33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86 h 410"/>
                    <a:gd name="T2" fmla="*/ 62 w 150"/>
                    <a:gd name="T3" fmla="*/ 93 h 410"/>
                    <a:gd name="T4" fmla="*/ 123 w 150"/>
                    <a:gd name="T5" fmla="*/ 90 h 410"/>
                    <a:gd name="T6" fmla="*/ 144 w 150"/>
                    <a:gd name="T7" fmla="*/ 81 h 410"/>
                    <a:gd name="T8" fmla="*/ 177 w 150"/>
                    <a:gd name="T9" fmla="*/ 62 h 410"/>
                    <a:gd name="T10" fmla="*/ 197 w 150"/>
                    <a:gd name="T11" fmla="*/ 49 h 410"/>
                    <a:gd name="T12" fmla="*/ 209 w 150"/>
                    <a:gd name="T13" fmla="*/ 44 h 410"/>
                    <a:gd name="T14" fmla="*/ 213 w 150"/>
                    <a:gd name="T15" fmla="*/ 26 h 410"/>
                    <a:gd name="T16" fmla="*/ 222 w 150"/>
                    <a:gd name="T17" fmla="*/ 23 h 410"/>
                    <a:gd name="T18" fmla="*/ 225 w 150"/>
                    <a:gd name="T19" fmla="*/ 10 h 410"/>
                    <a:gd name="T20" fmla="*/ 200 w 150"/>
                    <a:gd name="T21" fmla="*/ 0 h 410"/>
                    <a:gd name="T22" fmla="*/ 144 w 150"/>
                    <a:gd name="T23" fmla="*/ 3 h 410"/>
                    <a:gd name="T24" fmla="*/ 118 w 150"/>
                    <a:gd name="T25" fmla="*/ 12 h 410"/>
                    <a:gd name="T26" fmla="*/ 102 w 150"/>
                    <a:gd name="T27" fmla="*/ 31 h 410"/>
                    <a:gd name="T28" fmla="*/ 88 w 150"/>
                    <a:gd name="T29" fmla="*/ 36 h 410"/>
                    <a:gd name="T30" fmla="*/ 64 w 150"/>
                    <a:gd name="T31" fmla="*/ 49 h 410"/>
                    <a:gd name="T32" fmla="*/ 62 w 150"/>
                    <a:gd name="T33" fmla="*/ 51 h 410"/>
                    <a:gd name="T34" fmla="*/ 52 w 150"/>
                    <a:gd name="T35" fmla="*/ 52 h 410"/>
                    <a:gd name="T36" fmla="*/ 48 w 150"/>
                    <a:gd name="T37" fmla="*/ 57 h 410"/>
                    <a:gd name="T38" fmla="*/ 42 w 150"/>
                    <a:gd name="T39" fmla="*/ 58 h 410"/>
                    <a:gd name="T40" fmla="*/ 27 w 150"/>
                    <a:gd name="T41" fmla="*/ 79 h 410"/>
                    <a:gd name="T42" fmla="*/ 10 w 150"/>
                    <a:gd name="T43" fmla="*/ 86 h 410"/>
                    <a:gd name="T44" fmla="*/ 2 w 150"/>
                    <a:gd name="T45" fmla="*/ 87 h 410"/>
                    <a:gd name="T46" fmla="*/ 5 w 150"/>
                    <a:gd name="T47" fmla="*/ 86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730" name="Rectangle 33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585982" name="Rectangle 254"/>
          <p:cNvSpPr>
            <a:spLocks noChangeArrowheads="1"/>
          </p:cNvSpPr>
          <p:nvPr/>
        </p:nvSpPr>
        <p:spPr bwMode="auto">
          <a:xfrm>
            <a:off x="4087813" y="2001838"/>
            <a:ext cx="1625600" cy="36671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65720" name="Group 33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6065" name="Rectangle 33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86066" name="Line 33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65721" name="Rectangle 180"/>
          <p:cNvSpPr>
            <a:spLocks noChangeArrowheads="1"/>
          </p:cNvSpPr>
          <p:nvPr/>
        </p:nvSpPr>
        <p:spPr bwMode="auto">
          <a:xfrm>
            <a:off x="5930900" y="622300"/>
            <a:ext cx="511175" cy="367665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9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21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2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5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" name="Rectangle 5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330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331" name="Rectangle 59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332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333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" name="Rectangle 62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35" name="Rectangle 63"/>
          <p:cNvSpPr>
            <a:spLocks noChangeArrowheads="1"/>
          </p:cNvSpPr>
          <p:nvPr/>
        </p:nvSpPr>
        <p:spPr bwMode="auto">
          <a:xfrm>
            <a:off x="8304213" y="4369109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36" name="Rectangle 75"/>
          <p:cNvSpPr>
            <a:spLocks noChangeArrowheads="1"/>
          </p:cNvSpPr>
          <p:nvPr/>
        </p:nvSpPr>
        <p:spPr bwMode="auto">
          <a:xfrm>
            <a:off x="8056172" y="4537075"/>
            <a:ext cx="52899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Pary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5</a:t>
            </a:r>
          </a:p>
        </p:txBody>
      </p:sp>
      <p:sp>
        <p:nvSpPr>
          <p:cNvPr id="586004" name="AutoShape 276"/>
          <p:cNvSpPr>
            <a:spLocks noChangeArrowheads="1"/>
          </p:cNvSpPr>
          <p:nvPr/>
        </p:nvSpPr>
        <p:spPr bwMode="auto">
          <a:xfrm rot="-1050159">
            <a:off x="5341938" y="4076700"/>
            <a:ext cx="2732087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85981" name="Rectangle 253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1" name="Rectangle 146"/>
          <p:cNvSpPr>
            <a:spLocks noChangeArrowheads="1"/>
          </p:cNvSpPr>
          <p:nvPr/>
        </p:nvSpPr>
        <p:spPr bwMode="auto">
          <a:xfrm>
            <a:off x="992188" y="2355850"/>
            <a:ext cx="2511425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 7 K J </a:t>
            </a:r>
          </a:p>
        </p:txBody>
      </p:sp>
      <p:sp>
        <p:nvSpPr>
          <p:cNvPr id="372" name="Freeform 9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3" name="Freeform 9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4" name="Freeform 9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5" name="Freeform 9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6" name="Freeform 9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" name="Freeform 9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" name="Freeform 9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9" name="Freeform 9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0" name="Freeform 9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1" name="Freeform 10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2" name="Freeform 10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3" name="Freeform 10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4" name="Freeform 10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5" name="Freeform 10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6" name="Freeform 10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7" name="Freeform 10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8" name="Freeform 10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" name="Freeform 10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0" name="Freeform 10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1" name="Freeform 11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2" name="Freeform 11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3" name="Freeform 11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4" name="Freeform 11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5" name="Freeform 11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6" name="Freeform 11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7" name="Freeform 11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8" name="Freeform 11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" name="Freeform 11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0" name="Freeform 11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1" name="Freeform 12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2" name="Freeform 12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3" name="Freeform 12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4" name="Freeform 12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5" name="Freeform 12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6" name="Freeform 12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7" name="Freeform 12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8" name="Freeform 12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" name="Freeform 12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0" name="Picture 13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" name="Rectangle 15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2" name="Text Box 159"/>
          <p:cNvSpPr txBox="1">
            <a:spLocks noChangeArrowheads="1"/>
          </p:cNvSpPr>
          <p:nvPr/>
        </p:nvSpPr>
        <p:spPr bwMode="auto">
          <a:xfrm rot="-5388536">
            <a:off x="2355172" y="3831779"/>
            <a:ext cx="2813074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MEICKANG 4</a:t>
            </a:r>
          </a:p>
        </p:txBody>
      </p:sp>
      <p:sp>
        <p:nvSpPr>
          <p:cNvPr id="413" name="Rectangle 162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76" name="Group 475"/>
          <p:cNvGrpSpPr/>
          <p:nvPr/>
        </p:nvGrpSpPr>
        <p:grpSpPr>
          <a:xfrm>
            <a:off x="4129496" y="506050"/>
            <a:ext cx="1078450" cy="3619583"/>
            <a:chOff x="-1255091" y="283799"/>
            <a:chExt cx="1078450" cy="3619583"/>
          </a:xfrm>
        </p:grpSpPr>
        <p:sp>
          <p:nvSpPr>
            <p:cNvPr id="477" name="Freeform 6"/>
            <p:cNvSpPr>
              <a:spLocks/>
            </p:cNvSpPr>
            <p:nvPr/>
          </p:nvSpPr>
          <p:spPr bwMode="auto">
            <a:xfrm>
              <a:off x="-562403" y="3382682"/>
              <a:ext cx="204788" cy="77788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8" name="Rectangle 7"/>
            <p:cNvSpPr>
              <a:spLocks noChangeArrowheads="1"/>
            </p:cNvSpPr>
            <p:nvPr/>
          </p:nvSpPr>
          <p:spPr bwMode="auto">
            <a:xfrm>
              <a:off x="-981503" y="3712882"/>
              <a:ext cx="304800" cy="114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9" name="Freeform 8"/>
            <p:cNvSpPr>
              <a:spLocks/>
            </p:cNvSpPr>
            <p:nvPr/>
          </p:nvSpPr>
          <p:spPr bwMode="auto">
            <a:xfrm>
              <a:off x="-567166" y="3342995"/>
              <a:ext cx="234950" cy="120650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0" name="AutoShape 9"/>
            <p:cNvSpPr>
              <a:spLocks noChangeArrowheads="1"/>
            </p:cNvSpPr>
            <p:nvPr/>
          </p:nvSpPr>
          <p:spPr bwMode="auto">
            <a:xfrm>
              <a:off x="-1145016" y="3257270"/>
              <a:ext cx="730250" cy="29051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1" name="Rectangle 10"/>
            <p:cNvSpPr>
              <a:spLocks noChangeArrowheads="1"/>
            </p:cNvSpPr>
            <p:nvPr/>
          </p:nvSpPr>
          <p:spPr bwMode="auto">
            <a:xfrm>
              <a:off x="-1143428" y="3404907"/>
              <a:ext cx="952500" cy="4984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2" name="Rectangle 11"/>
            <p:cNvSpPr>
              <a:spLocks noChangeArrowheads="1"/>
            </p:cNvSpPr>
            <p:nvPr/>
          </p:nvSpPr>
          <p:spPr bwMode="auto">
            <a:xfrm>
              <a:off x="-1032303" y="3663670"/>
              <a:ext cx="514350" cy="1905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3" name="AutoShape 16"/>
            <p:cNvSpPr>
              <a:spLocks noChangeArrowheads="1"/>
            </p:cNvSpPr>
            <p:nvPr/>
          </p:nvSpPr>
          <p:spPr bwMode="auto">
            <a:xfrm>
              <a:off x="-1122791" y="3289020"/>
              <a:ext cx="688975" cy="29051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4" name="Line 40"/>
            <p:cNvSpPr>
              <a:spLocks noChangeShapeType="1"/>
            </p:cNvSpPr>
            <p:nvPr/>
          </p:nvSpPr>
          <p:spPr bwMode="auto">
            <a:xfrm>
              <a:off x="-1098978" y="3641445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5" name="Line 41"/>
            <p:cNvSpPr>
              <a:spLocks noChangeShapeType="1"/>
            </p:cNvSpPr>
            <p:nvPr/>
          </p:nvSpPr>
          <p:spPr bwMode="auto">
            <a:xfrm>
              <a:off x="-1102153" y="3827182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6" name="Rectangle 42"/>
            <p:cNvSpPr>
              <a:spLocks noChangeArrowheads="1"/>
            </p:cNvSpPr>
            <p:nvPr/>
          </p:nvSpPr>
          <p:spPr bwMode="auto">
            <a:xfrm>
              <a:off x="-1110091" y="3230282"/>
              <a:ext cx="64452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JOSEPH</a:t>
              </a:r>
            </a:p>
          </p:txBody>
        </p:sp>
        <p:sp>
          <p:nvSpPr>
            <p:cNvPr id="487" name="Rectangle 43"/>
            <p:cNvSpPr>
              <a:spLocks noChangeArrowheads="1"/>
            </p:cNvSpPr>
            <p:nvPr/>
          </p:nvSpPr>
          <p:spPr bwMode="auto">
            <a:xfrm>
              <a:off x="-1206159" y="3466820"/>
              <a:ext cx="984243" cy="22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NYMLOUMEI</a:t>
              </a:r>
            </a:p>
          </p:txBody>
        </p:sp>
        <p:sp>
          <p:nvSpPr>
            <p:cNvPr id="488" name="Rectangle 44"/>
            <p:cNvSpPr>
              <a:spLocks noChangeArrowheads="1"/>
            </p:cNvSpPr>
            <p:nvPr/>
          </p:nvSpPr>
          <p:spPr bwMode="auto">
            <a:xfrm>
              <a:off x="-852916" y="3655732"/>
              <a:ext cx="37147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430</a:t>
              </a:r>
            </a:p>
          </p:txBody>
        </p:sp>
        <p:sp>
          <p:nvSpPr>
            <p:cNvPr id="489" name="Line 48"/>
            <p:cNvSpPr>
              <a:spLocks noChangeShapeType="1"/>
            </p:cNvSpPr>
            <p:nvPr/>
          </p:nvSpPr>
          <p:spPr bwMode="auto">
            <a:xfrm>
              <a:off x="-1192641" y="430809"/>
              <a:ext cx="742950" cy="168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0" name="AutoShape 6"/>
            <p:cNvSpPr>
              <a:spLocks noChangeArrowheads="1"/>
            </p:cNvSpPr>
            <p:nvPr/>
          </p:nvSpPr>
          <p:spPr bwMode="auto">
            <a:xfrm>
              <a:off x="-1192641" y="301262"/>
              <a:ext cx="730250" cy="109061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1" name="Rectangle 7"/>
            <p:cNvSpPr>
              <a:spLocks noChangeArrowheads="1"/>
            </p:cNvSpPr>
            <p:nvPr/>
          </p:nvSpPr>
          <p:spPr bwMode="auto">
            <a:xfrm>
              <a:off x="-1194229" y="485412"/>
              <a:ext cx="952500" cy="113188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2" name="AutoShape 8"/>
            <p:cNvSpPr>
              <a:spLocks noChangeArrowheads="1"/>
            </p:cNvSpPr>
            <p:nvPr/>
          </p:nvSpPr>
          <p:spPr bwMode="auto">
            <a:xfrm>
              <a:off x="-1176766" y="323487"/>
              <a:ext cx="695325" cy="108902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3" name="Line 10"/>
            <p:cNvSpPr>
              <a:spLocks noChangeShapeType="1"/>
            </p:cNvSpPr>
            <p:nvPr/>
          </p:nvSpPr>
          <p:spPr bwMode="auto">
            <a:xfrm>
              <a:off x="-1148191" y="788624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4" name="Line 11"/>
            <p:cNvSpPr>
              <a:spLocks noChangeShapeType="1"/>
            </p:cNvSpPr>
            <p:nvPr/>
          </p:nvSpPr>
          <p:spPr bwMode="auto">
            <a:xfrm>
              <a:off x="-1148191" y="92514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5" name="Line 12"/>
            <p:cNvSpPr>
              <a:spLocks noChangeShapeType="1"/>
            </p:cNvSpPr>
            <p:nvPr/>
          </p:nvSpPr>
          <p:spPr bwMode="auto">
            <a:xfrm>
              <a:off x="-1148191" y="107754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6" name="Line 13"/>
            <p:cNvSpPr>
              <a:spLocks noChangeShapeType="1"/>
            </p:cNvSpPr>
            <p:nvPr/>
          </p:nvSpPr>
          <p:spPr bwMode="auto">
            <a:xfrm>
              <a:off x="-1143429" y="124264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7" name="Line 14"/>
            <p:cNvSpPr>
              <a:spLocks noChangeShapeType="1"/>
            </p:cNvSpPr>
            <p:nvPr/>
          </p:nvSpPr>
          <p:spPr bwMode="auto">
            <a:xfrm>
              <a:off x="-1148191" y="140774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8" name="Line 15"/>
            <p:cNvSpPr>
              <a:spLocks noChangeShapeType="1"/>
            </p:cNvSpPr>
            <p:nvPr/>
          </p:nvSpPr>
          <p:spPr bwMode="auto">
            <a:xfrm>
              <a:off x="-1148191" y="156014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9" name="Rectangle 16"/>
            <p:cNvSpPr>
              <a:spLocks noChangeArrowheads="1"/>
            </p:cNvSpPr>
            <p:nvPr/>
          </p:nvSpPr>
          <p:spPr bwMode="auto">
            <a:xfrm>
              <a:off x="-1096032" y="616948"/>
              <a:ext cx="753410" cy="22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Paap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0" name="Rectangle 17"/>
            <p:cNvSpPr>
              <a:spLocks noChangeArrowheads="1"/>
            </p:cNvSpPr>
            <p:nvPr/>
          </p:nvSpPr>
          <p:spPr bwMode="auto">
            <a:xfrm>
              <a:off x="-1252515" y="744174"/>
              <a:ext cx="1061187" cy="22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Gaychamv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1" name="Rectangle 18"/>
            <p:cNvSpPr>
              <a:spLocks noChangeArrowheads="1"/>
            </p:cNvSpPr>
            <p:nvPr/>
          </p:nvSpPr>
          <p:spPr bwMode="auto">
            <a:xfrm>
              <a:off x="-1230290" y="898388"/>
              <a:ext cx="997067" cy="22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Kaikhunc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2" name="Rectangle 19"/>
            <p:cNvSpPr>
              <a:spLocks noChangeArrowheads="1"/>
            </p:cNvSpPr>
            <p:nvPr/>
          </p:nvSpPr>
          <p:spPr bwMode="auto">
            <a:xfrm>
              <a:off x="-1209653" y="1063488"/>
              <a:ext cx="900887" cy="22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Meidow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3" name="Rectangle 20"/>
            <p:cNvSpPr>
              <a:spLocks noChangeArrowheads="1"/>
            </p:cNvSpPr>
            <p:nvPr/>
          </p:nvSpPr>
          <p:spPr bwMode="auto">
            <a:xfrm>
              <a:off x="-1245029" y="1226774"/>
              <a:ext cx="1068388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Duidai</a:t>
              </a: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/</a:t>
              </a: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Muangsing</a:t>
              </a:r>
              <a:endParaRPr lang="en-US" sz="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4" name="Rectangle 21"/>
            <p:cNvSpPr>
              <a:spLocks noChangeArrowheads="1"/>
            </p:cNvSpPr>
            <p:nvPr/>
          </p:nvSpPr>
          <p:spPr bwMode="auto">
            <a:xfrm>
              <a:off x="-1176766" y="1377587"/>
              <a:ext cx="9334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Ramphaankai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5" name="Rectangle 22"/>
            <p:cNvSpPr>
              <a:spLocks noChangeArrowheads="1"/>
            </p:cNvSpPr>
            <p:nvPr/>
          </p:nvSpPr>
          <p:spPr bwMode="auto">
            <a:xfrm>
              <a:off x="-1243441" y="283799"/>
              <a:ext cx="7334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DAMHMEI</a:t>
              </a:r>
            </a:p>
          </p:txBody>
        </p:sp>
        <p:sp>
          <p:nvSpPr>
            <p:cNvPr id="506" name="Rectangle 23"/>
            <p:cNvSpPr>
              <a:spLocks noChangeArrowheads="1"/>
            </p:cNvSpPr>
            <p:nvPr/>
          </p:nvSpPr>
          <p:spPr bwMode="auto">
            <a:xfrm>
              <a:off x="-1251379" y="379049"/>
              <a:ext cx="83661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ntumei</a:t>
              </a: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lev</a:t>
              </a: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ngaanmei</a:t>
              </a:r>
              <a:endParaRPr lang="en-US" sz="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7" name="Line 36"/>
            <p:cNvSpPr>
              <a:spLocks noChangeShapeType="1"/>
            </p:cNvSpPr>
            <p:nvPr/>
          </p:nvSpPr>
          <p:spPr bwMode="auto">
            <a:xfrm>
              <a:off x="-1148191" y="66479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8" name="Freeform 3"/>
            <p:cNvSpPr>
              <a:spLocks/>
            </p:cNvSpPr>
            <p:nvPr/>
          </p:nvSpPr>
          <p:spPr bwMode="auto">
            <a:xfrm>
              <a:off x="-494678" y="1893243"/>
              <a:ext cx="204788" cy="77788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9" name="AutoShape 4"/>
            <p:cNvSpPr>
              <a:spLocks noChangeArrowheads="1"/>
            </p:cNvSpPr>
            <p:nvPr/>
          </p:nvSpPr>
          <p:spPr bwMode="auto">
            <a:xfrm>
              <a:off x="-1205878" y="1785293"/>
              <a:ext cx="730250" cy="90328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0" name="Rectangle 5"/>
            <p:cNvSpPr>
              <a:spLocks noChangeArrowheads="1"/>
            </p:cNvSpPr>
            <p:nvPr/>
          </p:nvSpPr>
          <p:spPr bwMode="auto">
            <a:xfrm>
              <a:off x="-1207466" y="1942456"/>
              <a:ext cx="952500" cy="104933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1" name="AutoShape 9"/>
            <p:cNvSpPr>
              <a:spLocks noChangeArrowheads="1"/>
            </p:cNvSpPr>
            <p:nvPr/>
          </p:nvSpPr>
          <p:spPr bwMode="auto">
            <a:xfrm>
              <a:off x="-1190003" y="1810693"/>
              <a:ext cx="695325" cy="903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2" name="Line 24"/>
            <p:cNvSpPr>
              <a:spLocks noChangeShapeType="1"/>
            </p:cNvSpPr>
            <p:nvPr/>
          </p:nvSpPr>
          <p:spPr bwMode="auto">
            <a:xfrm>
              <a:off x="-1145553" y="2344093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3" name="Line 25"/>
            <p:cNvSpPr>
              <a:spLocks noChangeShapeType="1"/>
            </p:cNvSpPr>
            <p:nvPr/>
          </p:nvSpPr>
          <p:spPr bwMode="auto">
            <a:xfrm>
              <a:off x="-1145553" y="2547293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4" name="Rectangle 26"/>
            <p:cNvSpPr>
              <a:spLocks noChangeArrowheads="1"/>
            </p:cNvSpPr>
            <p:nvPr/>
          </p:nvSpPr>
          <p:spPr bwMode="auto">
            <a:xfrm>
              <a:off x="-821703" y="2388543"/>
              <a:ext cx="330200" cy="114300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5" name="Rectangle 27"/>
            <p:cNvSpPr>
              <a:spLocks noChangeArrowheads="1"/>
            </p:cNvSpPr>
            <p:nvPr/>
          </p:nvSpPr>
          <p:spPr bwMode="auto">
            <a:xfrm>
              <a:off x="-1072528" y="2167881"/>
              <a:ext cx="681038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 - K - S</a:t>
              </a:r>
            </a:p>
          </p:txBody>
        </p:sp>
        <p:sp>
          <p:nvSpPr>
            <p:cNvPr id="516" name="Rectangle 28"/>
            <p:cNvSpPr>
              <a:spLocks noChangeArrowheads="1"/>
            </p:cNvSpPr>
            <p:nvPr/>
          </p:nvSpPr>
          <p:spPr bwMode="auto">
            <a:xfrm>
              <a:off x="-972516" y="2548881"/>
              <a:ext cx="44926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 - E</a:t>
              </a:r>
            </a:p>
          </p:txBody>
        </p:sp>
        <p:sp>
          <p:nvSpPr>
            <p:cNvPr id="517" name="Rectangle 29"/>
            <p:cNvSpPr>
              <a:spLocks noChangeArrowheads="1"/>
            </p:cNvSpPr>
            <p:nvPr/>
          </p:nvSpPr>
          <p:spPr bwMode="auto">
            <a:xfrm>
              <a:off x="-918541" y="2739381"/>
              <a:ext cx="32226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12</a:t>
              </a:r>
            </a:p>
          </p:txBody>
        </p:sp>
        <p:sp>
          <p:nvSpPr>
            <p:cNvPr id="518" name="Rectangle 30"/>
            <p:cNvSpPr>
              <a:spLocks noChangeArrowheads="1"/>
            </p:cNvSpPr>
            <p:nvPr/>
          </p:nvSpPr>
          <p:spPr bwMode="auto">
            <a:xfrm>
              <a:off x="-1216991" y="1982143"/>
              <a:ext cx="990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Kawloukanmei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9" name="Rectangle 31"/>
            <p:cNvSpPr>
              <a:spLocks noChangeArrowheads="1"/>
            </p:cNvSpPr>
            <p:nvPr/>
          </p:nvSpPr>
          <p:spPr bwMode="auto">
            <a:xfrm>
              <a:off x="-1255091" y="1759893"/>
              <a:ext cx="77152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520" name="Rectangle 32"/>
            <p:cNvSpPr>
              <a:spLocks noChangeArrowheads="1"/>
            </p:cNvSpPr>
            <p:nvPr/>
          </p:nvSpPr>
          <p:spPr bwMode="auto">
            <a:xfrm>
              <a:off x="-937591" y="2361556"/>
              <a:ext cx="36512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I - I</a:t>
              </a:r>
            </a:p>
          </p:txBody>
        </p:sp>
        <p:sp>
          <p:nvSpPr>
            <p:cNvPr id="521" name="Line 33"/>
            <p:cNvSpPr>
              <a:spLocks noChangeShapeType="1"/>
            </p:cNvSpPr>
            <p:nvPr/>
          </p:nvSpPr>
          <p:spPr bwMode="auto">
            <a:xfrm>
              <a:off x="-1151903" y="2153593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2" name="Line 34"/>
            <p:cNvSpPr>
              <a:spLocks noChangeShapeType="1"/>
            </p:cNvSpPr>
            <p:nvPr/>
          </p:nvSpPr>
          <p:spPr bwMode="auto">
            <a:xfrm>
              <a:off x="-1151903" y="2731443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3" name="Line 35"/>
            <p:cNvSpPr>
              <a:spLocks noChangeShapeType="1"/>
            </p:cNvSpPr>
            <p:nvPr/>
          </p:nvSpPr>
          <p:spPr bwMode="auto">
            <a:xfrm>
              <a:off x="-1151903" y="2928293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24" name="Rectangle 47"/>
          <p:cNvSpPr>
            <a:spLocks noChangeArrowheads="1"/>
          </p:cNvSpPr>
          <p:nvPr/>
        </p:nvSpPr>
        <p:spPr bwMode="auto">
          <a:xfrm>
            <a:off x="4410484" y="5220939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" name="Rectangle 48"/>
          <p:cNvSpPr>
            <a:spLocks noChangeArrowheads="1"/>
          </p:cNvSpPr>
          <p:nvPr/>
        </p:nvSpPr>
        <p:spPr bwMode="auto">
          <a:xfrm>
            <a:off x="4354921" y="5173314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26" name="AutoShape 49"/>
          <p:cNvSpPr>
            <a:spLocks noChangeArrowheads="1"/>
          </p:cNvSpPr>
          <p:nvPr/>
        </p:nvSpPr>
        <p:spPr bwMode="auto">
          <a:xfrm>
            <a:off x="4183471" y="4274789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7" name="Rectangle 50"/>
          <p:cNvSpPr>
            <a:spLocks noChangeArrowheads="1"/>
          </p:cNvSpPr>
          <p:nvPr/>
        </p:nvSpPr>
        <p:spPr bwMode="auto">
          <a:xfrm>
            <a:off x="4181884" y="4433539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8" name="AutoShape 51"/>
          <p:cNvSpPr>
            <a:spLocks noChangeArrowheads="1"/>
          </p:cNvSpPr>
          <p:nvPr/>
        </p:nvSpPr>
        <p:spPr bwMode="auto">
          <a:xfrm>
            <a:off x="4202521" y="4303364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" name="Line 52"/>
          <p:cNvSpPr>
            <a:spLocks noChangeShapeType="1"/>
          </p:cNvSpPr>
          <p:nvPr/>
        </p:nvSpPr>
        <p:spPr bwMode="auto">
          <a:xfrm>
            <a:off x="4226334" y="4655789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" name="Line 53"/>
          <p:cNvSpPr>
            <a:spLocks noChangeShapeType="1"/>
          </p:cNvSpPr>
          <p:nvPr/>
        </p:nvSpPr>
        <p:spPr bwMode="auto">
          <a:xfrm>
            <a:off x="4226334" y="4833589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" name="Line 54"/>
          <p:cNvSpPr>
            <a:spLocks noChangeShapeType="1"/>
          </p:cNvSpPr>
          <p:nvPr/>
        </p:nvSpPr>
        <p:spPr bwMode="auto">
          <a:xfrm>
            <a:off x="4226334" y="5011389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" name="Line 55"/>
          <p:cNvSpPr>
            <a:spLocks noChangeShapeType="1"/>
          </p:cNvSpPr>
          <p:nvPr/>
        </p:nvSpPr>
        <p:spPr bwMode="auto">
          <a:xfrm>
            <a:off x="4226334" y="5189189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" name="Line 56"/>
          <p:cNvSpPr>
            <a:spLocks noChangeShapeType="1"/>
          </p:cNvSpPr>
          <p:nvPr/>
        </p:nvSpPr>
        <p:spPr bwMode="auto">
          <a:xfrm>
            <a:off x="4239034" y="5366989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" name="Rectangle 57"/>
          <p:cNvSpPr>
            <a:spLocks noChangeArrowheads="1"/>
          </p:cNvSpPr>
          <p:nvPr/>
        </p:nvSpPr>
        <p:spPr bwMode="auto">
          <a:xfrm>
            <a:off x="4240621" y="4246214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535" name="Rectangle 58"/>
          <p:cNvSpPr>
            <a:spLocks noChangeArrowheads="1"/>
          </p:cNvSpPr>
          <p:nvPr/>
        </p:nvSpPr>
        <p:spPr bwMode="auto">
          <a:xfrm>
            <a:off x="4389846" y="4658964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536" name="Rectangle 59"/>
          <p:cNvSpPr>
            <a:spLocks noChangeArrowheads="1"/>
          </p:cNvSpPr>
          <p:nvPr/>
        </p:nvSpPr>
        <p:spPr bwMode="auto">
          <a:xfrm>
            <a:off x="4308884" y="4843114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G - M - T</a:t>
            </a:r>
          </a:p>
        </p:txBody>
      </p:sp>
      <p:sp>
        <p:nvSpPr>
          <p:cNvPr id="537" name="Rectangle 60"/>
          <p:cNvSpPr>
            <a:spLocks noChangeArrowheads="1"/>
          </p:cNvSpPr>
          <p:nvPr/>
        </p:nvSpPr>
        <p:spPr bwMode="auto">
          <a:xfrm>
            <a:off x="4145371" y="5014564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538" name="Line 61"/>
          <p:cNvSpPr>
            <a:spLocks noChangeShapeType="1"/>
          </p:cNvSpPr>
          <p:nvPr/>
        </p:nvSpPr>
        <p:spPr bwMode="auto">
          <a:xfrm>
            <a:off x="4219984" y="5544789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" name="Rectangle 62"/>
          <p:cNvSpPr>
            <a:spLocks noChangeArrowheads="1"/>
          </p:cNvSpPr>
          <p:nvPr/>
        </p:nvSpPr>
        <p:spPr bwMode="auto">
          <a:xfrm>
            <a:off x="4353334" y="4487514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40" name="Rectangle 63"/>
          <p:cNvSpPr>
            <a:spLocks noChangeArrowheads="1"/>
          </p:cNvSpPr>
          <p:nvPr/>
        </p:nvSpPr>
        <p:spPr bwMode="auto">
          <a:xfrm>
            <a:off x="4537484" y="5186323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41" name="Rectangle 75"/>
          <p:cNvSpPr>
            <a:spLocks noChangeArrowheads="1"/>
          </p:cNvSpPr>
          <p:nvPr/>
        </p:nvSpPr>
        <p:spPr bwMode="auto">
          <a:xfrm>
            <a:off x="4289443" y="5354289"/>
            <a:ext cx="52899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Pary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5</a:t>
            </a:r>
          </a:p>
        </p:txBody>
      </p:sp>
      <p:sp>
        <p:nvSpPr>
          <p:cNvPr id="543" name="Text Box 141"/>
          <p:cNvSpPr txBox="1">
            <a:spLocks noChangeArrowheads="1"/>
          </p:cNvSpPr>
          <p:nvPr/>
        </p:nvSpPr>
        <p:spPr bwMode="auto">
          <a:xfrm rot="-5400000">
            <a:off x="4987925" y="222578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FF4B"/>
                </a:solidFill>
                <a:latin typeface="Times" charset="0"/>
              </a:rPr>
              <a:t>DIH ZAAT 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8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982" grpId="0" animBg="1"/>
      <p:bldP spid="586004" grpId="0" animBg="1"/>
      <p:bldP spid="58598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388488" y="2513800"/>
            <a:ext cx="2972231" cy="255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  <a:latin typeface="Times" charset="0"/>
              </a:rPr>
              <a:t>MEICKANG 4</a:t>
            </a:r>
            <a:endParaRPr lang="en-US" sz="3200" b="0" dirty="0">
              <a:solidFill>
                <a:schemeClr val="tx2"/>
              </a:solidFill>
              <a:latin typeface="Times" charset="0"/>
            </a:endParaRPr>
          </a:p>
          <a:p>
            <a:pPr algn="ctr">
              <a:defRPr/>
            </a:pPr>
            <a:r>
              <a:rPr lang="en-US" sz="3200" b="0" dirty="0" err="1">
                <a:solidFill>
                  <a:srgbClr val="FAFD00"/>
                </a:solidFill>
                <a:latin typeface="Times" charset="0"/>
              </a:rPr>
              <a:t>khou</a:t>
            </a:r>
            <a:endParaRPr lang="en-US" sz="3200" b="0" dirty="0">
              <a:solidFill>
                <a:srgbClr val="FAFD00"/>
              </a:solidFill>
              <a:latin typeface="Times" charset="0"/>
            </a:endParaRPr>
          </a:p>
          <a:p>
            <a:pPr algn="ctr">
              <a:defRPr/>
            </a:pPr>
            <a:r>
              <a:rPr lang="en-US" sz="3200" b="0" i="1" dirty="0">
                <a:solidFill>
                  <a:schemeClr val="tx1"/>
                </a:solidFill>
                <a:latin typeface="Times" charset="0"/>
              </a:rPr>
              <a:t>PADEIHMEI</a:t>
            </a:r>
            <a:r>
              <a:rPr lang="en-US" sz="3200" b="0" dirty="0">
                <a:solidFill>
                  <a:schemeClr val="tx2"/>
                </a:solidFill>
                <a:latin typeface="Times" charset="0"/>
              </a:rPr>
              <a:t> </a:t>
            </a:r>
          </a:p>
          <a:p>
            <a:pPr algn="ctr">
              <a:defRPr/>
            </a:pPr>
            <a:r>
              <a:rPr lang="en-US" sz="3200" b="0" dirty="0" err="1">
                <a:solidFill>
                  <a:srgbClr val="FAFD00"/>
                </a:solidFill>
                <a:latin typeface="Times" charset="0"/>
              </a:rPr>
              <a:t>tei</a:t>
            </a:r>
            <a:r>
              <a:rPr lang="en-US" sz="3200" b="0" dirty="0">
                <a:solidFill>
                  <a:srgbClr val="FAFD00"/>
                </a:solidFill>
                <a:latin typeface="Times" charset="0"/>
              </a:rPr>
              <a:t>:</a:t>
            </a:r>
          </a:p>
          <a:p>
            <a:pPr algn="ctr">
              <a:defRPr/>
            </a:pPr>
            <a:endParaRPr lang="en-US" sz="3200" b="0" dirty="0">
              <a:solidFill>
                <a:srgbClr val="FAFD00"/>
              </a:solidFill>
              <a:latin typeface="Times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04913" y="1330325"/>
            <a:ext cx="6583362" cy="5362575"/>
            <a:chOff x="759" y="838"/>
            <a:chExt cx="4147" cy="3378"/>
          </a:xfrm>
        </p:grpSpPr>
        <p:sp>
          <p:nvSpPr>
            <p:cNvPr id="101379" name="Rectangle 3"/>
            <p:cNvSpPr>
              <a:spLocks noChangeArrowheads="1"/>
            </p:cNvSpPr>
            <p:nvPr/>
          </p:nvSpPr>
          <p:spPr bwMode="auto">
            <a:xfrm>
              <a:off x="2471" y="838"/>
              <a:ext cx="2435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9600" b="0">
                  <a:solidFill>
                    <a:srgbClr val="FAFD00"/>
                  </a:solidFill>
                  <a:latin typeface="Times" pitchFamily="-107" charset="0"/>
                  <a:ea typeface="+mn-ea"/>
                  <a:cs typeface="+mn-cs"/>
                </a:rPr>
                <a:t>AJM</a:t>
              </a:r>
              <a:r>
                <a:rPr lang="en-US" sz="25200" b="0">
                  <a:solidFill>
                    <a:srgbClr val="00FF00"/>
                  </a:solidFill>
                  <a:latin typeface="Times" pitchFamily="-107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101380" name="Rectangle 4"/>
            <p:cNvSpPr>
              <a:spLocks noChangeArrowheads="1"/>
            </p:cNvSpPr>
            <p:nvPr/>
          </p:nvSpPr>
          <p:spPr bwMode="auto">
            <a:xfrm>
              <a:off x="759" y="2662"/>
              <a:ext cx="668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15600" b="0" dirty="0">
                  <a:solidFill>
                    <a:srgbClr val="D83104"/>
                  </a:solidFill>
                  <a:latin typeface="Times" charset="0"/>
                </a:rPr>
                <a:t>?</a:t>
              </a:r>
              <a:endParaRPr lang="en-US" sz="15600" b="0" dirty="0">
                <a:solidFill>
                  <a:srgbClr val="51DC00"/>
                </a:solidFill>
                <a:latin typeface="Times" charset="0"/>
              </a:endParaRPr>
            </a:p>
          </p:txBody>
        </p:sp>
      </p:grpSp>
      <p:sp>
        <p:nvSpPr>
          <p:cNvPr id="67587" name="Text Box 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grpSp>
        <p:nvGrpSpPr>
          <p:cNvPr id="67589" name="Group 1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1391" name="Rectangle 1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01392" name="Line 1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</a:rPr>
              <a:t>Josh.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922713" y="1330325"/>
            <a:ext cx="3865562" cy="392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9600" b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AJM</a:t>
            </a:r>
            <a:r>
              <a:rPr lang="en-US" sz="25200" b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1987550" y="4756150"/>
            <a:ext cx="5249863" cy="132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ja-JP" sz="8000" b="0" i="1" dirty="0">
                <a:solidFill>
                  <a:srgbClr val="00FF00"/>
                </a:solidFill>
                <a:latin typeface="Times" charset="0"/>
              </a:rPr>
              <a:t>"</a:t>
            </a:r>
            <a:r>
              <a:rPr lang="en-US" sz="8000" b="0" i="1" dirty="0">
                <a:solidFill>
                  <a:srgbClr val="00FF00"/>
                </a:solidFill>
                <a:latin typeface="Times" charset="0"/>
              </a:rPr>
              <a:t>JOSHUA</a:t>
            </a:r>
            <a:r>
              <a:rPr lang="en-US" altLang="ja-JP" sz="8000" b="0" i="1" dirty="0">
                <a:solidFill>
                  <a:srgbClr val="00FF00"/>
                </a:solidFill>
                <a:latin typeface="Times" charset="0"/>
              </a:rPr>
              <a:t>"</a:t>
            </a:r>
            <a:endParaRPr lang="en-US" sz="8000" b="0" i="1" dirty="0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69636" name="Text Box 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grpSp>
        <p:nvGrpSpPr>
          <p:cNvPr id="69638" name="Group 1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2415" name="Rectangle 1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02416" name="Line 1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102417" name="Text Box 17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</a:rPr>
              <a:t>Josh.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8488" y="2513800"/>
            <a:ext cx="2972231" cy="255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  <a:latin typeface="Times" charset="0"/>
              </a:rPr>
              <a:t>MEICKANG 4</a:t>
            </a:r>
            <a:endParaRPr lang="en-US" sz="3200" b="0" dirty="0">
              <a:solidFill>
                <a:schemeClr val="tx2"/>
              </a:solidFill>
              <a:latin typeface="Times" charset="0"/>
            </a:endParaRPr>
          </a:p>
          <a:p>
            <a:pPr algn="ctr">
              <a:defRPr/>
            </a:pPr>
            <a:r>
              <a:rPr lang="en-US" sz="3200" b="0" dirty="0" err="1">
                <a:solidFill>
                  <a:srgbClr val="FAFD00"/>
                </a:solidFill>
                <a:latin typeface="Times" charset="0"/>
              </a:rPr>
              <a:t>khou</a:t>
            </a:r>
            <a:endParaRPr lang="en-US" sz="3200" b="0" dirty="0">
              <a:solidFill>
                <a:srgbClr val="FAFD00"/>
              </a:solidFill>
              <a:latin typeface="Times" charset="0"/>
            </a:endParaRPr>
          </a:p>
          <a:p>
            <a:pPr algn="ctr">
              <a:defRPr/>
            </a:pPr>
            <a:r>
              <a:rPr lang="en-US" sz="3200" b="0" i="1" dirty="0">
                <a:solidFill>
                  <a:schemeClr val="tx1"/>
                </a:solidFill>
                <a:latin typeface="Times" charset="0"/>
              </a:rPr>
              <a:t>PADEIHMEI</a:t>
            </a:r>
            <a:r>
              <a:rPr lang="en-US" sz="3200" b="0" dirty="0">
                <a:solidFill>
                  <a:schemeClr val="tx2"/>
                </a:solidFill>
                <a:latin typeface="Times" charset="0"/>
              </a:rPr>
              <a:t> </a:t>
            </a:r>
          </a:p>
          <a:p>
            <a:pPr algn="ctr">
              <a:defRPr/>
            </a:pPr>
            <a:r>
              <a:rPr lang="en-US" sz="3200" b="0" dirty="0" err="1">
                <a:solidFill>
                  <a:srgbClr val="FAFD00"/>
                </a:solidFill>
                <a:latin typeface="Times" charset="0"/>
              </a:rPr>
              <a:t>tei</a:t>
            </a:r>
            <a:r>
              <a:rPr lang="en-US" sz="3200" b="0" dirty="0">
                <a:solidFill>
                  <a:srgbClr val="FAFD00"/>
                </a:solidFill>
                <a:latin typeface="Times" charset="0"/>
              </a:rPr>
              <a:t>:</a:t>
            </a:r>
          </a:p>
          <a:p>
            <a:pPr algn="ctr">
              <a:defRPr/>
            </a:pPr>
            <a:endParaRPr lang="en-US" sz="3200" b="0" dirty="0">
              <a:solidFill>
                <a:srgbClr val="FAFD00"/>
              </a:solidFill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</a:rPr>
              <a:t>RAVRAAMEI KWM:</a:t>
            </a:r>
          </a:p>
          <a:p>
            <a:pPr algn="ctr"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</a:rPr>
              <a:t>ABRAHAM-JOSEPH	  	2000 B.C.</a:t>
            </a: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r>
              <a:rPr lang="en-US" sz="3600" dirty="0">
                <a:solidFill>
                  <a:schemeClr val="hlink"/>
                </a:solidFill>
                <a:latin typeface="Times" charset="0"/>
              </a:rPr>
              <a:t>MOUSI-JOSHUA	  		1500 B.C.</a:t>
            </a: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 algn="ctr"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</a:rPr>
              <a:t>Josh.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9" name="Group 4"/>
          <p:cNvGrpSpPr>
            <a:grpSpLocks/>
          </p:cNvGrpSpPr>
          <p:nvPr/>
        </p:nvGrpSpPr>
        <p:grpSpPr bwMode="auto">
          <a:xfrm>
            <a:off x="2389188" y="1531938"/>
            <a:ext cx="4398963" cy="3598862"/>
            <a:chOff x="1489" y="1397"/>
            <a:chExt cx="2771" cy="2267"/>
          </a:xfrm>
        </p:grpSpPr>
        <p:sp>
          <p:nvSpPr>
            <p:cNvPr id="73741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0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3743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44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45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4" name="Rectangle 10"/>
            <p:cNvSpPr>
              <a:spLocks noChangeArrowheads="1"/>
            </p:cNvSpPr>
            <p:nvPr/>
          </p:nvSpPr>
          <p:spPr bwMode="auto">
            <a:xfrm>
              <a:off x="1489" y="1399"/>
              <a:ext cx="77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790015"/>
                  </a:solidFill>
                  <a:latin typeface="Helvetica" charset="0"/>
                </a:rPr>
                <a:t>  DAMHMEI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3747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8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9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8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3751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2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3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2" name="Rectangle 1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3755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6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7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6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3759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60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61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0" name="Rectangle 26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3763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64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65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66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67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6" name="Rectangle 32"/>
            <p:cNvSpPr>
              <a:spLocks noChangeArrowheads="1"/>
            </p:cNvSpPr>
            <p:nvPr/>
          </p:nvSpPr>
          <p:spPr bwMode="auto">
            <a:xfrm>
              <a:off x="2029" y="1896"/>
              <a:ext cx="59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790015"/>
                  </a:solidFill>
                  <a:latin typeface="Helvetica" charset="0"/>
                </a:rPr>
                <a:t>   MOUSI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3769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0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1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72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73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2" name="Rectangle 38"/>
            <p:cNvSpPr>
              <a:spLocks noChangeArrowheads="1"/>
            </p:cNvSpPr>
            <p:nvPr/>
          </p:nvSpPr>
          <p:spPr bwMode="auto">
            <a:xfrm>
              <a:off x="2100" y="2071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3775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6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77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78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7" name="Rectangle 43"/>
            <p:cNvSpPr>
              <a:spLocks noChangeArrowheads="1"/>
            </p:cNvSpPr>
            <p:nvPr/>
          </p:nvSpPr>
          <p:spPr bwMode="auto">
            <a:xfrm>
              <a:off x="2255" y="2240"/>
              <a:ext cx="83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rgbClr val="790015"/>
                  </a:solidFill>
                  <a:latin typeface="Helvetica" charset="0"/>
                </a:rPr>
                <a:t>KAGUAKCMEI</a:t>
              </a:r>
              <a:endParaRPr lang="en-US" sz="15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3780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1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82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83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2" name="Rectangle 48"/>
            <p:cNvSpPr>
              <a:spLocks noChangeArrowheads="1"/>
            </p:cNvSpPr>
            <p:nvPr/>
          </p:nvSpPr>
          <p:spPr bwMode="auto">
            <a:xfrm>
              <a:off x="2404" y="2416"/>
              <a:ext cx="79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790015"/>
                  </a:solidFill>
                  <a:latin typeface="Helvetica" charset="0"/>
                </a:rPr>
                <a:t>GUANGHDIC</a:t>
              </a:r>
              <a:endParaRPr lang="en-US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3785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6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87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88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7" name="Rectangle 53"/>
            <p:cNvSpPr>
              <a:spLocks noChangeArrowheads="1"/>
            </p:cNvSpPr>
            <p:nvPr/>
          </p:nvSpPr>
          <p:spPr bwMode="auto">
            <a:xfrm>
              <a:off x="2548" y="2591"/>
              <a:ext cx="79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790015"/>
                  </a:solidFill>
                  <a:latin typeface="Helvetica" charset="0"/>
                </a:rPr>
                <a:t>NYMLOUMEI</a:t>
              </a:r>
              <a:endParaRPr lang="en-US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3790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1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2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93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94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3" name="Rectangle 59"/>
            <p:cNvSpPr>
              <a:spLocks noChangeArrowheads="1"/>
            </p:cNvSpPr>
            <p:nvPr/>
          </p:nvSpPr>
          <p:spPr bwMode="auto">
            <a:xfrm>
              <a:off x="2774" y="2777"/>
              <a:ext cx="65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790015"/>
                  </a:solidFill>
                  <a:latin typeface="Helvetica" charset="0"/>
                </a:rPr>
                <a:t>KARIMMEI</a:t>
              </a:r>
              <a:endParaRPr lang="en-US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3796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7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8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99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800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3801" name="Group 65"/>
            <p:cNvGrpSpPr>
              <a:grpSpLocks/>
            </p:cNvGrpSpPr>
            <p:nvPr/>
          </p:nvGrpSpPr>
          <p:grpSpPr bwMode="auto">
            <a:xfrm>
              <a:off x="2974" y="2965"/>
              <a:ext cx="576" cy="281"/>
              <a:chOff x="3062" y="3101"/>
              <a:chExt cx="576" cy="281"/>
            </a:xfrm>
          </p:grpSpPr>
          <p:sp>
            <p:nvSpPr>
              <p:cNvPr id="10349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03491" name="Rectangle 67"/>
              <p:cNvSpPr>
                <a:spLocks noChangeArrowheads="1"/>
              </p:cNvSpPr>
              <p:nvPr/>
            </p:nvSpPr>
            <p:spPr bwMode="auto">
              <a:xfrm>
                <a:off x="3117" y="3101"/>
                <a:ext cx="521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900" dirty="0">
                    <a:solidFill>
                      <a:schemeClr val="accent1"/>
                    </a:solidFill>
                    <a:latin typeface="Helvetica" charset="0"/>
                  </a:rPr>
                  <a:t>JISU</a:t>
                </a:r>
                <a:endParaRPr lang="en-US" sz="4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73802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3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427" name="AutoShape 3"/>
          <p:cNvSpPr>
            <a:spLocks noChangeArrowheads="1"/>
          </p:cNvSpPr>
          <p:nvPr/>
        </p:nvSpPr>
        <p:spPr bwMode="auto">
          <a:xfrm rot="-1440000">
            <a:off x="2044700" y="2743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Text Box 7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3496" name="Text Box 72"/>
          <p:cNvSpPr txBox="1">
            <a:spLocks noChangeArrowheads="1"/>
          </p:cNvSpPr>
          <p:nvPr/>
        </p:nvSpPr>
        <p:spPr bwMode="auto">
          <a:xfrm>
            <a:off x="1776413" y="5080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</a:rPr>
              <a:t>Josh.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73733" name="Text Box 7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3501" name="Rectangle 7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73735" name="Text Box 78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sp>
        <p:nvSpPr>
          <p:cNvPr id="103509" name="AutoShape 85"/>
          <p:cNvSpPr>
            <a:spLocks noChangeArrowheads="1"/>
          </p:cNvSpPr>
          <p:nvPr/>
        </p:nvSpPr>
        <p:spPr bwMode="auto">
          <a:xfrm rot="-5400000">
            <a:off x="5467350" y="11303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000000"/>
              </a:gs>
              <a:gs pos="50000">
                <a:srgbClr val="1822CD"/>
              </a:gs>
              <a:gs pos="100000">
                <a:srgbClr val="000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03510" name="Rectangle 86"/>
          <p:cNvSpPr>
            <a:spLocks noChangeArrowheads="1"/>
          </p:cNvSpPr>
          <p:nvPr/>
        </p:nvSpPr>
        <p:spPr bwMode="auto">
          <a:xfrm>
            <a:off x="5835650" y="2103438"/>
            <a:ext cx="2166938" cy="132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62D6AC"/>
                </a:solidFill>
                <a:latin typeface="Arial" charset="0"/>
              </a:rPr>
              <a:t>"</a:t>
            </a:r>
            <a:r>
              <a:rPr lang="en-US" sz="2000" dirty="0">
                <a:solidFill>
                  <a:srgbClr val="FAFD00"/>
                </a:solidFill>
                <a:latin typeface="Arial" charset="0"/>
              </a:rPr>
              <a:t>A</a:t>
            </a:r>
            <a:r>
              <a:rPr lang="en-US" sz="2000" dirty="0">
                <a:solidFill>
                  <a:srgbClr val="62D6AC"/>
                </a:solidFill>
                <a:latin typeface="Arial" charset="0"/>
              </a:rPr>
              <a:t>i</a:t>
            </a:r>
            <a:br>
              <a:rPr lang="en-US" sz="2000" dirty="0">
                <a:solidFill>
                  <a:srgbClr val="FAFD00"/>
                </a:solidFill>
                <a:latin typeface="Arial" charset="0"/>
              </a:rPr>
            </a:br>
            <a:r>
              <a:rPr lang="en-US" sz="2000" dirty="0">
                <a:solidFill>
                  <a:srgbClr val="FAFD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FAFD00"/>
                </a:solidFill>
                <a:latin typeface="Arial" charset="0"/>
              </a:rPr>
              <a:t>J</a:t>
            </a:r>
            <a:r>
              <a:rPr lang="en-US" sz="2000" dirty="0" err="1">
                <a:solidFill>
                  <a:srgbClr val="62D6AC"/>
                </a:solidFill>
                <a:latin typeface="Arial" charset="0"/>
              </a:rPr>
              <a:t>ouc</a:t>
            </a:r>
            <a:r>
              <a:rPr lang="en-US" sz="2000" dirty="0">
                <a:solidFill>
                  <a:srgbClr val="62D6AC"/>
                </a:solidFill>
                <a:latin typeface="Arial" charset="0"/>
              </a:rPr>
              <a:t>  </a:t>
            </a:r>
          </a:p>
          <a:p>
            <a:pPr>
              <a:defRPr/>
            </a:pPr>
            <a:r>
              <a:rPr lang="en-US" sz="2000" dirty="0">
                <a:solidFill>
                  <a:srgbClr val="FAFD00"/>
                </a:solidFill>
                <a:latin typeface="Arial" charset="0"/>
              </a:rPr>
              <a:t> M</a:t>
            </a:r>
            <a:r>
              <a:rPr lang="en-US" sz="2000" dirty="0">
                <a:solidFill>
                  <a:srgbClr val="62D6AC"/>
                </a:solidFill>
                <a:latin typeface="Arial" charset="0"/>
              </a:rPr>
              <a:t>ai</a:t>
            </a:r>
            <a:br>
              <a:rPr lang="en-US" sz="2000" dirty="0">
                <a:solidFill>
                  <a:srgbClr val="62D6AC"/>
                </a:solidFill>
                <a:latin typeface="Arial" charset="0"/>
              </a:rPr>
            </a:br>
            <a:r>
              <a:rPr lang="en-US" sz="2000" dirty="0">
                <a:solidFill>
                  <a:srgbClr val="62D6AC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FAFD00"/>
                </a:solidFill>
                <a:latin typeface="Arial" charset="0"/>
              </a:rPr>
              <a:t>J</a:t>
            </a:r>
            <a:r>
              <a:rPr lang="en-US" sz="2000" dirty="0" err="1">
                <a:solidFill>
                  <a:srgbClr val="62D6AC"/>
                </a:solidFill>
                <a:latin typeface="Arial" charset="0"/>
              </a:rPr>
              <a:t>amc</a:t>
            </a:r>
            <a:r>
              <a:rPr lang="en-US" sz="2000" dirty="0">
                <a:solidFill>
                  <a:srgbClr val="62D6AC"/>
                </a:solidFill>
                <a:latin typeface="Arial" charset="0"/>
              </a:rPr>
              <a:t> e</a:t>
            </a:r>
            <a:r>
              <a:rPr lang="en-US" altLang="ja-JP" sz="2000" dirty="0">
                <a:solidFill>
                  <a:srgbClr val="62D6AC"/>
                </a:solidFill>
                <a:latin typeface="Arial" charset="0"/>
              </a:rPr>
              <a:t>"</a:t>
            </a:r>
            <a:endParaRPr lang="en-US" sz="2000" dirty="0">
              <a:solidFill>
                <a:srgbClr val="FAFD00"/>
              </a:solidFill>
              <a:latin typeface="Arial" charset="0"/>
            </a:endParaRPr>
          </a:p>
        </p:txBody>
      </p:sp>
      <p:grpSp>
        <p:nvGrpSpPr>
          <p:cNvPr id="73738" name="Group 8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3513" name="Rectangle 8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03514" name="Line 9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animBg="1"/>
      <p:bldP spid="103509" grpId="0" animBg="1"/>
      <p:bldP spid="103510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5778" name="AutoShape 3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2894013" y="931863"/>
            <a:ext cx="1890712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   JOSHUA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908050" y="2482850"/>
            <a:ext cx="1592263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75781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Line 7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4" name="Line 9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0" name="Text Box 28"/>
          <p:cNvSpPr txBox="1">
            <a:spLocks noChangeArrowheads="1"/>
          </p:cNvSpPr>
          <p:nvPr/>
        </p:nvSpPr>
        <p:spPr bwMode="auto">
          <a:xfrm>
            <a:off x="17811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</a:rPr>
              <a:t>Josh.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75786" name="Freeform 2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7" name="Rectangle 3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8" name="Freeform 3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9" name="AutoShape 3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90" name="Rectangle 3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91" name="Rectangle 3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2" name="AutoShape 3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3" name="Line 3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4" name="Line 3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5" name="Rectangle 38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75796" name="Text Box 3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5517" name="Rectangle 4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75798" name="Text Box 46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grpSp>
        <p:nvGrpSpPr>
          <p:cNvPr id="75799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5520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05521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94"/>
          <p:cNvSpPr>
            <a:spLocks noChangeArrowheads="1"/>
          </p:cNvSpPr>
          <p:nvPr/>
        </p:nvSpPr>
        <p:spPr bwMode="auto">
          <a:xfrm>
            <a:off x="1627188" y="1166823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" name="Freeform 3"/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0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ED</a:t>
            </a:r>
          </a:p>
        </p:txBody>
      </p:sp>
      <p:sp>
        <p:nvSpPr>
          <p:cNvPr id="77832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PD</a:t>
            </a:r>
          </a:p>
        </p:txBody>
      </p:sp>
      <p:sp>
        <p:nvSpPr>
          <p:cNvPr id="77834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5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6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GZ</a:t>
            </a:r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HD</a:t>
            </a:r>
          </a:p>
        </p:txBody>
      </p:sp>
      <p:sp>
        <p:nvSpPr>
          <p:cNvPr id="2724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MD</a:t>
            </a:r>
          </a:p>
        </p:txBody>
      </p:sp>
      <p:sp>
        <p:nvSpPr>
          <p:cNvPr id="77840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1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72404" name="Rectangle 20"/>
          <p:cNvSpPr>
            <a:spLocks noChangeArrowheads="1"/>
          </p:cNvSpPr>
          <p:nvPr/>
        </p:nvSpPr>
        <p:spPr bwMode="auto">
          <a:xfrm>
            <a:off x="-64095" y="55425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" pitchFamily="-107" charset="0"/>
              </a:rPr>
              <a:t>KABAMV KAPUIHMEI</a:t>
            </a:r>
            <a:endParaRPr lang="en-US" sz="2400" dirty="0">
              <a:solidFill>
                <a:schemeClr val="tx2"/>
              </a:solidFill>
              <a:latin typeface="Times" pitchFamily="-107" charset="0"/>
              <a:ea typeface="+mn-ea"/>
              <a:cs typeface="+mn-cs"/>
            </a:endParaRPr>
          </a:p>
        </p:txBody>
      </p:sp>
      <p:sp>
        <p:nvSpPr>
          <p:cNvPr id="2724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TD</a:t>
            </a:r>
          </a:p>
        </p:txBody>
      </p:sp>
      <p:sp>
        <p:nvSpPr>
          <p:cNvPr id="2724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7240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7240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U</a:t>
            </a:r>
          </a:p>
        </p:txBody>
      </p:sp>
      <p:sp>
        <p:nvSpPr>
          <p:cNvPr id="27240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B</a:t>
            </a:r>
          </a:p>
        </p:txBody>
      </p:sp>
      <p:sp>
        <p:nvSpPr>
          <p:cNvPr id="272410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H</a:t>
            </a:r>
          </a:p>
        </p:txBody>
      </p:sp>
      <p:sp>
        <p:nvSpPr>
          <p:cNvPr id="272411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N(A)</a:t>
            </a:r>
          </a:p>
        </p:txBody>
      </p:sp>
      <p:sp>
        <p:nvSpPr>
          <p:cNvPr id="77851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2413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C</a:t>
            </a:r>
          </a:p>
        </p:txBody>
      </p:sp>
      <p:sp>
        <p:nvSpPr>
          <p:cNvPr id="272414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272415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KB</a:t>
            </a:r>
          </a:p>
        </p:txBody>
      </p:sp>
      <p:sp>
        <p:nvSpPr>
          <p:cNvPr id="272416" name="Rectangle 32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SC</a:t>
            </a:r>
          </a:p>
        </p:txBody>
      </p:sp>
      <p:sp>
        <p:nvSpPr>
          <p:cNvPr id="272417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E</a:t>
            </a:r>
          </a:p>
        </p:txBody>
      </p:sp>
      <p:sp>
        <p:nvSpPr>
          <p:cNvPr id="272418" name="Rectangle 34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6600"/>
                </a:solidFill>
                <a:latin typeface="Times" pitchFamily="-107" charset="0"/>
                <a:ea typeface="+mn-ea"/>
                <a:cs typeface="+mn-cs"/>
              </a:rPr>
              <a:t>NC</a:t>
            </a:r>
          </a:p>
        </p:txBody>
      </p:sp>
      <p:sp>
        <p:nvSpPr>
          <p:cNvPr id="272419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72420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7860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2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72423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72424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7864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5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6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7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8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9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70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71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72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2442" name="Line 58"/>
          <p:cNvSpPr>
            <a:spLocks noChangeShapeType="1"/>
          </p:cNvSpPr>
          <p:nvPr/>
        </p:nvSpPr>
        <p:spPr bwMode="auto">
          <a:xfrm flipH="1">
            <a:off x="2506663" y="1562100"/>
            <a:ext cx="1079500" cy="24384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72443" name="Line 59"/>
          <p:cNvSpPr>
            <a:spLocks noChangeShapeType="1"/>
          </p:cNvSpPr>
          <p:nvPr/>
        </p:nvSpPr>
        <p:spPr bwMode="auto">
          <a:xfrm>
            <a:off x="2578100" y="3073400"/>
            <a:ext cx="3092450" cy="15875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72444" name="Text Box 60"/>
          <p:cNvSpPr txBox="1">
            <a:spLocks noChangeArrowheads="1"/>
          </p:cNvSpPr>
          <p:nvPr/>
        </p:nvSpPr>
        <p:spPr bwMode="auto">
          <a:xfrm>
            <a:off x="3954463" y="1176338"/>
            <a:ext cx="3160712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IN" sz="28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RAVGUANGC LATRYAN </a:t>
            </a:r>
            <a:r>
              <a:rPr lang="en-US" sz="2800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JOSHUA KHOU:</a:t>
            </a:r>
          </a:p>
        </p:txBody>
      </p:sp>
      <p:sp>
        <p:nvSpPr>
          <p:cNvPr id="272445" name="Text Box 61"/>
          <p:cNvSpPr txBox="1">
            <a:spLocks noChangeArrowheads="1"/>
          </p:cNvSpPr>
          <p:nvPr/>
        </p:nvSpPr>
        <p:spPr bwMode="auto">
          <a:xfrm>
            <a:off x="165100" y="2259013"/>
            <a:ext cx="2997200" cy="18158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</a:rPr>
              <a:t>SIVPUNG RAMV KHOU RUI LEBANON NGANV…</a:t>
            </a:r>
          </a:p>
        </p:txBody>
      </p:sp>
      <p:sp>
        <p:nvSpPr>
          <p:cNvPr id="272446" name="Text Box 62"/>
          <p:cNvSpPr txBox="1">
            <a:spLocks noChangeArrowheads="1"/>
          </p:cNvSpPr>
          <p:nvPr/>
        </p:nvSpPr>
        <p:spPr bwMode="auto">
          <a:xfrm>
            <a:off x="2555793" y="4591050"/>
            <a:ext cx="555307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</a:rPr>
              <a:t>...EUPHRATES KHOU RUI </a:t>
            </a:r>
            <a:r>
              <a:rPr lang="en-US" altLang="ja-JP" sz="2800" dirty="0">
                <a:solidFill>
                  <a:srgbClr val="EEFF4B"/>
                </a:solidFill>
              </a:rPr>
              <a:t>“DAIHMEI DUIPUI"</a:t>
            </a:r>
            <a:endParaRPr lang="en-US" sz="2800" dirty="0">
              <a:solidFill>
                <a:srgbClr val="EEFF4B"/>
              </a:solidFill>
            </a:endParaRPr>
          </a:p>
        </p:txBody>
      </p:sp>
      <p:sp>
        <p:nvSpPr>
          <p:cNvPr id="272462" name="Text Box 78"/>
          <p:cNvSpPr txBox="1">
            <a:spLocks noChangeArrowheads="1"/>
          </p:cNvSpPr>
          <p:nvPr/>
        </p:nvSpPr>
        <p:spPr bwMode="auto">
          <a:xfrm>
            <a:off x="1771650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Josh. 1:4</a:t>
            </a:r>
          </a:p>
        </p:txBody>
      </p:sp>
      <p:sp>
        <p:nvSpPr>
          <p:cNvPr id="77879" name="Freeform 7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80" name="Rectangle 8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81" name="Freeform 8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82" name="AutoShape 8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83" name="Rectangle 8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84" name="Rectangle 8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85" name="AutoShape 8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86" name="Line 8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87" name="Line 8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88" name="Rectangle 88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77889" name="Text Box 8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72477" name="Rectangle 9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77891" name="Text Box 95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sp>
        <p:nvSpPr>
          <p:cNvPr id="77892" name="Text Box 9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2</a:t>
            </a:r>
            <a:endParaRPr lang="en-US" sz="1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4" grpId="0" autoUpdateAnimBg="0"/>
      <p:bldP spid="272445" grpId="0" autoUpdateAnimBg="0"/>
      <p:bldP spid="272446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56" name="Rectangle 20"/>
          <p:cNvSpPr>
            <a:spLocks noChangeArrowheads="1"/>
          </p:cNvSpPr>
          <p:nvPr/>
        </p:nvSpPr>
        <p:spPr bwMode="auto">
          <a:xfrm>
            <a:off x="-85170" y="99278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" pitchFamily="-107" charset="0"/>
              </a:rPr>
              <a:t>KABAMV KAPUIHMEI</a:t>
            </a:r>
            <a:endParaRPr lang="en-US" sz="2400" dirty="0">
              <a:solidFill>
                <a:schemeClr val="tx2"/>
              </a:solidFill>
              <a:latin typeface="Times" pitchFamily="-107" charset="0"/>
              <a:ea typeface="+mn-ea"/>
              <a:cs typeface="+mn-cs"/>
            </a:endParaRPr>
          </a:p>
        </p:txBody>
      </p:sp>
      <p:sp>
        <p:nvSpPr>
          <p:cNvPr id="79873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4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9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4729B7"/>
                </a:solidFill>
                <a:latin typeface="Times" charset="0"/>
              </a:rPr>
              <a:t>ER</a:t>
            </a:r>
          </a:p>
        </p:txBody>
      </p:sp>
      <p:sp>
        <p:nvSpPr>
          <p:cNvPr id="79880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PD</a:t>
            </a:r>
          </a:p>
        </p:txBody>
      </p:sp>
      <p:sp>
        <p:nvSpPr>
          <p:cNvPr id="79882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3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4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GZ</a:t>
            </a:r>
          </a:p>
        </p:txBody>
      </p:sp>
      <p:sp>
        <p:nvSpPr>
          <p:cNvPr id="423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HD</a:t>
            </a:r>
          </a:p>
        </p:txBody>
      </p:sp>
      <p:sp>
        <p:nvSpPr>
          <p:cNvPr id="423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MD</a:t>
            </a:r>
          </a:p>
        </p:txBody>
      </p:sp>
      <p:sp>
        <p:nvSpPr>
          <p:cNvPr id="79888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TD</a:t>
            </a:r>
          </a:p>
        </p:txBody>
      </p:sp>
      <p:sp>
        <p:nvSpPr>
          <p:cNvPr id="423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4239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39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pitchFamily="-107" charset="0"/>
                <a:ea typeface="+mn-ea"/>
                <a:cs typeface="+mn-cs"/>
              </a:rPr>
              <a:t>U</a:t>
            </a:r>
          </a:p>
        </p:txBody>
      </p:sp>
      <p:sp>
        <p:nvSpPr>
          <p:cNvPr id="4239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pitchFamily="-107" charset="0"/>
                <a:ea typeface="+mn-ea"/>
                <a:cs typeface="+mn-cs"/>
              </a:rPr>
              <a:t>B</a:t>
            </a:r>
          </a:p>
        </p:txBody>
      </p:sp>
      <p:sp>
        <p:nvSpPr>
          <p:cNvPr id="79897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H</a:t>
            </a:r>
          </a:p>
        </p:txBody>
      </p:sp>
      <p:sp>
        <p:nvSpPr>
          <p:cNvPr id="4239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N(A)</a:t>
            </a:r>
          </a:p>
        </p:txBody>
      </p:sp>
      <p:sp>
        <p:nvSpPr>
          <p:cNvPr id="79899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396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C</a:t>
            </a:r>
          </a:p>
        </p:txBody>
      </p:sp>
      <p:sp>
        <p:nvSpPr>
          <p:cNvPr id="423966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423967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KB</a:t>
            </a:r>
          </a:p>
        </p:txBody>
      </p:sp>
      <p:sp>
        <p:nvSpPr>
          <p:cNvPr id="423968" name="Rectangle 32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SC</a:t>
            </a:r>
          </a:p>
        </p:txBody>
      </p:sp>
      <p:sp>
        <p:nvSpPr>
          <p:cNvPr id="423969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E</a:t>
            </a:r>
          </a:p>
        </p:txBody>
      </p:sp>
      <p:sp>
        <p:nvSpPr>
          <p:cNvPr id="423970" name="Rectangle 34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NC</a:t>
            </a:r>
          </a:p>
        </p:txBody>
      </p:sp>
      <p:sp>
        <p:nvSpPr>
          <p:cNvPr id="423971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3972" name="Freeform 36"/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9908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4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3975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3976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9912" name="Oval 41"/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3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4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5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16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17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18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19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0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4012" name="Text Box 76"/>
          <p:cNvSpPr txBox="1">
            <a:spLocks noChangeArrowheads="1"/>
          </p:cNvSpPr>
          <p:nvPr/>
        </p:nvSpPr>
        <p:spPr bwMode="auto">
          <a:xfrm>
            <a:off x="4483100" y="2045200"/>
            <a:ext cx="3390900" cy="3046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ja-JP" sz="3200" dirty="0">
                <a:solidFill>
                  <a:srgbClr val="DFED5D"/>
                </a:solidFill>
              </a:rPr>
              <a:t>"</a:t>
            </a:r>
            <a:r>
              <a:rPr lang="en-US" sz="3200" dirty="0">
                <a:solidFill>
                  <a:srgbClr val="DFED5D"/>
                </a:solidFill>
              </a:rPr>
              <a:t>JOSHUA… TAT THO KUMNA KADIC TEI NANG KHANG SWTHO!</a:t>
            </a:r>
            <a:r>
              <a:rPr lang="en-US" altLang="ja-JP" sz="3200" dirty="0">
                <a:solidFill>
                  <a:srgbClr val="DFED5D"/>
                </a:solidFill>
              </a:rPr>
              <a:t>"</a:t>
            </a:r>
            <a:endParaRPr lang="en-US" sz="3200" dirty="0">
              <a:solidFill>
                <a:srgbClr val="DFED5D"/>
              </a:solidFill>
            </a:endParaRP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1614488" y="409575"/>
            <a:ext cx="2576512" cy="3976688"/>
            <a:chOff x="1017" y="258"/>
            <a:chExt cx="1623" cy="2505"/>
          </a:xfrm>
        </p:grpSpPr>
        <p:sp>
          <p:nvSpPr>
            <p:cNvPr id="424014" name="Oval 78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24015" name="Rectangle 79"/>
            <p:cNvSpPr>
              <a:spLocks noChangeArrowheads="1"/>
            </p:cNvSpPr>
            <p:nvPr/>
          </p:nvSpPr>
          <p:spPr bwMode="auto">
            <a:xfrm rot="18000000">
              <a:off x="168" y="1207"/>
              <a:ext cx="232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KADIC</a:t>
              </a:r>
            </a:p>
          </p:txBody>
        </p:sp>
        <p:sp>
          <p:nvSpPr>
            <p:cNvPr id="424016" name="Line 80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sp>
          <p:nvSpPr>
            <p:cNvPr id="424017" name="Line 81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424019" name="Text Box 83"/>
          <p:cNvSpPr txBox="1">
            <a:spLocks noChangeArrowheads="1"/>
          </p:cNvSpPr>
          <p:nvPr/>
        </p:nvSpPr>
        <p:spPr bwMode="auto">
          <a:xfrm>
            <a:off x="17811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Josh. 1:11</a:t>
            </a:r>
          </a:p>
        </p:txBody>
      </p:sp>
      <p:sp>
        <p:nvSpPr>
          <p:cNvPr id="79924" name="Freeform 84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25" name="Rectangle 85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26" name="Freeform 86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27" name="AutoShape 87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8" name="Rectangle 88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9" name="Rectangle 89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0" name="AutoShape 90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1" name="Line 91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2" name="Line 92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3" name="Rectangle 93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79934" name="Text Box 9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4035" name="Rectangle 99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79936" name="Text Box 100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20" name="Rectangle 20"/>
          <p:cNvSpPr>
            <a:spLocks noChangeArrowheads="1"/>
          </p:cNvSpPr>
          <p:nvPr/>
        </p:nvSpPr>
        <p:spPr bwMode="auto">
          <a:xfrm>
            <a:off x="-60183" y="144278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" pitchFamily="-107" charset="0"/>
              </a:rPr>
              <a:t>KABAMV KAPUIHMEI</a:t>
            </a:r>
            <a:endParaRPr lang="en-US" sz="2400" dirty="0">
              <a:solidFill>
                <a:schemeClr val="tx2"/>
              </a:solidFill>
              <a:latin typeface="Times" pitchFamily="-107" charset="0"/>
              <a:ea typeface="+mn-ea"/>
              <a:cs typeface="+mn-cs"/>
            </a:endParaRPr>
          </a:p>
        </p:txBody>
      </p:sp>
      <p:sp>
        <p:nvSpPr>
          <p:cNvPr id="81921" name="Rectangle 2"/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22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4" name="Rectangle 4"/>
          <p:cNvSpPr>
            <a:spLocks noChangeArrowheads="1"/>
          </p:cNvSpPr>
          <p:nvPr/>
        </p:nvSpPr>
        <p:spPr bwMode="auto">
          <a:xfrm>
            <a:off x="420177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1924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5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ED</a:t>
            </a:r>
          </a:p>
        </p:txBody>
      </p:sp>
      <p:sp>
        <p:nvSpPr>
          <p:cNvPr id="81928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PD</a:t>
            </a:r>
          </a:p>
        </p:txBody>
      </p:sp>
      <p:sp>
        <p:nvSpPr>
          <p:cNvPr id="81930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GZ</a:t>
            </a:r>
          </a:p>
        </p:txBody>
      </p:sp>
      <p:sp>
        <p:nvSpPr>
          <p:cNvPr id="435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HD</a:t>
            </a:r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MD</a:t>
            </a:r>
          </a:p>
        </p:txBody>
      </p:sp>
      <p:sp>
        <p:nvSpPr>
          <p:cNvPr id="81936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DS</a:t>
            </a:r>
          </a:p>
        </p:txBody>
      </p:sp>
      <p:sp>
        <p:nvSpPr>
          <p:cNvPr id="435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43522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522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U</a:t>
            </a:r>
          </a:p>
        </p:txBody>
      </p:sp>
      <p:sp>
        <p:nvSpPr>
          <p:cNvPr id="43522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B</a:t>
            </a:r>
          </a:p>
        </p:txBody>
      </p:sp>
      <p:sp>
        <p:nvSpPr>
          <p:cNvPr id="43522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H</a:t>
            </a:r>
          </a:p>
        </p:txBody>
      </p:sp>
      <p:sp>
        <p:nvSpPr>
          <p:cNvPr id="43522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N(A)</a:t>
            </a:r>
          </a:p>
        </p:txBody>
      </p:sp>
      <p:sp>
        <p:nvSpPr>
          <p:cNvPr id="81947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5229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C</a:t>
            </a:r>
          </a:p>
        </p:txBody>
      </p:sp>
      <p:sp>
        <p:nvSpPr>
          <p:cNvPr id="435230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435231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KB</a:t>
            </a:r>
          </a:p>
        </p:txBody>
      </p:sp>
      <p:sp>
        <p:nvSpPr>
          <p:cNvPr id="435232" name="Rectangle 32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SC</a:t>
            </a:r>
          </a:p>
        </p:txBody>
      </p:sp>
      <p:sp>
        <p:nvSpPr>
          <p:cNvPr id="435233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E</a:t>
            </a:r>
          </a:p>
        </p:txBody>
      </p:sp>
      <p:sp>
        <p:nvSpPr>
          <p:cNvPr id="435234" name="Rectangle 34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NC</a:t>
            </a:r>
          </a:p>
        </p:txBody>
      </p:sp>
      <p:sp>
        <p:nvSpPr>
          <p:cNvPr id="435235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5236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1956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8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5239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5240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1960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1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2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3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4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5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6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7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8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5251" name="Text Box 51"/>
          <p:cNvSpPr txBox="1">
            <a:spLocks noChangeArrowheads="1"/>
          </p:cNvSpPr>
          <p:nvPr/>
        </p:nvSpPr>
        <p:spPr bwMode="auto">
          <a:xfrm>
            <a:off x="4206854" y="1922327"/>
            <a:ext cx="3900488" cy="2677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Comic Sans MS" pitchFamily="-107" charset="0"/>
                <a:ea typeface="+mn-ea"/>
                <a:cs typeface="+mn-cs"/>
              </a:rPr>
              <a:t>NEBO CHINGV KHOU RUI… JOSHUA</a:t>
            </a:r>
            <a:r>
              <a:rPr lang="fr-FR" sz="2800" dirty="0">
                <a:solidFill>
                  <a:srgbClr val="EEFF4B"/>
                </a:solidFill>
                <a:latin typeface="Comic Sans MS" pitchFamily="-107" charset="0"/>
                <a:ea typeface="+mn-ea"/>
                <a:cs typeface="+mn-cs"/>
              </a:rPr>
              <a:t> RICMEI </a:t>
            </a:r>
            <a:r>
              <a:rPr lang="en-US" sz="2800" dirty="0">
                <a:solidFill>
                  <a:srgbClr val="EEFF4B"/>
                </a:solidFill>
                <a:latin typeface="Comic Sans MS" pitchFamily="-107" charset="0"/>
                <a:ea typeface="+mn-ea"/>
                <a:cs typeface="+mn-cs"/>
              </a:rPr>
              <a:t>JORDAN DUIBAEK KAAN NINA THE</a:t>
            </a:r>
          </a:p>
        </p:txBody>
      </p:sp>
      <p:sp>
        <p:nvSpPr>
          <p:cNvPr id="435266" name="AutoShape 66"/>
          <p:cNvSpPr>
            <a:spLocks noChangeArrowheads="1"/>
          </p:cNvSpPr>
          <p:nvPr/>
        </p:nvSpPr>
        <p:spPr bwMode="auto">
          <a:xfrm rot="-4575445">
            <a:off x="2724944" y="2413794"/>
            <a:ext cx="1060450" cy="442912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5267" name="AutoShape 67"/>
          <p:cNvSpPr>
            <a:spLocks noChangeArrowheads="1"/>
          </p:cNvSpPr>
          <p:nvPr/>
        </p:nvSpPr>
        <p:spPr bwMode="auto">
          <a:xfrm rot="7343733" flipV="1">
            <a:off x="2247107" y="3269456"/>
            <a:ext cx="1200150" cy="468313"/>
          </a:xfrm>
          <a:prstGeom prst="curvedDownArrow">
            <a:avLst>
              <a:gd name="adj1" fmla="val 59868"/>
              <a:gd name="adj2" fmla="val 12360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1972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5275" name="Text Box 75"/>
          <p:cNvSpPr txBox="1">
            <a:spLocks noChangeArrowheads="1"/>
          </p:cNvSpPr>
          <p:nvPr/>
        </p:nvSpPr>
        <p:spPr bwMode="auto">
          <a:xfrm>
            <a:off x="1778000" y="47625"/>
            <a:ext cx="29892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Josh. 1:11</a:t>
            </a:r>
          </a:p>
        </p:txBody>
      </p:sp>
      <p:sp>
        <p:nvSpPr>
          <p:cNvPr id="81974" name="Freeform 76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5" name="Rectangle 77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6" name="Freeform 78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7" name="AutoShape 79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8" name="Rectangle 80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9" name="Rectangle 81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0" name="AutoShape 82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1" name="Line 83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2" name="Line 84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3" name="Rectangle 85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81984" name="Rectangle 86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81985" name="Text Box 8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5291" name="Rectangle 9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81987" name="Text Box 92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grpSp>
        <p:nvGrpSpPr>
          <p:cNvPr id="81988" name="Group 93"/>
          <p:cNvGrpSpPr>
            <a:grpSpLocks/>
          </p:cNvGrpSpPr>
          <p:nvPr/>
        </p:nvGrpSpPr>
        <p:grpSpPr bwMode="auto">
          <a:xfrm>
            <a:off x="1614488" y="731838"/>
            <a:ext cx="2576512" cy="3654425"/>
            <a:chOff x="1017" y="461"/>
            <a:chExt cx="1623" cy="2302"/>
          </a:xfrm>
        </p:grpSpPr>
        <p:sp>
          <p:nvSpPr>
            <p:cNvPr id="435294" name="Oval 94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35296" name="Line 96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  <p:sp>
          <p:nvSpPr>
            <p:cNvPr id="435297" name="Line 97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74" name="Rectangle 95"/>
          <p:cNvSpPr>
            <a:spLocks noChangeArrowheads="1"/>
          </p:cNvSpPr>
          <p:nvPr/>
        </p:nvSpPr>
        <p:spPr bwMode="auto">
          <a:xfrm rot="18000000">
            <a:off x="258763" y="1914526"/>
            <a:ext cx="368776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KADIC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  <p:bldP spid="435266" grpId="0" animBg="1"/>
      <p:bldP spid="4352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2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3021013" y="866775"/>
            <a:ext cx="166872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" charset="0"/>
              </a:rPr>
              <a:t>   MOUSI</a:t>
            </a:r>
          </a:p>
        </p:txBody>
      </p:sp>
      <p:sp>
        <p:nvSpPr>
          <p:cNvPr id="10245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420" name="Rectangle 12"/>
          <p:cNvSpPr>
            <a:spLocks noChangeArrowheads="1"/>
          </p:cNvSpPr>
          <p:nvPr/>
        </p:nvSpPr>
        <p:spPr bwMode="auto">
          <a:xfrm>
            <a:off x="3425893" y="1595746"/>
            <a:ext cx="224811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700" dirty="0">
                <a:solidFill>
                  <a:schemeClr val="accent2"/>
                </a:solidFill>
                <a:latin typeface="Times" charset="0"/>
              </a:rPr>
              <a:t>TATPATMEI</a:t>
            </a:r>
          </a:p>
        </p:txBody>
      </p:sp>
      <p:sp>
        <p:nvSpPr>
          <p:cNvPr id="657421" name="Rectangle 13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57422" name="Rectangle 14"/>
          <p:cNvSpPr>
            <a:spLocks noChangeArrowheads="1"/>
          </p:cNvSpPr>
          <p:nvPr/>
        </p:nvSpPr>
        <p:spPr bwMode="auto">
          <a:xfrm>
            <a:off x="-17677" y="2492108"/>
            <a:ext cx="3361828" cy="3044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600" dirty="0">
                <a:solidFill>
                  <a:schemeClr val="tx2"/>
                </a:solidFill>
                <a:latin typeface="Times" pitchFamily="-107" charset="0"/>
              </a:rPr>
              <a:t>“</a:t>
            </a:r>
            <a:r>
              <a:rPr lang="en-US" sz="2600" dirty="0">
                <a:solidFill>
                  <a:schemeClr val="tx1"/>
                </a:solidFill>
                <a:latin typeface="Times" pitchFamily="-107" charset="0"/>
              </a:rPr>
              <a:t>MEICKANG 4</a:t>
            </a:r>
            <a:r>
              <a:rPr lang="en-US" sz="2600" dirty="0">
                <a:solidFill>
                  <a:schemeClr val="tx2"/>
                </a:solidFill>
                <a:latin typeface="Times" pitchFamily="-107" charset="0"/>
              </a:rPr>
              <a:t>” </a:t>
            </a:r>
            <a:r>
              <a:rPr lang="en-US" sz="2600" dirty="0" err="1">
                <a:solidFill>
                  <a:srgbClr val="FAFD00"/>
                </a:solidFill>
                <a:latin typeface="Times" pitchFamily="-107" charset="0"/>
              </a:rPr>
              <a:t>khourui</a:t>
            </a:r>
            <a:r>
              <a:rPr lang="en-US" sz="2600" dirty="0">
                <a:solidFill>
                  <a:schemeClr val="tx2"/>
                </a:solidFill>
                <a:latin typeface="Times" pitchFamily="-107" charset="0"/>
              </a:rPr>
              <a:t> </a:t>
            </a:r>
            <a:r>
              <a:rPr lang="en-US" sz="2600" i="1" dirty="0">
                <a:solidFill>
                  <a:schemeClr val="tx1"/>
                </a:solidFill>
                <a:latin typeface="Times" pitchFamily="-107" charset="0"/>
              </a:rPr>
              <a:t>KATHUMHMEI</a:t>
            </a:r>
            <a:r>
              <a:rPr lang="en-US" sz="2600" dirty="0">
                <a:solidFill>
                  <a:schemeClr val="tx2"/>
                </a:solidFill>
                <a:latin typeface="Times" pitchFamily="-107" charset="0"/>
              </a:rPr>
              <a:t>  </a:t>
            </a:r>
          </a:p>
          <a:p>
            <a:pPr algn="ctr">
              <a:defRPr/>
            </a:pPr>
            <a:r>
              <a:rPr lang="en-US" sz="2600" dirty="0" err="1">
                <a:solidFill>
                  <a:srgbClr val="FAFD00"/>
                </a:solidFill>
                <a:latin typeface="Times" pitchFamily="-107" charset="0"/>
              </a:rPr>
              <a:t>tei</a:t>
            </a:r>
            <a:r>
              <a:rPr lang="en-US" sz="2600" dirty="0">
                <a:solidFill>
                  <a:srgbClr val="FAFD00"/>
                </a:solidFill>
                <a:latin typeface="Times" pitchFamily="-107" charset="0"/>
              </a:rPr>
              <a:t>:</a:t>
            </a:r>
          </a:p>
          <a:p>
            <a:pPr algn="ctr">
              <a:defRPr/>
            </a:pPr>
            <a:r>
              <a:rPr lang="en-US" sz="4400" dirty="0">
                <a:solidFill>
                  <a:srgbClr val="FAFD00"/>
                </a:solidFill>
                <a:latin typeface="Times" pitchFamily="-107" charset="0"/>
              </a:rPr>
              <a:t>AJ</a:t>
            </a:r>
            <a:r>
              <a:rPr lang="en-US" sz="8800" dirty="0">
                <a:solidFill>
                  <a:srgbClr val="00FF00"/>
                </a:solidFill>
                <a:latin typeface="Times" pitchFamily="-107" charset="0"/>
              </a:rPr>
              <a:t>M</a:t>
            </a:r>
            <a:r>
              <a:rPr lang="en-US" sz="4400" dirty="0">
                <a:solidFill>
                  <a:srgbClr val="FAFD00"/>
                </a:solidFill>
                <a:latin typeface="Times" pitchFamily="-107" charset="0"/>
              </a:rPr>
              <a:t>J</a:t>
            </a:r>
          </a:p>
        </p:txBody>
      </p:sp>
      <p:sp>
        <p:nvSpPr>
          <p:cNvPr id="657423" name="Rectangle 15"/>
          <p:cNvSpPr>
            <a:spLocks noChangeArrowheads="1"/>
          </p:cNvSpPr>
          <p:nvPr/>
        </p:nvSpPr>
        <p:spPr bwMode="auto">
          <a:xfrm>
            <a:off x="4811713" y="823913"/>
            <a:ext cx="21669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ca. 1500 B.C.</a:t>
            </a:r>
          </a:p>
        </p:txBody>
      </p:sp>
      <p:sp>
        <p:nvSpPr>
          <p:cNvPr id="657424" name="Text Box 16"/>
          <p:cNvSpPr txBox="1">
            <a:spLocks noChangeArrowheads="1"/>
          </p:cNvSpPr>
          <p:nvPr/>
        </p:nvSpPr>
        <p:spPr bwMode="auto">
          <a:xfrm>
            <a:off x="1763713" y="23813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Tat. 12:31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0256" name="Rectangle 1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Rectangle 1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0258" name="AutoShape 1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Rectangle 2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AutoShape 2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Line 2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Line 2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3" name="Line 2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4" name="Line 2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5" name="Line 2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6" name="Rectangle 27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10267" name="Line 2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8" name="Rectangle 29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269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57439" name="Rectangle 3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0271" name="Text Box 32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grpSp>
        <p:nvGrpSpPr>
          <p:cNvPr id="10272" name="Group 33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10281" name="Group 3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0287" name="Group 3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0289" name="Freeform 3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90" name="Freeform 3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0288" name="Picture 38"/>
              <p:cNvPicPr>
                <a:picLocks noChangeArrowheads="1"/>
              </p:cNvPicPr>
              <p:nvPr/>
            </p:nvPicPr>
            <p:blipFill>
              <a:blip r:embed="rId4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82" name="Freeform 3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3" name="Freeform 4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4" name="Freeform 4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5" name="Freeform 4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6" name="Freeform 4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73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57456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657457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657461" name="Oval 53"/>
          <p:cNvSpPr>
            <a:spLocks noChangeArrowheads="1"/>
          </p:cNvSpPr>
          <p:nvPr/>
        </p:nvSpPr>
        <p:spPr bwMode="auto">
          <a:xfrm>
            <a:off x="3281363" y="1516063"/>
            <a:ext cx="2339975" cy="6667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2972204" y="57760"/>
            <a:ext cx="4703312" cy="4202906"/>
            <a:chOff x="1768" y="0"/>
            <a:chExt cx="3082" cy="2669"/>
          </a:xfrm>
        </p:grpSpPr>
        <p:sp>
          <p:nvSpPr>
            <p:cNvPr id="657466" name="AutoShape 58"/>
            <p:cNvSpPr>
              <a:spLocks noChangeArrowheads="1"/>
            </p:cNvSpPr>
            <p:nvPr/>
          </p:nvSpPr>
          <p:spPr bwMode="auto">
            <a:xfrm rot="850334">
              <a:off x="1768" y="0"/>
              <a:ext cx="3082" cy="2669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657467" name="Text Box 59"/>
            <p:cNvSpPr txBox="1">
              <a:spLocks noChangeArrowheads="1"/>
            </p:cNvSpPr>
            <p:nvPr/>
          </p:nvSpPr>
          <p:spPr bwMode="auto">
            <a:xfrm>
              <a:off x="1833" y="927"/>
              <a:ext cx="2946" cy="5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800" dirty="0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rPr>
                <a:t>TATPATMEI!</a:t>
              </a:r>
            </a:p>
          </p:txBody>
        </p:sp>
      </p:grpSp>
      <p:sp>
        <p:nvSpPr>
          <p:cNvPr id="10276" name="Text Box 60"/>
          <p:cNvSpPr txBox="1">
            <a:spLocks noChangeArrowheads="1"/>
          </p:cNvSpPr>
          <p:nvPr/>
        </p:nvSpPr>
        <p:spPr bwMode="auto">
          <a:xfrm>
            <a:off x="8604250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420" grpId="0" autoUpdateAnimBg="0"/>
      <p:bldP spid="6574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4"/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0" name="Rectangle 5"/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56" name="Text Box 36"/>
          <p:cNvSpPr txBox="1">
            <a:spLocks noChangeArrowheads="1"/>
          </p:cNvSpPr>
          <p:nvPr/>
        </p:nvSpPr>
        <p:spPr bwMode="auto">
          <a:xfrm>
            <a:off x="1781175" y="5080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</a:rPr>
              <a:t>Josh. 1:16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pic>
        <p:nvPicPr>
          <p:cNvPr id="107575" name="Picture 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83973" name="Freeform 3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4" name="Rectangle 4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Freeform 4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6" name="AutoShape 4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7" name="Rectangle 4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8" name="Rectangle 4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9" name="AutoShape 4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0" name="Line 4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1" name="Line 4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2" name="Rectangle 48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83983" name="Rectangle 49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107577" name="Rectangle 5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pic>
        <p:nvPicPr>
          <p:cNvPr id="107574" name="Picture 54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83986" name="Group 14"/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107535" name="Picture 15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03" y="787"/>
              <a:ext cx="1645" cy="2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07536" name="Rectangle 16"/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107537" name="Freeform 17"/>
          <p:cNvSpPr>
            <a:spLocks/>
          </p:cNvSpPr>
          <p:nvPr/>
        </p:nvSpPr>
        <p:spPr bwMode="auto">
          <a:xfrm>
            <a:off x="6534150" y="5094288"/>
            <a:ext cx="679450" cy="531812"/>
          </a:xfrm>
          <a:custGeom>
            <a:avLst/>
            <a:gdLst/>
            <a:ahLst/>
            <a:cxnLst>
              <a:cxn ang="0">
                <a:pos x="728" y="8"/>
              </a:cxn>
              <a:cxn ang="0">
                <a:pos x="712" y="8"/>
              </a:cxn>
              <a:cxn ang="0">
                <a:pos x="696" y="0"/>
              </a:cxn>
              <a:cxn ang="0">
                <a:pos x="680" y="0"/>
              </a:cxn>
              <a:cxn ang="0">
                <a:pos x="664" y="0"/>
              </a:cxn>
              <a:cxn ang="0">
                <a:pos x="640" y="0"/>
              </a:cxn>
              <a:cxn ang="0">
                <a:pos x="624" y="0"/>
              </a:cxn>
              <a:cxn ang="0">
                <a:pos x="608" y="0"/>
              </a:cxn>
              <a:cxn ang="0">
                <a:pos x="584" y="0"/>
              </a:cxn>
              <a:cxn ang="0">
                <a:pos x="560" y="0"/>
              </a:cxn>
              <a:cxn ang="0">
                <a:pos x="544" y="0"/>
              </a:cxn>
              <a:cxn ang="0">
                <a:pos x="528" y="0"/>
              </a:cxn>
              <a:cxn ang="0">
                <a:pos x="504" y="0"/>
              </a:cxn>
              <a:cxn ang="0">
                <a:pos x="488" y="0"/>
              </a:cxn>
              <a:cxn ang="0">
                <a:pos x="472" y="0"/>
              </a:cxn>
              <a:cxn ang="0">
                <a:pos x="448" y="8"/>
              </a:cxn>
              <a:cxn ang="0">
                <a:pos x="432" y="16"/>
              </a:cxn>
              <a:cxn ang="0">
                <a:pos x="408" y="16"/>
              </a:cxn>
              <a:cxn ang="0">
                <a:pos x="392" y="24"/>
              </a:cxn>
              <a:cxn ang="0">
                <a:pos x="376" y="24"/>
              </a:cxn>
              <a:cxn ang="0">
                <a:pos x="360" y="32"/>
              </a:cxn>
              <a:cxn ang="0">
                <a:pos x="344" y="32"/>
              </a:cxn>
              <a:cxn ang="0">
                <a:pos x="328" y="32"/>
              </a:cxn>
              <a:cxn ang="0">
                <a:pos x="312" y="40"/>
              </a:cxn>
              <a:cxn ang="0">
                <a:pos x="296" y="48"/>
              </a:cxn>
              <a:cxn ang="0">
                <a:pos x="280" y="56"/>
              </a:cxn>
              <a:cxn ang="0">
                <a:pos x="264" y="56"/>
              </a:cxn>
              <a:cxn ang="0">
                <a:pos x="248" y="72"/>
              </a:cxn>
              <a:cxn ang="0">
                <a:pos x="232" y="80"/>
              </a:cxn>
              <a:cxn ang="0">
                <a:pos x="216" y="88"/>
              </a:cxn>
              <a:cxn ang="0">
                <a:pos x="200" y="96"/>
              </a:cxn>
              <a:cxn ang="0">
                <a:pos x="192" y="112"/>
              </a:cxn>
              <a:cxn ang="0">
                <a:pos x="176" y="128"/>
              </a:cxn>
              <a:cxn ang="0">
                <a:pos x="160" y="144"/>
              </a:cxn>
              <a:cxn ang="0">
                <a:pos x="152" y="160"/>
              </a:cxn>
              <a:cxn ang="0">
                <a:pos x="136" y="168"/>
              </a:cxn>
              <a:cxn ang="0">
                <a:pos x="128" y="184"/>
              </a:cxn>
              <a:cxn ang="0">
                <a:pos x="120" y="200"/>
              </a:cxn>
              <a:cxn ang="0">
                <a:pos x="104" y="208"/>
              </a:cxn>
              <a:cxn ang="0">
                <a:pos x="104" y="224"/>
              </a:cxn>
              <a:cxn ang="0">
                <a:pos x="88" y="232"/>
              </a:cxn>
              <a:cxn ang="0">
                <a:pos x="88" y="248"/>
              </a:cxn>
              <a:cxn ang="0">
                <a:pos x="72" y="256"/>
              </a:cxn>
              <a:cxn ang="0">
                <a:pos x="72" y="272"/>
              </a:cxn>
              <a:cxn ang="0">
                <a:pos x="64" y="288"/>
              </a:cxn>
              <a:cxn ang="0">
                <a:pos x="56" y="304"/>
              </a:cxn>
              <a:cxn ang="0">
                <a:pos x="48" y="320"/>
              </a:cxn>
              <a:cxn ang="0">
                <a:pos x="48" y="336"/>
              </a:cxn>
              <a:cxn ang="0">
                <a:pos x="40" y="352"/>
              </a:cxn>
              <a:cxn ang="0">
                <a:pos x="32" y="368"/>
              </a:cxn>
              <a:cxn ang="0">
                <a:pos x="24" y="384"/>
              </a:cxn>
              <a:cxn ang="0">
                <a:pos x="24" y="400"/>
              </a:cxn>
              <a:cxn ang="0">
                <a:pos x="16" y="416"/>
              </a:cxn>
              <a:cxn ang="0">
                <a:pos x="8" y="432"/>
              </a:cxn>
              <a:cxn ang="0">
                <a:pos x="8" y="448"/>
              </a:cxn>
              <a:cxn ang="0">
                <a:pos x="8" y="464"/>
              </a:cxn>
              <a:cxn ang="0">
                <a:pos x="8" y="480"/>
              </a:cxn>
              <a:cxn ang="0">
                <a:pos x="0" y="464"/>
              </a:cxn>
            </a:cxnLst>
            <a:rect l="0" t="0" r="r" b="b"/>
            <a:pathLst>
              <a:path w="729" h="481">
                <a:moveTo>
                  <a:pt x="728" y="8"/>
                </a:moveTo>
                <a:lnTo>
                  <a:pt x="712" y="8"/>
                </a:lnTo>
                <a:lnTo>
                  <a:pt x="696" y="0"/>
                </a:lnTo>
                <a:lnTo>
                  <a:pt x="680" y="0"/>
                </a:lnTo>
                <a:lnTo>
                  <a:pt x="664" y="0"/>
                </a:lnTo>
                <a:lnTo>
                  <a:pt x="640" y="0"/>
                </a:lnTo>
                <a:lnTo>
                  <a:pt x="624" y="0"/>
                </a:lnTo>
                <a:lnTo>
                  <a:pt x="608" y="0"/>
                </a:lnTo>
                <a:lnTo>
                  <a:pt x="584" y="0"/>
                </a:lnTo>
                <a:lnTo>
                  <a:pt x="560" y="0"/>
                </a:lnTo>
                <a:lnTo>
                  <a:pt x="544" y="0"/>
                </a:lnTo>
                <a:lnTo>
                  <a:pt x="528" y="0"/>
                </a:lnTo>
                <a:lnTo>
                  <a:pt x="504" y="0"/>
                </a:lnTo>
                <a:lnTo>
                  <a:pt x="488" y="0"/>
                </a:lnTo>
                <a:lnTo>
                  <a:pt x="472" y="0"/>
                </a:lnTo>
                <a:lnTo>
                  <a:pt x="448" y="8"/>
                </a:lnTo>
                <a:lnTo>
                  <a:pt x="432" y="16"/>
                </a:lnTo>
                <a:lnTo>
                  <a:pt x="408" y="16"/>
                </a:lnTo>
                <a:lnTo>
                  <a:pt x="392" y="24"/>
                </a:lnTo>
                <a:lnTo>
                  <a:pt x="376" y="24"/>
                </a:lnTo>
                <a:lnTo>
                  <a:pt x="360" y="32"/>
                </a:lnTo>
                <a:lnTo>
                  <a:pt x="344" y="32"/>
                </a:lnTo>
                <a:lnTo>
                  <a:pt x="328" y="32"/>
                </a:lnTo>
                <a:lnTo>
                  <a:pt x="312" y="40"/>
                </a:lnTo>
                <a:lnTo>
                  <a:pt x="296" y="48"/>
                </a:lnTo>
                <a:lnTo>
                  <a:pt x="280" y="56"/>
                </a:lnTo>
                <a:lnTo>
                  <a:pt x="264" y="56"/>
                </a:lnTo>
                <a:lnTo>
                  <a:pt x="248" y="72"/>
                </a:lnTo>
                <a:lnTo>
                  <a:pt x="232" y="80"/>
                </a:lnTo>
                <a:lnTo>
                  <a:pt x="216" y="88"/>
                </a:lnTo>
                <a:lnTo>
                  <a:pt x="200" y="96"/>
                </a:lnTo>
                <a:lnTo>
                  <a:pt x="192" y="112"/>
                </a:lnTo>
                <a:lnTo>
                  <a:pt x="176" y="128"/>
                </a:lnTo>
                <a:lnTo>
                  <a:pt x="160" y="144"/>
                </a:lnTo>
                <a:lnTo>
                  <a:pt x="152" y="160"/>
                </a:lnTo>
                <a:lnTo>
                  <a:pt x="136" y="168"/>
                </a:lnTo>
                <a:lnTo>
                  <a:pt x="128" y="184"/>
                </a:lnTo>
                <a:lnTo>
                  <a:pt x="120" y="200"/>
                </a:lnTo>
                <a:lnTo>
                  <a:pt x="104" y="208"/>
                </a:lnTo>
                <a:lnTo>
                  <a:pt x="104" y="224"/>
                </a:lnTo>
                <a:lnTo>
                  <a:pt x="88" y="232"/>
                </a:lnTo>
                <a:lnTo>
                  <a:pt x="88" y="248"/>
                </a:lnTo>
                <a:lnTo>
                  <a:pt x="72" y="256"/>
                </a:lnTo>
                <a:lnTo>
                  <a:pt x="72" y="272"/>
                </a:lnTo>
                <a:lnTo>
                  <a:pt x="64" y="288"/>
                </a:lnTo>
                <a:lnTo>
                  <a:pt x="56" y="304"/>
                </a:lnTo>
                <a:lnTo>
                  <a:pt x="48" y="320"/>
                </a:lnTo>
                <a:lnTo>
                  <a:pt x="48" y="336"/>
                </a:lnTo>
                <a:lnTo>
                  <a:pt x="40" y="352"/>
                </a:lnTo>
                <a:lnTo>
                  <a:pt x="32" y="368"/>
                </a:lnTo>
                <a:lnTo>
                  <a:pt x="24" y="384"/>
                </a:lnTo>
                <a:lnTo>
                  <a:pt x="24" y="400"/>
                </a:lnTo>
                <a:lnTo>
                  <a:pt x="16" y="416"/>
                </a:lnTo>
                <a:lnTo>
                  <a:pt x="8" y="432"/>
                </a:lnTo>
                <a:lnTo>
                  <a:pt x="8" y="448"/>
                </a:lnTo>
                <a:lnTo>
                  <a:pt x="8" y="464"/>
                </a:lnTo>
                <a:lnTo>
                  <a:pt x="8" y="480"/>
                </a:lnTo>
                <a:lnTo>
                  <a:pt x="0" y="464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7538" name="Freeform 18"/>
          <p:cNvSpPr>
            <a:spLocks/>
          </p:cNvSpPr>
          <p:nvPr/>
        </p:nvSpPr>
        <p:spPr bwMode="auto">
          <a:xfrm>
            <a:off x="6813550" y="3760788"/>
            <a:ext cx="433388" cy="1239837"/>
          </a:xfrm>
          <a:custGeom>
            <a:avLst/>
            <a:gdLst/>
            <a:ahLst/>
            <a:cxnLst>
              <a:cxn ang="0">
                <a:pos x="448" y="1104"/>
              </a:cxn>
              <a:cxn ang="0">
                <a:pos x="416" y="1096"/>
              </a:cxn>
              <a:cxn ang="0">
                <a:pos x="384" y="1096"/>
              </a:cxn>
              <a:cxn ang="0">
                <a:pos x="352" y="1080"/>
              </a:cxn>
              <a:cxn ang="0">
                <a:pos x="320" y="1064"/>
              </a:cxn>
              <a:cxn ang="0">
                <a:pos x="288" y="1056"/>
              </a:cxn>
              <a:cxn ang="0">
                <a:pos x="256" y="1040"/>
              </a:cxn>
              <a:cxn ang="0">
                <a:pos x="224" y="1024"/>
              </a:cxn>
              <a:cxn ang="0">
                <a:pos x="184" y="992"/>
              </a:cxn>
              <a:cxn ang="0">
                <a:pos x="152" y="976"/>
              </a:cxn>
              <a:cxn ang="0">
                <a:pos x="128" y="952"/>
              </a:cxn>
              <a:cxn ang="0">
                <a:pos x="96" y="928"/>
              </a:cxn>
              <a:cxn ang="0">
                <a:pos x="64" y="896"/>
              </a:cxn>
              <a:cxn ang="0">
                <a:pos x="48" y="864"/>
              </a:cxn>
              <a:cxn ang="0">
                <a:pos x="24" y="840"/>
              </a:cxn>
              <a:cxn ang="0">
                <a:pos x="8" y="808"/>
              </a:cxn>
              <a:cxn ang="0">
                <a:pos x="8" y="776"/>
              </a:cxn>
              <a:cxn ang="0">
                <a:pos x="0" y="744"/>
              </a:cxn>
              <a:cxn ang="0">
                <a:pos x="0" y="704"/>
              </a:cxn>
              <a:cxn ang="0">
                <a:pos x="0" y="648"/>
              </a:cxn>
              <a:cxn ang="0">
                <a:pos x="0" y="608"/>
              </a:cxn>
              <a:cxn ang="0">
                <a:pos x="0" y="576"/>
              </a:cxn>
              <a:cxn ang="0">
                <a:pos x="0" y="544"/>
              </a:cxn>
              <a:cxn ang="0">
                <a:pos x="8" y="512"/>
              </a:cxn>
              <a:cxn ang="0">
                <a:pos x="16" y="480"/>
              </a:cxn>
              <a:cxn ang="0">
                <a:pos x="32" y="440"/>
              </a:cxn>
              <a:cxn ang="0">
                <a:pos x="40" y="408"/>
              </a:cxn>
              <a:cxn ang="0">
                <a:pos x="64" y="384"/>
              </a:cxn>
              <a:cxn ang="0">
                <a:pos x="80" y="352"/>
              </a:cxn>
              <a:cxn ang="0">
                <a:pos x="104" y="320"/>
              </a:cxn>
              <a:cxn ang="0">
                <a:pos x="136" y="280"/>
              </a:cxn>
              <a:cxn ang="0">
                <a:pos x="168" y="240"/>
              </a:cxn>
              <a:cxn ang="0">
                <a:pos x="200" y="216"/>
              </a:cxn>
              <a:cxn ang="0">
                <a:pos x="216" y="200"/>
              </a:cxn>
              <a:cxn ang="0">
                <a:pos x="232" y="184"/>
              </a:cxn>
              <a:cxn ang="0">
                <a:pos x="256" y="152"/>
              </a:cxn>
              <a:cxn ang="0">
                <a:pos x="296" y="120"/>
              </a:cxn>
              <a:cxn ang="0">
                <a:pos x="320" y="96"/>
              </a:cxn>
              <a:cxn ang="0">
                <a:pos x="344" y="72"/>
              </a:cxn>
              <a:cxn ang="0">
                <a:pos x="376" y="48"/>
              </a:cxn>
              <a:cxn ang="0">
                <a:pos x="408" y="24"/>
              </a:cxn>
              <a:cxn ang="0">
                <a:pos x="432" y="0"/>
              </a:cxn>
            </a:cxnLst>
            <a:rect l="0" t="0" r="r" b="b"/>
            <a:pathLst>
              <a:path w="465" h="1121">
                <a:moveTo>
                  <a:pt x="464" y="1120"/>
                </a:moveTo>
                <a:lnTo>
                  <a:pt x="448" y="1104"/>
                </a:lnTo>
                <a:lnTo>
                  <a:pt x="432" y="1104"/>
                </a:lnTo>
                <a:lnTo>
                  <a:pt x="416" y="1096"/>
                </a:lnTo>
                <a:lnTo>
                  <a:pt x="400" y="1096"/>
                </a:lnTo>
                <a:lnTo>
                  <a:pt x="384" y="1096"/>
                </a:lnTo>
                <a:lnTo>
                  <a:pt x="368" y="1088"/>
                </a:lnTo>
                <a:lnTo>
                  <a:pt x="352" y="1080"/>
                </a:lnTo>
                <a:lnTo>
                  <a:pt x="336" y="1072"/>
                </a:lnTo>
                <a:lnTo>
                  <a:pt x="320" y="1064"/>
                </a:lnTo>
                <a:lnTo>
                  <a:pt x="304" y="1064"/>
                </a:lnTo>
                <a:lnTo>
                  <a:pt x="288" y="1056"/>
                </a:lnTo>
                <a:lnTo>
                  <a:pt x="272" y="1048"/>
                </a:lnTo>
                <a:lnTo>
                  <a:pt x="256" y="1040"/>
                </a:lnTo>
                <a:lnTo>
                  <a:pt x="240" y="1032"/>
                </a:lnTo>
                <a:lnTo>
                  <a:pt x="224" y="1024"/>
                </a:lnTo>
                <a:lnTo>
                  <a:pt x="200" y="1008"/>
                </a:lnTo>
                <a:lnTo>
                  <a:pt x="184" y="992"/>
                </a:lnTo>
                <a:lnTo>
                  <a:pt x="168" y="984"/>
                </a:lnTo>
                <a:lnTo>
                  <a:pt x="152" y="976"/>
                </a:lnTo>
                <a:lnTo>
                  <a:pt x="136" y="968"/>
                </a:lnTo>
                <a:lnTo>
                  <a:pt x="128" y="952"/>
                </a:lnTo>
                <a:lnTo>
                  <a:pt x="112" y="944"/>
                </a:lnTo>
                <a:lnTo>
                  <a:pt x="96" y="928"/>
                </a:lnTo>
                <a:lnTo>
                  <a:pt x="72" y="912"/>
                </a:lnTo>
                <a:lnTo>
                  <a:pt x="64" y="896"/>
                </a:lnTo>
                <a:lnTo>
                  <a:pt x="56" y="880"/>
                </a:lnTo>
                <a:lnTo>
                  <a:pt x="48" y="864"/>
                </a:lnTo>
                <a:lnTo>
                  <a:pt x="32" y="856"/>
                </a:lnTo>
                <a:lnTo>
                  <a:pt x="24" y="840"/>
                </a:lnTo>
                <a:lnTo>
                  <a:pt x="16" y="824"/>
                </a:lnTo>
                <a:lnTo>
                  <a:pt x="8" y="808"/>
                </a:lnTo>
                <a:lnTo>
                  <a:pt x="8" y="792"/>
                </a:lnTo>
                <a:lnTo>
                  <a:pt x="8" y="776"/>
                </a:lnTo>
                <a:lnTo>
                  <a:pt x="0" y="760"/>
                </a:lnTo>
                <a:lnTo>
                  <a:pt x="0" y="744"/>
                </a:lnTo>
                <a:lnTo>
                  <a:pt x="0" y="728"/>
                </a:lnTo>
                <a:lnTo>
                  <a:pt x="0" y="704"/>
                </a:lnTo>
                <a:lnTo>
                  <a:pt x="0" y="664"/>
                </a:lnTo>
                <a:lnTo>
                  <a:pt x="0" y="648"/>
                </a:lnTo>
                <a:lnTo>
                  <a:pt x="0" y="624"/>
                </a:lnTo>
                <a:lnTo>
                  <a:pt x="0" y="608"/>
                </a:lnTo>
                <a:lnTo>
                  <a:pt x="0" y="592"/>
                </a:lnTo>
                <a:lnTo>
                  <a:pt x="0" y="576"/>
                </a:lnTo>
                <a:lnTo>
                  <a:pt x="0" y="560"/>
                </a:lnTo>
                <a:lnTo>
                  <a:pt x="0" y="544"/>
                </a:lnTo>
                <a:lnTo>
                  <a:pt x="8" y="528"/>
                </a:lnTo>
                <a:lnTo>
                  <a:pt x="8" y="512"/>
                </a:lnTo>
                <a:lnTo>
                  <a:pt x="16" y="496"/>
                </a:lnTo>
                <a:lnTo>
                  <a:pt x="16" y="480"/>
                </a:lnTo>
                <a:lnTo>
                  <a:pt x="24" y="464"/>
                </a:lnTo>
                <a:lnTo>
                  <a:pt x="32" y="440"/>
                </a:lnTo>
                <a:lnTo>
                  <a:pt x="32" y="424"/>
                </a:lnTo>
                <a:lnTo>
                  <a:pt x="40" y="408"/>
                </a:lnTo>
                <a:lnTo>
                  <a:pt x="48" y="392"/>
                </a:lnTo>
                <a:lnTo>
                  <a:pt x="64" y="384"/>
                </a:lnTo>
                <a:lnTo>
                  <a:pt x="64" y="368"/>
                </a:lnTo>
                <a:lnTo>
                  <a:pt x="80" y="352"/>
                </a:lnTo>
                <a:lnTo>
                  <a:pt x="96" y="336"/>
                </a:lnTo>
                <a:lnTo>
                  <a:pt x="104" y="320"/>
                </a:lnTo>
                <a:lnTo>
                  <a:pt x="120" y="296"/>
                </a:lnTo>
                <a:lnTo>
                  <a:pt x="136" y="280"/>
                </a:lnTo>
                <a:lnTo>
                  <a:pt x="152" y="256"/>
                </a:lnTo>
                <a:lnTo>
                  <a:pt x="168" y="240"/>
                </a:lnTo>
                <a:lnTo>
                  <a:pt x="184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00"/>
                </a:lnTo>
                <a:lnTo>
                  <a:pt x="216" y="184"/>
                </a:lnTo>
                <a:lnTo>
                  <a:pt x="232" y="184"/>
                </a:lnTo>
                <a:lnTo>
                  <a:pt x="240" y="168"/>
                </a:lnTo>
                <a:lnTo>
                  <a:pt x="256" y="152"/>
                </a:lnTo>
                <a:lnTo>
                  <a:pt x="280" y="136"/>
                </a:lnTo>
                <a:lnTo>
                  <a:pt x="296" y="120"/>
                </a:lnTo>
                <a:lnTo>
                  <a:pt x="312" y="112"/>
                </a:lnTo>
                <a:lnTo>
                  <a:pt x="320" y="96"/>
                </a:lnTo>
                <a:lnTo>
                  <a:pt x="336" y="88"/>
                </a:lnTo>
                <a:lnTo>
                  <a:pt x="344" y="72"/>
                </a:lnTo>
                <a:lnTo>
                  <a:pt x="360" y="64"/>
                </a:lnTo>
                <a:lnTo>
                  <a:pt x="376" y="48"/>
                </a:lnTo>
                <a:lnTo>
                  <a:pt x="392" y="40"/>
                </a:lnTo>
                <a:lnTo>
                  <a:pt x="408" y="24"/>
                </a:lnTo>
                <a:lnTo>
                  <a:pt x="424" y="16"/>
                </a:lnTo>
                <a:lnTo>
                  <a:pt x="432" y="0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969963" y="2578100"/>
            <a:ext cx="7080250" cy="584200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2D1A74">
                  <a:gamma/>
                  <a:shade val="46275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Joshua </a:t>
            </a:r>
            <a:r>
              <a:rPr lang="en-US" sz="3200" dirty="0" err="1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Ramv</a:t>
            </a:r>
            <a:r>
              <a:rPr lang="en-US" sz="3200" dirty="0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 lam </a:t>
            </a:r>
            <a:r>
              <a:rPr lang="en-US" sz="3200" dirty="0" err="1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sz="3200" dirty="0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kunghmei</a:t>
            </a:r>
            <a:r>
              <a:rPr lang="en-US" sz="3200" dirty="0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...</a:t>
            </a:r>
          </a:p>
        </p:txBody>
      </p:sp>
      <p:sp>
        <p:nvSpPr>
          <p:cNvPr id="83990" name="Text Box 58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pic>
        <p:nvPicPr>
          <p:cNvPr id="107579" name="Picture 5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83992" name="Text Box 61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4</a:t>
            </a:r>
            <a:endParaRPr lang="en-US" sz="1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360738" y="1870075"/>
            <a:ext cx="2473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JERICHO / AI</a:t>
            </a:r>
          </a:p>
        </p:txBody>
      </p:sp>
      <p:sp>
        <p:nvSpPr>
          <p:cNvPr id="86019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2894013" y="931863"/>
            <a:ext cx="1890712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   JOSHUA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908050" y="2482850"/>
            <a:ext cx="1592263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86022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3" name="Line 8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4" name="Rectangle 9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5" name="Line 10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6" name="Text Box 28"/>
          <p:cNvSpPr txBox="1">
            <a:spLocks noChangeArrowheads="1"/>
          </p:cNvSpPr>
          <p:nvPr/>
        </p:nvSpPr>
        <p:spPr bwMode="auto">
          <a:xfrm>
            <a:off x="533400" y="6483350"/>
            <a:ext cx="1993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8573" name="Text Box 29"/>
          <p:cNvSpPr txBox="1">
            <a:spLocks noChangeArrowheads="1"/>
          </p:cNvSpPr>
          <p:nvPr/>
        </p:nvSpPr>
        <p:spPr bwMode="auto">
          <a:xfrm>
            <a:off x="1779588" y="5080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Josh. 6-8</a:t>
            </a:r>
          </a:p>
        </p:txBody>
      </p:sp>
      <p:sp>
        <p:nvSpPr>
          <p:cNvPr id="86028" name="Freeform 3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9" name="Rectangle 3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0" name="Freeform 3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1" name="AutoShape 3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2" name="Rectangle 3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3" name="Rectangle 3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4" name="AutoShape 3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5" name="Line 3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6" name="Line 3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7" name="Rectangle 39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86038" name="Rectangle 40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86039" name="Text Box 4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8589" name="Rectangle 4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86041" name="Text Box 46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grpSp>
        <p:nvGrpSpPr>
          <p:cNvPr id="86042" name="Group 4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08592" name="Rectangle 4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08593" name="Line 4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108594" name="Oval 50"/>
          <p:cNvSpPr>
            <a:spLocks noChangeArrowheads="1"/>
          </p:cNvSpPr>
          <p:nvPr/>
        </p:nvSpPr>
        <p:spPr bwMode="auto">
          <a:xfrm>
            <a:off x="3130550" y="1751013"/>
            <a:ext cx="2928938" cy="7762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  <p:bldP spid="10859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88067" name="Text Box 4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pic>
        <p:nvPicPr>
          <p:cNvPr id="88068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1270" name="Text Box 6"/>
          <p:cNvSpPr txBox="1">
            <a:spLocks noChangeArrowheads="1"/>
          </p:cNvSpPr>
          <p:nvPr/>
        </p:nvSpPr>
        <p:spPr bwMode="auto">
          <a:xfrm>
            <a:off x="3117850" y="4287838"/>
            <a:ext cx="36814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REYNUNGC JERICHO</a:t>
            </a:r>
          </a:p>
        </p:txBody>
      </p:sp>
      <p:sp>
        <p:nvSpPr>
          <p:cNvPr id="651271" name="Text Box 7"/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1"/>
                </a:solidFill>
                <a:latin typeface="Comic Sans MS" pitchFamily="-107" charset="0"/>
                <a:ea typeface="+mn-ea"/>
                <a:cs typeface="+mn-cs"/>
              </a:rPr>
              <a:t>THEIHMEI DUIPUI</a:t>
            </a:r>
          </a:p>
        </p:txBody>
      </p:sp>
      <p:sp>
        <p:nvSpPr>
          <p:cNvPr id="651272" name="Text Box 8"/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1"/>
                </a:solidFill>
                <a:latin typeface="Comic Sans MS" pitchFamily="-107" charset="0"/>
                <a:ea typeface="+mn-ea"/>
                <a:cs typeface="+mn-cs"/>
              </a:rPr>
              <a:t>JORDAN DUIBAEK</a:t>
            </a:r>
          </a:p>
        </p:txBody>
      </p:sp>
      <p:sp>
        <p:nvSpPr>
          <p:cNvPr id="651273" name="Arc 9"/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51274" name="Arc 10"/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51275" name="Arc 11"/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1303" name="Rectangle 39"/>
          <p:cNvSpPr>
            <a:spLocks noChangeArrowheads="1"/>
          </p:cNvSpPr>
          <p:nvPr/>
        </p:nvSpPr>
        <p:spPr bwMode="auto">
          <a:xfrm>
            <a:off x="987270" y="5167313"/>
            <a:ext cx="7223452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Jericho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rui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...</a:t>
            </a:r>
          </a:p>
          <a:p>
            <a:pPr algn="ctr">
              <a:defRPr/>
            </a:pP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Neihpat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biak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Jordan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Duibaek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zauc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kaan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patna</a:t>
            </a:r>
            <a:r>
              <a:rPr lang="en-US" sz="24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651304" name="Text Box 40"/>
          <p:cNvSpPr txBox="1">
            <a:spLocks noChangeArrowheads="1"/>
          </p:cNvSpPr>
          <p:nvPr/>
        </p:nvSpPr>
        <p:spPr bwMode="auto">
          <a:xfrm>
            <a:off x="2424113" y="2979738"/>
            <a:ext cx="3681412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omic Sans MS" pitchFamily="-107" charset="0"/>
                <a:ea typeface="+mn-ea"/>
                <a:cs typeface="+mn-cs"/>
              </a:rPr>
              <a:t>NTAU TUANG JERICHO</a:t>
            </a:r>
          </a:p>
        </p:txBody>
      </p:sp>
      <p:sp>
        <p:nvSpPr>
          <p:cNvPr id="88078" name="Freeform 41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9" name="Rectangle 42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0" name="Freeform 43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1" name="AutoShape 44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82" name="Rectangle 45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83" name="Rectangle 46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4" name="AutoShape 47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5" name="Line 48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6" name="Line 49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7" name="Rectangle 50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88088" name="Rectangle 51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0628" name="Rectangle 3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pic>
        <p:nvPicPr>
          <p:cNvPr id="90115" name="Picture 38" descr="Jericho looking east with tell in foreground, 44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34988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-21675" y="5480488"/>
            <a:ext cx="9248816" cy="64376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tx2"/>
                </a:solidFill>
                <a:effectLst>
                  <a:glow rad="139700">
                    <a:schemeClr val="bg2"/>
                  </a:glow>
                </a:effectLst>
                <a:latin typeface="Comic Sans MS" pitchFamily="-107" charset="0"/>
                <a:ea typeface="+mn-ea"/>
                <a:cs typeface="+mn-cs"/>
              </a:rPr>
              <a:t>Jericho: </a:t>
            </a:r>
            <a:r>
              <a:rPr lang="en-US" sz="3600" dirty="0" err="1">
                <a:solidFill>
                  <a:schemeClr val="tx2"/>
                </a:solidFill>
                <a:effectLst>
                  <a:glow rad="139700">
                    <a:schemeClr val="bg2"/>
                  </a:glow>
                </a:effectLst>
                <a:latin typeface="Comic Sans MS" pitchFamily="-107" charset="0"/>
                <a:ea typeface="+mn-ea"/>
                <a:cs typeface="+mn-cs"/>
              </a:rPr>
              <a:t>Reynungc</a:t>
            </a:r>
            <a:r>
              <a:rPr lang="en-US" sz="3600" dirty="0">
                <a:solidFill>
                  <a:schemeClr val="tx2"/>
                </a:solidFill>
                <a:effectLst>
                  <a:glow rad="139700">
                    <a:schemeClr val="bg2"/>
                  </a:glo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chemeClr val="tx2"/>
                </a:solidFill>
                <a:effectLst>
                  <a:glow rad="139700">
                    <a:schemeClr val="bg2"/>
                  </a:glow>
                </a:effectLst>
                <a:latin typeface="Comic Sans MS" pitchFamily="-107" charset="0"/>
                <a:ea typeface="+mn-ea"/>
                <a:cs typeface="+mn-cs"/>
              </a:rPr>
              <a:t>tuang</a:t>
            </a:r>
            <a:r>
              <a:rPr lang="en-US" sz="3600" dirty="0">
                <a:solidFill>
                  <a:schemeClr val="tx2"/>
                </a:solidFill>
                <a:effectLst>
                  <a:glow rad="139700">
                    <a:schemeClr val="bg2"/>
                  </a:glo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chemeClr val="tx2"/>
                </a:solidFill>
                <a:effectLst>
                  <a:glow rad="139700">
                    <a:schemeClr val="bg2"/>
                  </a:glow>
                </a:effectLst>
                <a:latin typeface="Comic Sans MS" pitchFamily="-107" charset="0"/>
                <a:ea typeface="+mn-ea"/>
                <a:cs typeface="+mn-cs"/>
              </a:rPr>
              <a:t>nsaekloumei</a:t>
            </a:r>
            <a:endParaRPr lang="en-US" sz="3600" dirty="0">
              <a:solidFill>
                <a:schemeClr val="tx2"/>
              </a:solidFill>
              <a:effectLst>
                <a:glow rad="139700">
                  <a:schemeClr val="bg2"/>
                </a:glo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pic>
        <p:nvPicPr>
          <p:cNvPr id="110632" name="Picture 40" descr="Jericho mudbrick collapse in front of revetment wall, 97k-2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036888" y="595313"/>
            <a:ext cx="388937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10633" name="AutoShape 41"/>
          <p:cNvSpPr>
            <a:spLocks noChangeArrowheads="1"/>
          </p:cNvSpPr>
          <p:nvPr/>
        </p:nvSpPr>
        <p:spPr bwMode="auto">
          <a:xfrm>
            <a:off x="4710113" y="3338513"/>
            <a:ext cx="3557587" cy="83343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pic>
        <p:nvPicPr>
          <p:cNvPr id="110631" name="Picture 39" descr="Jericho Neolithic tower, 45-01tb sr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270000" y="1638300"/>
            <a:ext cx="2481263" cy="37147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90120" name="Text Box 37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sp>
        <p:nvSpPr>
          <p:cNvPr id="90121" name="Freeform 1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2" name="Rectangle 2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3" name="Freeform 2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4" name="AutoShape 2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25" name="Rectangle 2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26" name="Rectangle 2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7" name="AutoShape 2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8" name="Line 2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9" name="Line 2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0" name="Rectangle 28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90131" name="Rectangle 29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3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7</a:t>
            </a:r>
          </a:p>
        </p:txBody>
      </p:sp>
      <p:sp>
        <p:nvSpPr>
          <p:cNvPr id="364552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grpSp>
        <p:nvGrpSpPr>
          <p:cNvPr id="92163" name="Group 15"/>
          <p:cNvGrpSpPr>
            <a:grpSpLocks/>
          </p:cNvGrpSpPr>
          <p:nvPr/>
        </p:nvGrpSpPr>
        <p:grpSpPr bwMode="auto">
          <a:xfrm>
            <a:off x="571500" y="536575"/>
            <a:ext cx="8080375" cy="5745163"/>
            <a:chOff x="360" y="352"/>
            <a:chExt cx="5090" cy="3619"/>
          </a:xfrm>
        </p:grpSpPr>
        <p:pic>
          <p:nvPicPr>
            <p:cNvPr id="92182" name="Picture 1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4561" name="Rectangle 17"/>
            <p:cNvSpPr>
              <a:spLocks noChangeArrowheads="1"/>
            </p:cNvSpPr>
            <p:nvPr/>
          </p:nvSpPr>
          <p:spPr bwMode="auto">
            <a:xfrm>
              <a:off x="380" y="459"/>
              <a:ext cx="5070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dirty="0" err="1">
                  <a:solidFill>
                    <a:schemeClr val="accent2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Jezreel</a:t>
              </a:r>
              <a:r>
                <a:rPr lang="en-US" sz="32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chemeClr val="accent2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Nzaeng</a:t>
              </a:r>
              <a:r>
                <a:rPr lang="en-US" sz="32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 Tabor </a:t>
              </a:r>
              <a:r>
                <a:rPr lang="en-US" sz="3200" dirty="0" err="1">
                  <a:solidFill>
                    <a:schemeClr val="accent2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Chyng</a:t>
              </a:r>
              <a:r>
                <a:rPr lang="en-US" sz="32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chemeClr val="accent2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khou</a:t>
              </a:r>
              <a:r>
                <a:rPr lang="en-US" sz="32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chemeClr val="accent2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rui</a:t>
              </a:r>
              <a:endParaRPr lang="en-US" sz="3200" dirty="0"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Times" charset="0"/>
              </a:endParaRPr>
            </a:p>
          </p:txBody>
        </p:sp>
      </p:grpSp>
      <p:sp>
        <p:nvSpPr>
          <p:cNvPr id="92164" name="Text Box 3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64576" name="Text Box 32"/>
          <p:cNvSpPr txBox="1">
            <a:spLocks noChangeArrowheads="1"/>
          </p:cNvSpPr>
          <p:nvPr/>
        </p:nvSpPr>
        <p:spPr bwMode="auto">
          <a:xfrm>
            <a:off x="1781175" y="4445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Josh. 17:16</a:t>
            </a:r>
          </a:p>
        </p:txBody>
      </p:sp>
      <p:sp>
        <p:nvSpPr>
          <p:cNvPr id="92166" name="Freeform 3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7" name="Rectangle 3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8" name="Freeform 3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9" name="AutoShape 3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0" name="Rectangle 3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1" name="Rectangle 3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2" name="AutoShape 3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3" name="Line 4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4" name="Line 4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5" name="Rectangle 42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92176" name="Rectangle 4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92177" name="Text Box 4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4593" name="Rectangle 49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92179" name="Text Box 50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sp>
        <p:nvSpPr>
          <p:cNvPr id="364595" name="Text Box 51"/>
          <p:cNvSpPr txBox="1">
            <a:spLocks noChangeArrowheads="1"/>
          </p:cNvSpPr>
          <p:nvPr/>
        </p:nvSpPr>
        <p:spPr bwMode="auto">
          <a:xfrm>
            <a:off x="965200" y="4865688"/>
            <a:ext cx="7513638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Mihei</a:t>
            </a:r>
            <a:r>
              <a:rPr lang="en-US" sz="36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guaihnoudui</a:t>
            </a:r>
            <a:r>
              <a:rPr lang="en-US" sz="36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khatni</a:t>
            </a:r>
            <a:r>
              <a:rPr lang="en-US" sz="36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nkhuaihdui</a:t>
            </a:r>
            <a:r>
              <a:rPr lang="en-US" sz="36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kiu</a:t>
            </a:r>
            <a:r>
              <a:rPr lang="en-US" sz="36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the!</a:t>
            </a:r>
          </a:p>
        </p:txBody>
      </p:sp>
      <p:sp>
        <p:nvSpPr>
          <p:cNvPr id="92181" name="Rectangle 52"/>
          <p:cNvSpPr>
            <a:spLocks noChangeArrowheads="1"/>
          </p:cNvSpPr>
          <p:nvPr/>
        </p:nvSpPr>
        <p:spPr bwMode="auto">
          <a:xfrm>
            <a:off x="4229100" y="3905250"/>
            <a:ext cx="60325" cy="42863"/>
          </a:xfrm>
          <a:prstGeom prst="rect">
            <a:avLst/>
          </a:prstGeom>
          <a:solidFill>
            <a:srgbClr val="4666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9" name="Text Box 29"/>
          <p:cNvSpPr txBox="1">
            <a:spLocks noChangeArrowheads="1"/>
          </p:cNvSpPr>
          <p:nvPr/>
        </p:nvSpPr>
        <p:spPr bwMode="auto">
          <a:xfrm>
            <a:off x="1787525" y="41275"/>
            <a:ext cx="3146425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800" u="sng">
              <a:solidFill>
                <a:srgbClr val="000000"/>
              </a:solidFill>
              <a:latin typeface="Geneva" pitchFamily="-107" charset="0"/>
              <a:ea typeface="+mn-ea"/>
              <a:cs typeface="+mn-cs"/>
            </a:endParaRPr>
          </a:p>
        </p:txBody>
      </p:sp>
      <p:sp>
        <p:nvSpPr>
          <p:cNvPr id="94210" name="Text Box 4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112691" name="Picture 51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3159125" cy="2446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52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1"/>
          <p:cNvSpPr>
            <a:spLocks noChangeArrowheads="1"/>
          </p:cNvSpPr>
          <p:nvPr/>
        </p:nvSpPr>
        <p:spPr bwMode="auto">
          <a:xfrm>
            <a:off x="3883025" y="666750"/>
            <a:ext cx="4595813" cy="828432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…</a:t>
            </a:r>
            <a:r>
              <a:rPr lang="en-US" sz="2400" dirty="0" err="1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Dihpy</a:t>
            </a:r>
            <a:r>
              <a:rPr lang="en-US" sz="2400" dirty="0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biak</a:t>
            </a:r>
            <a:r>
              <a:rPr lang="en-US" sz="2400" dirty="0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thangc</a:t>
            </a:r>
            <a:r>
              <a:rPr lang="en-US" sz="2400" dirty="0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 Dan </a:t>
            </a:r>
            <a:r>
              <a:rPr lang="en-US" sz="2400" dirty="0" err="1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sz="2400" dirty="0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rui</a:t>
            </a:r>
            <a:r>
              <a:rPr lang="en-US" sz="2400" dirty="0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...</a:t>
            </a:r>
          </a:p>
        </p:txBody>
      </p:sp>
      <p:sp>
        <p:nvSpPr>
          <p:cNvPr id="112652" name="Rectangle 12"/>
          <p:cNvSpPr>
            <a:spLocks noChangeArrowheads="1"/>
          </p:cNvSpPr>
          <p:nvPr/>
        </p:nvSpPr>
        <p:spPr bwMode="auto">
          <a:xfrm>
            <a:off x="2428875" y="5707063"/>
            <a:ext cx="5116513" cy="459100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…</a:t>
            </a:r>
            <a:r>
              <a:rPr lang="en-US" sz="2400" dirty="0" err="1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Dihba</a:t>
            </a:r>
            <a:r>
              <a:rPr lang="en-US" sz="2400" dirty="0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biak</a:t>
            </a:r>
            <a:r>
              <a:rPr lang="en-US" sz="2400" dirty="0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 Beersheba </a:t>
            </a:r>
            <a:r>
              <a:rPr lang="en-US" sz="2400" dirty="0" err="1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nganv</a:t>
            </a:r>
            <a:r>
              <a:rPr lang="en-US" sz="2400" dirty="0">
                <a:solidFill>
                  <a:schemeClr val="accent2"/>
                </a:solidFill>
                <a:latin typeface="Comic Sans MS" pitchFamily="-107" charset="0"/>
                <a:ea typeface="+mn-ea"/>
                <a:cs typeface="+mn-cs"/>
              </a:rPr>
              <a:t>...</a:t>
            </a:r>
          </a:p>
        </p:txBody>
      </p:sp>
      <p:sp>
        <p:nvSpPr>
          <p:cNvPr id="94215" name="Freeform 3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6" name="Rectangle 3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Freeform 3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8" name="AutoShape 3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Rectangle 3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20" name="Rectangle 4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1" name="AutoShape 4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2" name="Line 4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3" name="Line 4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Rectangle 44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94225" name="Rectangle 45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94226" name="Rectangle 46"/>
          <p:cNvSpPr>
            <a:spLocks noChangeArrowheads="1"/>
          </p:cNvSpPr>
          <p:nvPr/>
        </p:nvSpPr>
        <p:spPr bwMode="auto">
          <a:xfrm>
            <a:off x="8035925" y="38354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90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112644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12671" name="AutoShape 31"/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72" name="AutoShape 32"/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000000"/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5" name="Rectangle 5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94231" name="Text Box 56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sp>
        <p:nvSpPr>
          <p:cNvPr id="94232" name="Text Box 58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2699" name="Text Box 59"/>
          <p:cNvSpPr txBox="1">
            <a:spLocks noChangeArrowheads="1"/>
          </p:cNvSpPr>
          <p:nvPr/>
        </p:nvSpPr>
        <p:spPr bwMode="auto">
          <a:xfrm>
            <a:off x="503238" y="2963863"/>
            <a:ext cx="2382837" cy="2862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Tingkwm</a:t>
            </a:r>
            <a:r>
              <a:rPr lang="en-US" sz="36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chanei</a:t>
            </a:r>
            <a:r>
              <a:rPr lang="en-US" sz="36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kunghmei</a:t>
            </a:r>
            <a:r>
              <a:rPr lang="en-US" sz="36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ric</a:t>
            </a:r>
            <a:r>
              <a:rPr lang="en-US" sz="36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adoulana</a:t>
            </a:r>
            <a:r>
              <a:rPr lang="en-US" sz="3600" dirty="0">
                <a:solidFill>
                  <a:srgbClr val="FFEA18"/>
                </a:solidFill>
                <a:latin typeface="Comic Sans MS" pitchFamily="-107" charset="0"/>
                <a:ea typeface="+mn-ea"/>
                <a:cs typeface="+mn-cs"/>
              </a:rPr>
              <a:t>…  </a:t>
            </a:r>
          </a:p>
        </p:txBody>
      </p:sp>
      <p:sp>
        <p:nvSpPr>
          <p:cNvPr id="94234" name="Text Box 62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2</a:t>
            </a:r>
            <a:endParaRPr lang="en-US" sz="1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  <p:bldP spid="112671" grpId="0" animBg="1"/>
      <p:bldP spid="11267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3360738" y="1870075"/>
            <a:ext cx="2473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JERICHO / AI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110225" y="2311400"/>
            <a:ext cx="301524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Times" charset="0"/>
              </a:rPr>
              <a:t>KADIC NZANHMEI</a:t>
            </a:r>
          </a:p>
        </p:txBody>
      </p:sp>
      <p:sp>
        <p:nvSpPr>
          <p:cNvPr id="96260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Rectangle 6"/>
          <p:cNvSpPr>
            <a:spLocks noChangeArrowheads="1"/>
          </p:cNvSpPr>
          <p:nvPr/>
        </p:nvSpPr>
        <p:spPr bwMode="auto">
          <a:xfrm>
            <a:off x="2894013" y="931863"/>
            <a:ext cx="1890712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   JOSHUA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908050" y="2482850"/>
            <a:ext cx="1592263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96263" name="Line 9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Rectangle 10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Line 11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58" name="Text Box 42"/>
          <p:cNvSpPr txBox="1">
            <a:spLocks noChangeArrowheads="1"/>
          </p:cNvSpPr>
          <p:nvPr/>
        </p:nvSpPr>
        <p:spPr bwMode="auto">
          <a:xfrm>
            <a:off x="1781175" y="4445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</a:rPr>
              <a:t>Josh. 14:5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96267" name="Freeform 4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8" name="Rectangle 4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9" name="Freeform 4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0" name="AutoShape 4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71" name="Rectangle 4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72" name="Rectangle 4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3" name="AutoShape 4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4" name="Line 5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5" name="Line 5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6" name="Rectangle 52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96277" name="Rectangle 5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96278" name="Rectangle 54"/>
          <p:cNvSpPr>
            <a:spLocks noChangeArrowheads="1"/>
          </p:cNvSpPr>
          <p:nvPr/>
        </p:nvSpPr>
        <p:spPr bwMode="auto">
          <a:xfrm>
            <a:off x="7952800" y="3835400"/>
            <a:ext cx="106118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Kadic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nzanhmei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96279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1675" name="Rectangle 59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96281" name="Text Box 60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grpSp>
        <p:nvGrpSpPr>
          <p:cNvPr id="96282" name="Group 6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11678" name="Rectangle 6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11679" name="Line 6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111681" name="Oval 65"/>
          <p:cNvSpPr>
            <a:spLocks noChangeArrowheads="1"/>
          </p:cNvSpPr>
          <p:nvPr/>
        </p:nvSpPr>
        <p:spPr bwMode="auto">
          <a:xfrm>
            <a:off x="3004313" y="2218563"/>
            <a:ext cx="3224212" cy="6683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  <p:bldP spid="11168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56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8306" name="Group 59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98363" name="Group 58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5344" name="Freeform 32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525345" name="Freeform 33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25346" name="Freeform 34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98307" name="Group 57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5347" name="Freeform 35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525348" name="Freeform 36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525349" name="Text Box 37"/>
          <p:cNvSpPr txBox="1">
            <a:spLocks noChangeArrowheads="1"/>
          </p:cNvSpPr>
          <p:nvPr/>
        </p:nvSpPr>
        <p:spPr bwMode="auto">
          <a:xfrm>
            <a:off x="5664200" y="1574800"/>
            <a:ext cx="16129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i="1" dirty="0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Galilee </a:t>
            </a:r>
            <a:r>
              <a:rPr lang="en-US" sz="1200" b="0" i="1" dirty="0" err="1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Zeiclat</a:t>
            </a:r>
            <a:endParaRPr lang="en-US" sz="1200" b="0" i="1" dirty="0">
              <a:solidFill>
                <a:srgbClr val="00FF00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5350" name="Text Box 38"/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 dirty="0" err="1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Gilboa</a:t>
            </a:r>
            <a:r>
              <a:rPr lang="en-US" b="0" i="1" dirty="0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b="0" i="1" dirty="0" err="1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Chyng</a:t>
            </a:r>
            <a:endParaRPr lang="en-US" b="0" i="1" dirty="0">
              <a:solidFill>
                <a:srgbClr val="00FF00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5351" name="Text Box 39"/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Hebron</a:t>
            </a:r>
          </a:p>
        </p:txBody>
      </p:sp>
      <p:sp>
        <p:nvSpPr>
          <p:cNvPr id="525352" name="Text Box 40"/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ASHER</a:t>
            </a:r>
          </a:p>
        </p:txBody>
      </p:sp>
      <p:sp>
        <p:nvSpPr>
          <p:cNvPr id="525353" name="Text Box 41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ISSACHAR</a:t>
            </a:r>
          </a:p>
        </p:txBody>
      </p:sp>
      <p:sp>
        <p:nvSpPr>
          <p:cNvPr id="525355" name="Text Box 43"/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GAD</a:t>
            </a:r>
          </a:p>
        </p:txBody>
      </p:sp>
      <p:sp>
        <p:nvSpPr>
          <p:cNvPr id="525356" name="Text Box 44"/>
          <p:cNvSpPr txBox="1">
            <a:spLocks noChangeArrowheads="1"/>
          </p:cNvSpPr>
          <p:nvPr/>
        </p:nvSpPr>
        <p:spPr bwMode="auto">
          <a:xfrm rot="-2225045">
            <a:off x="4559300" y="35972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EPHRAIM</a:t>
            </a:r>
          </a:p>
        </p:txBody>
      </p:sp>
      <p:sp>
        <p:nvSpPr>
          <p:cNvPr id="525357" name="Text Box 45"/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BENJAMIN</a:t>
            </a:r>
          </a:p>
        </p:txBody>
      </p:sp>
      <p:sp>
        <p:nvSpPr>
          <p:cNvPr id="525358" name="Text Box 46"/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REUBEN</a:t>
            </a:r>
          </a:p>
        </p:txBody>
      </p:sp>
      <p:sp>
        <p:nvSpPr>
          <p:cNvPr id="525359" name="Text Box 47"/>
          <p:cNvSpPr txBox="1">
            <a:spLocks noChangeArrowheads="1"/>
          </p:cNvSpPr>
          <p:nvPr/>
        </p:nvSpPr>
        <p:spPr bwMode="auto">
          <a:xfrm rot="-3254640">
            <a:off x="3824288" y="39798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DAN</a:t>
            </a:r>
          </a:p>
        </p:txBody>
      </p:sp>
      <p:sp>
        <p:nvSpPr>
          <p:cNvPr id="525360" name="Text Box 48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JUDAH</a:t>
            </a:r>
          </a:p>
        </p:txBody>
      </p:sp>
      <p:sp>
        <p:nvSpPr>
          <p:cNvPr id="525361" name="Text Box 49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SIMEON</a:t>
            </a:r>
          </a:p>
        </p:txBody>
      </p:sp>
      <p:grpSp>
        <p:nvGrpSpPr>
          <p:cNvPr id="5" name="Group 70"/>
          <p:cNvGrpSpPr>
            <a:grpSpLocks/>
          </p:cNvGrpSpPr>
          <p:nvPr/>
        </p:nvGrpSpPr>
        <p:grpSpPr bwMode="auto">
          <a:xfrm>
            <a:off x="4419600" y="3048000"/>
            <a:ext cx="2989263" cy="531813"/>
            <a:chOff x="2784" y="1920"/>
            <a:chExt cx="1883" cy="335"/>
          </a:xfrm>
        </p:grpSpPr>
        <p:sp>
          <p:nvSpPr>
            <p:cNvPr id="525354" name="Text Box 42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-107" charset="0"/>
                  <a:ea typeface="+mn-ea"/>
                  <a:cs typeface="+mn-cs"/>
                </a:rPr>
                <a:t>MANASSEH</a:t>
              </a:r>
            </a:p>
          </p:txBody>
        </p:sp>
        <p:sp>
          <p:nvSpPr>
            <p:cNvPr id="525362" name="Text Box 50"/>
            <p:cNvSpPr txBox="1">
              <a:spLocks noChangeArrowheads="1"/>
            </p:cNvSpPr>
            <p:nvPr/>
          </p:nvSpPr>
          <p:spPr bwMode="auto">
            <a:xfrm rot="-1471107">
              <a:off x="3651" y="2043"/>
              <a:ext cx="10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-107" charset="0"/>
                  <a:ea typeface="+mn-ea"/>
                  <a:cs typeface="+mn-cs"/>
                </a:rPr>
                <a:t>MANASSEH</a:t>
              </a:r>
            </a:p>
          </p:txBody>
        </p:sp>
      </p:grpSp>
      <p:sp>
        <p:nvSpPr>
          <p:cNvPr id="525363" name="Text Box 51"/>
          <p:cNvSpPr txBox="1">
            <a:spLocks noChangeArrowheads="1"/>
          </p:cNvSpPr>
          <p:nvPr/>
        </p:nvSpPr>
        <p:spPr bwMode="auto">
          <a:xfrm rot="-4430452">
            <a:off x="5772150" y="125571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NAPHTALI</a:t>
            </a:r>
          </a:p>
        </p:txBody>
      </p:sp>
      <p:sp>
        <p:nvSpPr>
          <p:cNvPr id="525364" name="Text Box 52"/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ZEBULON</a:t>
            </a:r>
          </a:p>
        </p:txBody>
      </p:sp>
      <p:sp>
        <p:nvSpPr>
          <p:cNvPr id="525365" name="Text Box 53"/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 dirty="0">
                <a:solidFill>
                  <a:srgbClr val="66FF66"/>
                </a:solidFill>
                <a:latin typeface="Comic Sans MS" pitchFamily="-107" charset="0"/>
                <a:ea typeface="+mn-ea"/>
                <a:cs typeface="+mn-cs"/>
              </a:rPr>
              <a:t>Carmel </a:t>
            </a:r>
            <a:r>
              <a:rPr lang="en-US" i="1" dirty="0" err="1">
                <a:solidFill>
                  <a:srgbClr val="66FF66"/>
                </a:solidFill>
                <a:latin typeface="Comic Sans MS" pitchFamily="-107" charset="0"/>
                <a:ea typeface="+mn-ea"/>
                <a:cs typeface="+mn-cs"/>
              </a:rPr>
              <a:t>Chyng</a:t>
            </a:r>
            <a:endParaRPr lang="en-US" i="1" dirty="0">
              <a:solidFill>
                <a:srgbClr val="66FF66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5366" name="Text Box 54"/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 dirty="0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Tabor </a:t>
            </a:r>
            <a:r>
              <a:rPr lang="en-US" b="0" i="1" dirty="0" err="1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Chyng</a:t>
            </a:r>
            <a:endParaRPr lang="en-US" b="0" i="1" dirty="0">
              <a:solidFill>
                <a:srgbClr val="00FF00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5367" name="Text Box 55"/>
          <p:cNvSpPr txBox="1">
            <a:spLocks noChangeArrowheads="1"/>
          </p:cNvSpPr>
          <p:nvPr/>
        </p:nvSpPr>
        <p:spPr bwMode="auto">
          <a:xfrm>
            <a:off x="4959639" y="5046973"/>
            <a:ext cx="16637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 dirty="0" err="1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Theihmei</a:t>
            </a:r>
            <a:r>
              <a:rPr lang="en-US" b="0" i="1" dirty="0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b="0" i="1" dirty="0" err="1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Duipui</a:t>
            </a:r>
            <a:endParaRPr lang="en-US" b="0" i="1" dirty="0">
              <a:solidFill>
                <a:srgbClr val="00FF00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5372" name="Text Box 60"/>
          <p:cNvSpPr txBox="1">
            <a:spLocks noChangeArrowheads="1"/>
          </p:cNvSpPr>
          <p:nvPr/>
        </p:nvSpPr>
        <p:spPr bwMode="auto">
          <a:xfrm>
            <a:off x="2959100" y="852488"/>
            <a:ext cx="16129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 dirty="0" err="1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Daihmei</a:t>
            </a:r>
            <a:r>
              <a:rPr lang="en-US" sz="2400" i="1" dirty="0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400" i="1" dirty="0" err="1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Duipui</a:t>
            </a:r>
            <a:endParaRPr lang="en-US" sz="2400" i="1" dirty="0">
              <a:solidFill>
                <a:srgbClr val="00FF00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5373" name="Oval 61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5374" name="Oval 62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5375" name="Oval 63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5376" name="Oval 64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5377" name="Text Box 65"/>
          <p:cNvSpPr txBox="1">
            <a:spLocks noChangeArrowheads="1"/>
          </p:cNvSpPr>
          <p:nvPr/>
        </p:nvSpPr>
        <p:spPr bwMode="auto">
          <a:xfrm rot="-37201">
            <a:off x="6818313" y="4394311"/>
            <a:ext cx="1328737" cy="18158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LEVI: 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Lungh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khang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kaidai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nah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ti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e;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kaniu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tei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kalumpui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pheykai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zaucbam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khang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e!</a:t>
            </a:r>
          </a:p>
        </p:txBody>
      </p:sp>
      <p:sp>
        <p:nvSpPr>
          <p:cNvPr id="525380" name="Text Box 68"/>
          <p:cNvSpPr txBox="1">
            <a:spLocks noChangeArrowheads="1"/>
          </p:cNvSpPr>
          <p:nvPr/>
        </p:nvSpPr>
        <p:spPr bwMode="auto">
          <a:xfrm>
            <a:off x="1776413" y="47625"/>
            <a:ext cx="37877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</a:rPr>
              <a:t>Josh. 13:1-21; 13:43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25381" name="AutoShape 69"/>
          <p:cNvSpPr>
            <a:spLocks noChangeArrowheads="1"/>
          </p:cNvSpPr>
          <p:nvPr/>
        </p:nvSpPr>
        <p:spPr bwMode="auto">
          <a:xfrm>
            <a:off x="6964667" y="4273550"/>
            <a:ext cx="1237946" cy="1943779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25383" name="Text Box 71"/>
          <p:cNvSpPr txBox="1">
            <a:spLocks noChangeArrowheads="1"/>
          </p:cNvSpPr>
          <p:nvPr/>
        </p:nvSpPr>
        <p:spPr bwMode="auto">
          <a:xfrm>
            <a:off x="596900" y="1802899"/>
            <a:ext cx="2387600" cy="48320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Zaat</a:t>
            </a:r>
            <a:r>
              <a:rPr lang="en-US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puina</a:t>
            </a:r>
            <a:r>
              <a:rPr lang="en-US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gwai</a:t>
            </a:r>
            <a:r>
              <a:rPr lang="en-US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lungkey</a:t>
            </a:r>
            <a:r>
              <a:rPr lang="en-US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the, Abraham  </a:t>
            </a:r>
            <a:r>
              <a:rPr lang="en-US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kikta</a:t>
            </a:r>
            <a:r>
              <a:rPr lang="en-US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khang</a:t>
            </a:r>
            <a:r>
              <a:rPr lang="en-US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tiloumei</a:t>
            </a:r>
            <a:r>
              <a:rPr lang="en-US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kandic</a:t>
            </a:r>
            <a:r>
              <a:rPr lang="en-US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thanh</a:t>
            </a:r>
            <a:r>
              <a:rPr lang="en-US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khou</a:t>
            </a:r>
            <a:r>
              <a:rPr lang="en-US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IN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tei</a:t>
            </a:r>
            <a:r>
              <a:rPr lang="en-IN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IN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lungh</a:t>
            </a:r>
            <a:r>
              <a:rPr lang="en-IN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IN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khang</a:t>
            </a:r>
            <a:r>
              <a:rPr lang="en-IN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IN" sz="2800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chamdaanv</a:t>
            </a:r>
            <a:r>
              <a:rPr lang="en-IN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the</a:t>
            </a:r>
            <a:r>
              <a:rPr lang="en-US" sz="28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.</a:t>
            </a:r>
          </a:p>
        </p:txBody>
      </p:sp>
      <p:sp>
        <p:nvSpPr>
          <p:cNvPr id="98347" name="Text Box 84"/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8348" name="Text Box 87"/>
          <p:cNvSpPr txBox="1">
            <a:spLocks noChangeArrowheads="1"/>
          </p:cNvSpPr>
          <p:nvPr/>
        </p:nvSpPr>
        <p:spPr bwMode="auto">
          <a:xfrm>
            <a:off x="8659813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5400" name="Rectangle 88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25402" name="Text Box 90"/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tx1"/>
                  </a:solidFill>
                </a:rPr>
                <a:t>JOSEPH NACNUNC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525403" name="Freeform 91"/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/>
              <a:ahLst/>
              <a:cxnLst>
                <a:cxn ang="0">
                  <a:pos x="507" y="9"/>
                </a:cxn>
                <a:cxn ang="0">
                  <a:pos x="103" y="17"/>
                </a:cxn>
                <a:cxn ang="0">
                  <a:pos x="39" y="65"/>
                </a:cxn>
                <a:cxn ang="0">
                  <a:pos x="0" y="152"/>
                </a:cxn>
                <a:cxn ang="0">
                  <a:pos x="55" y="215"/>
                </a:cxn>
                <a:cxn ang="0">
                  <a:pos x="79" y="247"/>
                </a:cxn>
                <a:cxn ang="0">
                  <a:pos x="158" y="286"/>
                </a:cxn>
                <a:cxn ang="0">
                  <a:pos x="206" y="318"/>
                </a:cxn>
                <a:cxn ang="0">
                  <a:pos x="245" y="358"/>
                </a:cxn>
                <a:cxn ang="0">
                  <a:pos x="269" y="429"/>
                </a:cxn>
                <a:cxn ang="0">
                  <a:pos x="277" y="453"/>
                </a:cxn>
                <a:cxn ang="0">
                  <a:pos x="237" y="722"/>
                </a:cxn>
                <a:cxn ang="0">
                  <a:pos x="325" y="888"/>
                </a:cxn>
                <a:cxn ang="0">
                  <a:pos x="515" y="857"/>
                </a:cxn>
                <a:cxn ang="0">
                  <a:pos x="768" y="627"/>
                </a:cxn>
                <a:cxn ang="0">
                  <a:pos x="1014" y="619"/>
                </a:cxn>
                <a:cxn ang="0">
                  <a:pos x="1101" y="603"/>
                </a:cxn>
                <a:cxn ang="0">
                  <a:pos x="1204" y="524"/>
                </a:cxn>
                <a:cxn ang="0">
                  <a:pos x="1291" y="492"/>
                </a:cxn>
                <a:cxn ang="0">
                  <a:pos x="1624" y="429"/>
                </a:cxn>
                <a:cxn ang="0">
                  <a:pos x="1671" y="397"/>
                </a:cxn>
                <a:cxn ang="0">
                  <a:pos x="1774" y="334"/>
                </a:cxn>
                <a:cxn ang="0">
                  <a:pos x="1790" y="310"/>
                </a:cxn>
                <a:cxn ang="0">
                  <a:pos x="1814" y="294"/>
                </a:cxn>
                <a:cxn ang="0">
                  <a:pos x="1861" y="247"/>
                </a:cxn>
                <a:cxn ang="0">
                  <a:pos x="1869" y="223"/>
                </a:cxn>
                <a:cxn ang="0">
                  <a:pos x="1877" y="191"/>
                </a:cxn>
                <a:cxn ang="0">
                  <a:pos x="1893" y="144"/>
                </a:cxn>
                <a:cxn ang="0">
                  <a:pos x="1798" y="57"/>
                </a:cxn>
                <a:cxn ang="0">
                  <a:pos x="1750" y="41"/>
                </a:cxn>
                <a:cxn ang="0">
                  <a:pos x="1441" y="49"/>
                </a:cxn>
                <a:cxn ang="0">
                  <a:pos x="1386" y="81"/>
                </a:cxn>
                <a:cxn ang="0">
                  <a:pos x="1243" y="160"/>
                </a:cxn>
                <a:cxn ang="0">
                  <a:pos x="950" y="144"/>
                </a:cxn>
                <a:cxn ang="0">
                  <a:pos x="808" y="65"/>
                </a:cxn>
                <a:cxn ang="0">
                  <a:pos x="507" y="9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98351" name="Text Box 92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sp>
        <p:nvSpPr>
          <p:cNvPr id="525405" name="Text Box 93"/>
          <p:cNvSpPr txBox="1">
            <a:spLocks noChangeArrowheads="1"/>
          </p:cNvSpPr>
          <p:nvPr/>
        </p:nvSpPr>
        <p:spPr bwMode="auto">
          <a:xfrm>
            <a:off x="190500" y="2502242"/>
            <a:ext cx="2794000" cy="3170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CANAAN KANDIC TEI NZANH KAN THE!</a:t>
            </a:r>
          </a:p>
        </p:txBody>
      </p:sp>
      <p:grpSp>
        <p:nvGrpSpPr>
          <p:cNvPr id="98353" name="Group 9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25407" name="Rectangle 9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25408" name="Line 9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98354" name="Text Box 97"/>
          <p:cNvSpPr txBox="1">
            <a:spLocks noChangeArrowheads="1"/>
          </p:cNvSpPr>
          <p:nvPr/>
        </p:nvSpPr>
        <p:spPr bwMode="auto">
          <a:xfrm>
            <a:off x="8545513" y="6488113"/>
            <a:ext cx="401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13</a:t>
            </a:r>
            <a:endParaRPr lang="en-US" sz="1400"/>
          </a:p>
        </p:txBody>
      </p:sp>
      <p:sp>
        <p:nvSpPr>
          <p:cNvPr id="64" name="Freeform 4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Rectangle 4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Freeform 4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4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Rectangle 4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Rectangle 4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AutoShape 4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Line 5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Line 5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Rectangle 52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74" name="Rectangle 5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75" name="Rectangle 54"/>
          <p:cNvSpPr>
            <a:spLocks noChangeArrowheads="1"/>
          </p:cNvSpPr>
          <p:nvPr/>
        </p:nvSpPr>
        <p:spPr bwMode="auto">
          <a:xfrm>
            <a:off x="7952800" y="3835400"/>
            <a:ext cx="106118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Kadic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nzanhmei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/>
      <p:bldP spid="525383" grpId="0" autoUpdateAnimBg="0"/>
      <p:bldP spid="525405" grpId="0" autoUpdateAnimBg="0"/>
      <p:bldP spid="525405" grpId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0354" name="Group 3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100394" name="Group 4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667653" name="Freeform 5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667654" name="Freeform 6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7655" name="Freeform 7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100355" name="Group 8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667657" name="Freeform 9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667658" name="Freeform 10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667662" name="Text Box 14"/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ASHER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ISSACHAR</a:t>
            </a:r>
          </a:p>
        </p:txBody>
      </p:sp>
      <p:sp>
        <p:nvSpPr>
          <p:cNvPr id="667664" name="Text Box 16"/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GAD</a:t>
            </a:r>
          </a:p>
        </p:txBody>
      </p:sp>
      <p:sp>
        <p:nvSpPr>
          <p:cNvPr id="667665" name="Text Box 17"/>
          <p:cNvSpPr txBox="1">
            <a:spLocks noChangeArrowheads="1"/>
          </p:cNvSpPr>
          <p:nvPr/>
        </p:nvSpPr>
        <p:spPr bwMode="auto">
          <a:xfrm rot="-2225045">
            <a:off x="4559300" y="35972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EPHRAIM</a:t>
            </a:r>
          </a:p>
        </p:txBody>
      </p:sp>
      <p:sp>
        <p:nvSpPr>
          <p:cNvPr id="667666" name="Text Box 18"/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BENJAMIN</a:t>
            </a:r>
          </a:p>
        </p:txBody>
      </p:sp>
      <p:sp>
        <p:nvSpPr>
          <p:cNvPr id="667667" name="Text Box 19"/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REUBEN</a:t>
            </a:r>
          </a:p>
        </p:txBody>
      </p:sp>
      <p:sp>
        <p:nvSpPr>
          <p:cNvPr id="667668" name="Text Box 20"/>
          <p:cNvSpPr txBox="1">
            <a:spLocks noChangeArrowheads="1"/>
          </p:cNvSpPr>
          <p:nvPr/>
        </p:nvSpPr>
        <p:spPr bwMode="auto">
          <a:xfrm rot="-3254640">
            <a:off x="3824288" y="39798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DAN</a:t>
            </a:r>
          </a:p>
        </p:txBody>
      </p:sp>
      <p:sp>
        <p:nvSpPr>
          <p:cNvPr id="667669" name="Text Box 21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JUDAH</a:t>
            </a:r>
          </a:p>
        </p:txBody>
      </p:sp>
      <p:sp>
        <p:nvSpPr>
          <p:cNvPr id="667670" name="Text Box 22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SIMEON</a:t>
            </a:r>
          </a:p>
        </p:txBody>
      </p:sp>
      <p:grpSp>
        <p:nvGrpSpPr>
          <p:cNvPr id="100365" name="Group 23"/>
          <p:cNvGrpSpPr>
            <a:grpSpLocks/>
          </p:cNvGrpSpPr>
          <p:nvPr/>
        </p:nvGrpSpPr>
        <p:grpSpPr bwMode="auto">
          <a:xfrm>
            <a:off x="4419600" y="3048000"/>
            <a:ext cx="2989263" cy="531813"/>
            <a:chOff x="2784" y="1920"/>
            <a:chExt cx="1883" cy="335"/>
          </a:xfrm>
        </p:grpSpPr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-107" charset="0"/>
                  <a:ea typeface="+mn-ea"/>
                  <a:cs typeface="+mn-cs"/>
                </a:rPr>
                <a:t>MANASSEH</a:t>
              </a:r>
            </a:p>
          </p:txBody>
        </p:sp>
        <p:sp>
          <p:nvSpPr>
            <p:cNvPr id="667673" name="Text Box 25"/>
            <p:cNvSpPr txBox="1">
              <a:spLocks noChangeArrowheads="1"/>
            </p:cNvSpPr>
            <p:nvPr/>
          </p:nvSpPr>
          <p:spPr bwMode="auto">
            <a:xfrm rot="-1471107">
              <a:off x="3651" y="2043"/>
              <a:ext cx="10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-107" charset="0"/>
                  <a:ea typeface="+mn-ea"/>
                  <a:cs typeface="+mn-cs"/>
                </a:rPr>
                <a:t>MANASSEH</a:t>
              </a:r>
            </a:p>
          </p:txBody>
        </p:sp>
      </p:grpSp>
      <p:sp>
        <p:nvSpPr>
          <p:cNvPr id="667674" name="Text Box 26"/>
          <p:cNvSpPr txBox="1">
            <a:spLocks noChangeArrowheads="1"/>
          </p:cNvSpPr>
          <p:nvPr/>
        </p:nvSpPr>
        <p:spPr bwMode="auto">
          <a:xfrm rot="-4430452">
            <a:off x="5772150" y="125571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NAPHTALI</a:t>
            </a:r>
          </a:p>
        </p:txBody>
      </p:sp>
      <p:sp>
        <p:nvSpPr>
          <p:cNvPr id="667675" name="Text Box 27"/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ZEBULON</a:t>
            </a:r>
          </a:p>
        </p:txBody>
      </p: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959100" y="852488"/>
            <a:ext cx="16129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00FF00"/>
                </a:solidFill>
                <a:latin typeface="Comic Sans MS" pitchFamily="-107" charset="0"/>
                <a:ea typeface="+mn-ea"/>
                <a:cs typeface="+mn-cs"/>
              </a:rPr>
              <a:t>The Great Sea</a:t>
            </a:r>
          </a:p>
        </p:txBody>
      </p:sp>
      <p:sp>
        <p:nvSpPr>
          <p:cNvPr id="667685" name="Text Box 37"/>
          <p:cNvSpPr txBox="1">
            <a:spLocks noChangeArrowheads="1"/>
          </p:cNvSpPr>
          <p:nvPr/>
        </p:nvSpPr>
        <p:spPr bwMode="auto">
          <a:xfrm>
            <a:off x="1776413" y="47625"/>
            <a:ext cx="37877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</a:rPr>
              <a:t>Latzanpoucnunc</a:t>
            </a:r>
            <a:r>
              <a:rPr lang="en-US" sz="1200" dirty="0">
                <a:solidFill>
                  <a:schemeClr val="tx1"/>
                </a:solidFill>
              </a:rPr>
              <a:t> 17:6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00383" name="Text Box 52"/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67702" name="Rectangle 54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00385" name="Text Box 58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29-31</a:t>
            </a:r>
          </a:p>
        </p:txBody>
      </p:sp>
      <p:grpSp>
        <p:nvGrpSpPr>
          <p:cNvPr id="100386" name="Group 6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7709" name="Rectangle 6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667710" name="Line 6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667712" name="Text Box 64"/>
          <p:cNvSpPr txBox="1">
            <a:spLocks noChangeArrowheads="1"/>
          </p:cNvSpPr>
          <p:nvPr/>
        </p:nvSpPr>
        <p:spPr bwMode="auto">
          <a:xfrm>
            <a:off x="184725" y="2044700"/>
            <a:ext cx="3822700" cy="347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ja-JP" sz="4400" i="1" dirty="0">
                <a:solidFill>
                  <a:srgbClr val="FFFF00"/>
                </a:solidFill>
              </a:rPr>
              <a:t>“</a:t>
            </a:r>
            <a:r>
              <a:rPr lang="en-US" altLang="ja-JP" sz="4400" i="1" dirty="0" err="1">
                <a:solidFill>
                  <a:srgbClr val="FFFF00"/>
                </a:solidFill>
              </a:rPr>
              <a:t>Meic</a:t>
            </a:r>
            <a:r>
              <a:rPr lang="en-US" altLang="ja-JP" sz="4400" i="1" dirty="0">
                <a:solidFill>
                  <a:srgbClr val="FFFF00"/>
                </a:solidFill>
              </a:rPr>
              <a:t> </a:t>
            </a:r>
            <a:r>
              <a:rPr lang="en-US" altLang="ja-JP" sz="4400" i="1" dirty="0" err="1">
                <a:solidFill>
                  <a:srgbClr val="FFFF00"/>
                </a:solidFill>
              </a:rPr>
              <a:t>gwaina</a:t>
            </a:r>
            <a:r>
              <a:rPr lang="en-US" altLang="ja-JP" sz="4400" i="1" dirty="0">
                <a:solidFill>
                  <a:srgbClr val="FFFF00"/>
                </a:solidFill>
              </a:rPr>
              <a:t> </a:t>
            </a:r>
            <a:r>
              <a:rPr lang="en-US" altLang="ja-JP" sz="4400" i="1" dirty="0" err="1">
                <a:solidFill>
                  <a:srgbClr val="FFFF00"/>
                </a:solidFill>
              </a:rPr>
              <a:t>karaan-rana</a:t>
            </a:r>
            <a:r>
              <a:rPr lang="en-US" altLang="ja-JP" sz="4400" i="1" dirty="0">
                <a:solidFill>
                  <a:srgbClr val="FFFF00"/>
                </a:solidFill>
              </a:rPr>
              <a:t> </a:t>
            </a:r>
            <a:r>
              <a:rPr lang="en-US" altLang="ja-JP" sz="4400" i="1" dirty="0" err="1">
                <a:solidFill>
                  <a:srgbClr val="FFFF00"/>
                </a:solidFill>
              </a:rPr>
              <a:t>mikzuat</a:t>
            </a:r>
            <a:r>
              <a:rPr lang="en-US" altLang="ja-JP" sz="4400" i="1" dirty="0">
                <a:solidFill>
                  <a:srgbClr val="FFFF00"/>
                </a:solidFill>
              </a:rPr>
              <a:t> </a:t>
            </a:r>
            <a:r>
              <a:rPr lang="en-US" altLang="ja-JP" sz="4400" i="1" dirty="0" err="1">
                <a:solidFill>
                  <a:srgbClr val="FFFF00"/>
                </a:solidFill>
              </a:rPr>
              <a:t>khou</a:t>
            </a:r>
            <a:r>
              <a:rPr lang="en-US" altLang="ja-JP" sz="4400" i="1" dirty="0">
                <a:solidFill>
                  <a:srgbClr val="FFFF00"/>
                </a:solidFill>
              </a:rPr>
              <a:t> </a:t>
            </a:r>
            <a:r>
              <a:rPr lang="en-US" altLang="ja-JP" sz="4400" i="1" dirty="0" err="1">
                <a:solidFill>
                  <a:srgbClr val="FFFF00"/>
                </a:solidFill>
              </a:rPr>
              <a:t>nzihmei</a:t>
            </a:r>
            <a:r>
              <a:rPr lang="en-US" altLang="ja-JP" sz="4400" i="1" dirty="0">
                <a:solidFill>
                  <a:srgbClr val="FFFF00"/>
                </a:solidFill>
              </a:rPr>
              <a:t> </a:t>
            </a:r>
            <a:r>
              <a:rPr lang="en-US" altLang="ja-JP" sz="4400" i="1" dirty="0" err="1">
                <a:solidFill>
                  <a:srgbClr val="FFFF00"/>
                </a:solidFill>
              </a:rPr>
              <a:t>tei</a:t>
            </a:r>
            <a:r>
              <a:rPr lang="en-US" altLang="ja-JP" sz="4400" i="1" dirty="0">
                <a:solidFill>
                  <a:srgbClr val="FFFF00"/>
                </a:solidFill>
              </a:rPr>
              <a:t> </a:t>
            </a:r>
            <a:r>
              <a:rPr lang="en-US" altLang="ja-JP" sz="4400" i="1" dirty="0" err="1">
                <a:solidFill>
                  <a:srgbClr val="FFFF00"/>
                </a:solidFill>
              </a:rPr>
              <a:t>taanc</a:t>
            </a:r>
            <a:r>
              <a:rPr lang="en-US" altLang="ja-JP" sz="4400" i="1" dirty="0">
                <a:solidFill>
                  <a:srgbClr val="FFFF00"/>
                </a:solidFill>
              </a:rPr>
              <a:t> the</a:t>
            </a:r>
            <a:r>
              <a:rPr lang="en-US" sz="4400" i="1" dirty="0">
                <a:solidFill>
                  <a:srgbClr val="FFFF00"/>
                </a:solidFill>
              </a:rPr>
              <a:t>.</a:t>
            </a:r>
            <a:r>
              <a:rPr lang="en-US" altLang="ja-JP" sz="4400" i="1" dirty="0">
                <a:solidFill>
                  <a:srgbClr val="FFFF00"/>
                </a:solidFill>
              </a:rPr>
              <a:t>"</a:t>
            </a:r>
            <a:endParaRPr lang="en-US" sz="4400" i="1" dirty="0">
              <a:solidFill>
                <a:srgbClr val="FFFF00"/>
              </a:solidFill>
            </a:endParaRPr>
          </a:p>
        </p:txBody>
      </p:sp>
      <p:sp>
        <p:nvSpPr>
          <p:cNvPr id="47" name="Freeform 4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Freeform 4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AutoShape 4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Rectangle 4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4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AutoShape 4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5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Rectangle 52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57" name="Rectangle 5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58" name="Rectangle 54"/>
          <p:cNvSpPr>
            <a:spLocks noChangeArrowheads="1"/>
          </p:cNvSpPr>
          <p:nvPr/>
        </p:nvSpPr>
        <p:spPr bwMode="auto">
          <a:xfrm>
            <a:off x="7952800" y="3835400"/>
            <a:ext cx="106118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Kadic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nzanhmei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9" name="Text Box 65"/>
          <p:cNvSpPr txBox="1">
            <a:spLocks noChangeArrowheads="1"/>
          </p:cNvSpPr>
          <p:nvPr/>
        </p:nvSpPr>
        <p:spPr bwMode="auto">
          <a:xfrm rot="-37201">
            <a:off x="6686300" y="3906661"/>
            <a:ext cx="1372135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LEVI: 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Lungh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khang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kaidai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nah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ti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e;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kaniu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tei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kalumpui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pheykai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zaucbam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khang</a:t>
            </a:r>
            <a:r>
              <a:rPr lang="en-US" i="1" dirty="0">
                <a:solidFill>
                  <a:srgbClr val="FFFF00"/>
                </a:solidFill>
                <a:latin typeface="Comic Sans MS" pitchFamily="-107" charset="0"/>
                <a:ea typeface="+mn-ea"/>
                <a:cs typeface="+mn-cs"/>
              </a:rPr>
              <a:t> e!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6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712" grpId="0"/>
      <p:bldP spid="59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02402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</a:rPr>
              <a:t>RAVRAAMEI KWM:</a:t>
            </a:r>
          </a:p>
          <a:p>
            <a:pPr algn="ctr"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</a:rPr>
              <a:t>ABRAHAM-JOSEPH	  	2000 B.C.</a:t>
            </a: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r>
              <a:rPr lang="en-US" sz="3600" dirty="0">
                <a:solidFill>
                  <a:schemeClr val="hlink"/>
                </a:solidFill>
                <a:latin typeface="Times" charset="0"/>
              </a:rPr>
              <a:t>MOUSI-JOSHUA	  		1500 B.C.</a:t>
            </a: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  <a:p>
            <a:pPr algn="ctr">
              <a:defRPr/>
            </a:pPr>
            <a:endParaRPr lang="en-US" sz="3600" dirty="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02404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7" name="Text Box 3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4325" name="Rectangle 37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20" name="Freeform 4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4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Freeform 4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AutoShape 4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4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4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4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5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5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52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30" name="Rectangle 5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31" name="Rectangle 54"/>
          <p:cNvSpPr>
            <a:spLocks noChangeArrowheads="1"/>
          </p:cNvSpPr>
          <p:nvPr/>
        </p:nvSpPr>
        <p:spPr bwMode="auto">
          <a:xfrm>
            <a:off x="7952800" y="3835400"/>
            <a:ext cx="106118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Kadic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nzanhmei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0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ED</a:t>
            </a:r>
          </a:p>
        </p:txBody>
      </p:sp>
      <p:sp>
        <p:nvSpPr>
          <p:cNvPr id="12296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PD</a:t>
            </a:r>
          </a:p>
        </p:txBody>
      </p:sp>
      <p:sp>
        <p:nvSpPr>
          <p:cNvPr id="12298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GZ</a:t>
            </a:r>
          </a:p>
        </p:txBody>
      </p:sp>
      <p:sp>
        <p:nvSpPr>
          <p:cNvPr id="5775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HD</a:t>
            </a:r>
          </a:p>
        </p:txBody>
      </p:sp>
      <p:sp>
        <p:nvSpPr>
          <p:cNvPr id="5775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MD</a:t>
            </a:r>
          </a:p>
        </p:txBody>
      </p:sp>
      <p:sp>
        <p:nvSpPr>
          <p:cNvPr id="12304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6" name="Rectangle 20"/>
          <p:cNvSpPr>
            <a:spLocks noChangeArrowheads="1"/>
          </p:cNvSpPr>
          <p:nvPr/>
        </p:nvSpPr>
        <p:spPr bwMode="auto">
          <a:xfrm>
            <a:off x="76200" y="9768"/>
            <a:ext cx="19621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KABAMV KAPUIMEI</a:t>
            </a:r>
          </a:p>
        </p:txBody>
      </p:sp>
      <p:sp>
        <p:nvSpPr>
          <p:cNvPr id="5775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DS</a:t>
            </a:r>
          </a:p>
        </p:txBody>
      </p:sp>
      <p:sp>
        <p:nvSpPr>
          <p:cNvPr id="5775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5775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775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U</a:t>
            </a:r>
          </a:p>
        </p:txBody>
      </p:sp>
      <p:sp>
        <p:nvSpPr>
          <p:cNvPr id="5775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B</a:t>
            </a:r>
          </a:p>
        </p:txBody>
      </p:sp>
      <p:sp>
        <p:nvSpPr>
          <p:cNvPr id="5775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H</a:t>
            </a:r>
          </a:p>
        </p:txBody>
      </p:sp>
      <p:sp>
        <p:nvSpPr>
          <p:cNvPr id="5775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315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756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C</a:t>
            </a:r>
          </a:p>
        </p:txBody>
      </p:sp>
      <p:sp>
        <p:nvSpPr>
          <p:cNvPr id="12317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756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12319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0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7570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KB</a:t>
            </a:r>
          </a:p>
        </p:txBody>
      </p:sp>
      <p:sp>
        <p:nvSpPr>
          <p:cNvPr id="577571" name="Rectangle 3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E</a:t>
            </a:r>
          </a:p>
        </p:txBody>
      </p:sp>
      <p:sp>
        <p:nvSpPr>
          <p:cNvPr id="577572" name="Rectangle 36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NC</a:t>
            </a:r>
          </a:p>
        </p:txBody>
      </p:sp>
      <p:sp>
        <p:nvSpPr>
          <p:cNvPr id="577573" name="Freeform 3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77574" name="Freeform 38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26" name="Freeform 39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E7E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6" name="Freeform 40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77577" name="Oval 41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29" name="Oval 4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30" name="Oval 4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31" name="Oval 4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32" name="Oval 4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33" name="Oval 46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7583" name="Rectangle 47"/>
          <p:cNvSpPr>
            <a:spLocks noChangeArrowheads="1"/>
          </p:cNvSpPr>
          <p:nvPr/>
        </p:nvSpPr>
        <p:spPr bwMode="auto">
          <a:xfrm>
            <a:off x="3079665" y="5164138"/>
            <a:ext cx="83837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EEFF4B"/>
                </a:solidFill>
                <a:latin typeface="Times" pitchFamily="-107" charset="0"/>
                <a:ea typeface="+mn-ea"/>
                <a:cs typeface="+mn-cs"/>
              </a:rPr>
              <a:t>SC</a:t>
            </a:r>
          </a:p>
        </p:txBody>
      </p:sp>
      <p:sp>
        <p:nvSpPr>
          <p:cNvPr id="577601" name="Text Box 65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Tat. 12:31; 19:2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2336" name="Oval 67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37" name="Rectangle 6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8" name="Rectangle 69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2339" name="AutoShape 7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40" name="Rectangle 7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41" name="AutoShape 7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2" name="Line 7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3" name="Line 7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4" name="Line 7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5" name="Line 7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6" name="Line 7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7" name="Rectangle 78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12348" name="Line 7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" name="Rectangle 80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2350" name="Text Box 8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7621" name="Rectangle 8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12352" name="Text Box 86"/>
          <p:cNvSpPr txBox="1">
            <a:spLocks noChangeArrowheads="1"/>
          </p:cNvSpPr>
          <p:nvPr/>
        </p:nvSpPr>
        <p:spPr bwMode="auto">
          <a:xfrm>
            <a:off x="6843665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577623" name="Rectangle 87"/>
          <p:cNvSpPr>
            <a:spLocks noChangeArrowheads="1"/>
          </p:cNvSpPr>
          <p:nvPr/>
        </p:nvSpPr>
        <p:spPr bwMode="auto">
          <a:xfrm>
            <a:off x="3162300" y="3787775"/>
            <a:ext cx="460094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rgbClr val="EEFF4B"/>
                </a:solidFill>
                <a:latin typeface="Comic Sans MS" pitchFamily="-107" charset="0"/>
                <a:ea typeface="+mn-ea"/>
                <a:cs typeface="+mn-cs"/>
              </a:rPr>
              <a:t>TATPATMEI!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49" name="Group 2"/>
          <p:cNvGrpSpPr>
            <a:grpSpLocks/>
          </p:cNvGrpSpPr>
          <p:nvPr/>
        </p:nvGrpSpPr>
        <p:grpSpPr bwMode="auto">
          <a:xfrm>
            <a:off x="4111631" y="546100"/>
            <a:ext cx="1135064" cy="5762625"/>
            <a:chOff x="2590" y="344"/>
            <a:chExt cx="715" cy="3630"/>
          </a:xfrm>
        </p:grpSpPr>
        <p:sp>
          <p:nvSpPr>
            <p:cNvPr id="104644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45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46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47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48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49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584 w 129"/>
                <a:gd name="T1" fmla="*/ 5964 h 49"/>
                <a:gd name="T2" fmla="*/ 0 w 129"/>
                <a:gd name="T3" fmla="*/ 5964 h 49"/>
                <a:gd name="T4" fmla="*/ 0 w 129"/>
                <a:gd name="T5" fmla="*/ 0 h 49"/>
                <a:gd name="T6" fmla="*/ 584 w 129"/>
                <a:gd name="T7" fmla="*/ 5964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50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51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52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53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54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55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56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57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58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59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104660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61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62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63" name="Freeform 22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64" name="Rectangle 23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65" name="Freeform 24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584 w 129"/>
                <a:gd name="T1" fmla="*/ 5964 h 49"/>
                <a:gd name="T2" fmla="*/ 0 w 129"/>
                <a:gd name="T3" fmla="*/ 5964 h 49"/>
                <a:gd name="T4" fmla="*/ 0 w 129"/>
                <a:gd name="T5" fmla="*/ 0 h 49"/>
                <a:gd name="T6" fmla="*/ 584 w 129"/>
                <a:gd name="T7" fmla="*/ 5964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66" name="AutoShape 25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67" name="Rectangle 26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68" name="Rectangle 27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69" name="AutoShape 28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70" name="Line 2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71" name="Line 3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72" name="Line 3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73" name="Line 3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74" name="Line 3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75" name="Line 3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76" name="Rectangle 35"/>
            <p:cNvSpPr>
              <a:spLocks noChangeArrowheads="1"/>
            </p:cNvSpPr>
            <p:nvPr/>
          </p:nvSpPr>
          <p:spPr bwMode="auto">
            <a:xfrm>
              <a:off x="2689" y="546"/>
              <a:ext cx="43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  <a:latin typeface="Helvetica" charset="0"/>
                </a:rPr>
                <a:t>1mei </a:t>
              </a:r>
              <a:r>
                <a:rPr lang="en-US" sz="800" dirty="0" err="1">
                  <a:solidFill>
                    <a:srgbClr val="000000"/>
                  </a:solidFill>
                  <a:latin typeface="Helvetica" charset="0"/>
                </a:rPr>
                <a:t>paap</a:t>
              </a:r>
              <a:endParaRPr lang="en-US" sz="8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04677" name="Rectangle 36"/>
            <p:cNvSpPr>
              <a:spLocks noChangeArrowheads="1"/>
            </p:cNvSpPr>
            <p:nvPr/>
          </p:nvSpPr>
          <p:spPr bwMode="auto">
            <a:xfrm>
              <a:off x="2600" y="634"/>
              <a:ext cx="6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1mei </a:t>
              </a:r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Gaychamv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04678" name="Rectangle 37"/>
            <p:cNvSpPr>
              <a:spLocks noChangeArrowheads="1"/>
            </p:cNvSpPr>
            <p:nvPr/>
          </p:nvSpPr>
          <p:spPr bwMode="auto">
            <a:xfrm>
              <a:off x="2631" y="734"/>
              <a:ext cx="6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1mei </a:t>
              </a:r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Kaikhunc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04679" name="Rectangle 38"/>
            <p:cNvSpPr>
              <a:spLocks noChangeArrowheads="1"/>
            </p:cNvSpPr>
            <p:nvPr/>
          </p:nvSpPr>
          <p:spPr bwMode="auto">
            <a:xfrm>
              <a:off x="2654" y="830"/>
              <a:ext cx="5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1mei </a:t>
              </a:r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Meidow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04680" name="Rectangle 39"/>
            <p:cNvSpPr>
              <a:spLocks noChangeArrowheads="1"/>
            </p:cNvSpPr>
            <p:nvPr/>
          </p:nvSpPr>
          <p:spPr bwMode="auto">
            <a:xfrm>
              <a:off x="2590" y="938"/>
              <a:ext cx="67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dirty="0" err="1">
                  <a:solidFill>
                    <a:srgbClr val="000000"/>
                  </a:solidFill>
                  <a:latin typeface="Helvetica" charset="0"/>
                </a:rPr>
                <a:t>Duidai</a:t>
              </a:r>
              <a:r>
                <a:rPr lang="en-US" sz="800" dirty="0">
                  <a:solidFill>
                    <a:srgbClr val="000000"/>
                  </a:solidFill>
                  <a:latin typeface="Helvetica" charset="0"/>
                </a:rPr>
                <a:t>/</a:t>
              </a:r>
              <a:r>
                <a:rPr lang="en-US" sz="800" dirty="0" err="1">
                  <a:solidFill>
                    <a:srgbClr val="000000"/>
                  </a:solidFill>
                  <a:latin typeface="Helvetica" charset="0"/>
                </a:rPr>
                <a:t>Muangsing</a:t>
              </a:r>
              <a:endParaRPr lang="en-US" sz="8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04681" name="Rectangle 40"/>
            <p:cNvSpPr>
              <a:spLocks noChangeArrowheads="1"/>
            </p:cNvSpPr>
            <p:nvPr/>
          </p:nvSpPr>
          <p:spPr bwMode="auto">
            <a:xfrm>
              <a:off x="2635" y="1034"/>
              <a:ext cx="58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Ramphaankai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04682" name="Rectangle 41"/>
            <p:cNvSpPr>
              <a:spLocks noChangeArrowheads="1"/>
            </p:cNvSpPr>
            <p:nvPr/>
          </p:nvSpPr>
          <p:spPr bwMode="auto">
            <a:xfrm>
              <a:off x="2607" y="344"/>
              <a:ext cx="4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Chicago" charset="0"/>
                </a:rPr>
                <a:t>DAMHMEI</a:t>
              </a:r>
            </a:p>
          </p:txBody>
        </p:sp>
        <p:sp>
          <p:nvSpPr>
            <p:cNvPr id="104684" name="Line 4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85" name="Line 4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86" name="Rectangle 4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87" name="Rectangle 46"/>
            <p:cNvSpPr>
              <a:spLocks noChangeArrowheads="1"/>
            </p:cNvSpPr>
            <p:nvPr/>
          </p:nvSpPr>
          <p:spPr bwMode="auto">
            <a:xfrm>
              <a:off x="2749" y="1531"/>
              <a:ext cx="4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Helvetica" charset="0"/>
                </a:rPr>
                <a:t>K - K - S</a:t>
              </a:r>
            </a:p>
          </p:txBody>
        </p:sp>
        <p:sp>
          <p:nvSpPr>
            <p:cNvPr id="104688" name="Rectangle 47"/>
            <p:cNvSpPr>
              <a:spLocks noChangeArrowheads="1"/>
            </p:cNvSpPr>
            <p:nvPr/>
          </p:nvSpPr>
          <p:spPr bwMode="auto">
            <a:xfrm>
              <a:off x="2812" y="1771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104689" name="Rectangle 48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104690" name="Rectangle 49"/>
            <p:cNvSpPr>
              <a:spLocks noChangeArrowheads="1"/>
            </p:cNvSpPr>
            <p:nvPr/>
          </p:nvSpPr>
          <p:spPr bwMode="auto">
            <a:xfrm>
              <a:off x="2623" y="1414"/>
              <a:ext cx="6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  <a:latin typeface="Helvetica" charset="0"/>
                </a:rPr>
                <a:t>KAWLOUKANMEI</a:t>
              </a:r>
            </a:p>
          </p:txBody>
        </p:sp>
        <p:sp>
          <p:nvSpPr>
            <p:cNvPr id="104691" name="Rectangle 50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104692" name="Rectangle 51"/>
            <p:cNvSpPr>
              <a:spLocks noChangeArrowheads="1"/>
            </p:cNvSpPr>
            <p:nvPr/>
          </p:nvSpPr>
          <p:spPr bwMode="auto">
            <a:xfrm>
              <a:off x="2834" y="1653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104693" name="Line 5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94" name="Line 5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95" name="Rectangle 54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104696" name="Rectangle 55"/>
            <p:cNvSpPr>
              <a:spLocks noChangeArrowheads="1"/>
            </p:cNvSpPr>
            <p:nvPr/>
          </p:nvSpPr>
          <p:spPr bwMode="auto">
            <a:xfrm>
              <a:off x="2717" y="2301"/>
              <a:ext cx="5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Nymloumei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04697" name="Rectangle 5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104698" name="Line 5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99" name="Line 5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00" name="Line 5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01" name="Line 6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02" name="Line 6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03" name="Line 6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04" name="Line 6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05" name="Line 6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06" name="Rectangle 65"/>
            <p:cNvSpPr>
              <a:spLocks noChangeArrowheads="1"/>
            </p:cNvSpPr>
            <p:nvPr/>
          </p:nvSpPr>
          <p:spPr bwMode="auto">
            <a:xfrm>
              <a:off x="2708" y="2674"/>
              <a:ext cx="35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Chicago" charset="0"/>
                </a:rPr>
                <a:t>MOUSI</a:t>
              </a:r>
            </a:p>
          </p:txBody>
        </p:sp>
        <p:sp>
          <p:nvSpPr>
            <p:cNvPr id="104707" name="Rectangle 66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104708" name="Rectangle 67"/>
            <p:cNvSpPr>
              <a:spLocks noChangeArrowheads="1"/>
            </p:cNvSpPr>
            <p:nvPr/>
          </p:nvSpPr>
          <p:spPr bwMode="auto">
            <a:xfrm>
              <a:off x="2751" y="3050"/>
              <a:ext cx="40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G - M - T</a:t>
              </a:r>
            </a:p>
          </p:txBody>
        </p:sp>
        <p:sp>
          <p:nvSpPr>
            <p:cNvPr id="104709" name="Rectangle 68"/>
            <p:cNvSpPr>
              <a:spLocks noChangeArrowheads="1"/>
            </p:cNvSpPr>
            <p:nvPr/>
          </p:nvSpPr>
          <p:spPr bwMode="auto">
            <a:xfrm>
              <a:off x="2648" y="3158"/>
              <a:ext cx="63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Kadesh Barnea</a:t>
              </a:r>
            </a:p>
          </p:txBody>
        </p:sp>
        <p:sp>
          <p:nvSpPr>
            <p:cNvPr id="104710" name="Rectangle 6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104711" name="Rectangle 70"/>
            <p:cNvSpPr>
              <a:spLocks noChangeArrowheads="1"/>
            </p:cNvSpPr>
            <p:nvPr/>
          </p:nvSpPr>
          <p:spPr bwMode="auto">
            <a:xfrm>
              <a:off x="2724" y="3382"/>
              <a:ext cx="35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Pary</a:t>
              </a:r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 5 </a:t>
              </a:r>
            </a:p>
          </p:txBody>
        </p:sp>
        <p:sp>
          <p:nvSpPr>
            <p:cNvPr id="104712" name="Line 7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13" name="Rectangle 72"/>
            <p:cNvSpPr>
              <a:spLocks noChangeArrowheads="1"/>
            </p:cNvSpPr>
            <p:nvPr/>
          </p:nvSpPr>
          <p:spPr bwMode="auto">
            <a:xfrm>
              <a:off x="2779" y="2826"/>
              <a:ext cx="45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Tatpatmei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04714" name="Line 73"/>
            <p:cNvSpPr>
              <a:spLocks noChangeShapeType="1"/>
            </p:cNvSpPr>
            <p:nvPr/>
          </p:nvSpPr>
          <p:spPr bwMode="auto">
            <a:xfrm>
              <a:off x="2667" y="58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15" name="Line 7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16" name="Line 7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17" name="Rectangle 76"/>
            <p:cNvSpPr>
              <a:spLocks noChangeArrowheads="1"/>
            </p:cNvSpPr>
            <p:nvPr/>
          </p:nvSpPr>
          <p:spPr bwMode="auto">
            <a:xfrm>
              <a:off x="2697" y="3550"/>
              <a:ext cx="4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Chicago" charset="0"/>
                </a:rPr>
                <a:t>JOSHUA</a:t>
              </a:r>
            </a:p>
          </p:txBody>
        </p:sp>
        <p:sp>
          <p:nvSpPr>
            <p:cNvPr id="104718" name="Rectangle 7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Jericho/Ai</a:t>
              </a:r>
            </a:p>
          </p:txBody>
        </p:sp>
        <p:sp>
          <p:nvSpPr>
            <p:cNvPr id="104719" name="Rectangle 78"/>
            <p:cNvSpPr>
              <a:spLocks noChangeArrowheads="1"/>
            </p:cNvSpPr>
            <p:nvPr/>
          </p:nvSpPr>
          <p:spPr bwMode="auto">
            <a:xfrm>
              <a:off x="2637" y="3806"/>
              <a:ext cx="6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Kadic</a:t>
              </a:r>
              <a:r>
                <a:rPr lang="en-US" sz="900" dirty="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Helvetica" charset="0"/>
                </a:rPr>
                <a:t>nzanhmei</a:t>
              </a:r>
              <a:endParaRPr lang="en-US" sz="900" dirty="0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04450" name="AutoShape 7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1" name="Freeform 8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2" name="Freeform 8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3" name="Freeform 8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4" name="Freeform 8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5" name="Freeform 8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6" name="Freeform 8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7" name="Freeform 8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8" name="Freeform 8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9" name="Freeform 8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0" name="Freeform 8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1" name="Freeform 9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2" name="Freeform 9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3" name="Freeform 9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4" name="Freeform 9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5" name="Freeform 9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6" name="Freeform 9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7" name="Freeform 9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8" name="Freeform 9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9" name="Freeform 9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0" name="Freeform 9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1" name="Freeform 10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2" name="Freeform 10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3" name="Freeform 10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4" name="Freeform 10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5" name="Freeform 10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6" name="Freeform 10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7" name="Freeform 10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8" name="Freeform 10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9" name="Freeform 10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0" name="Freeform 10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1" name="Freeform 11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2" name="Freeform 11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3" name="Freeform 11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4" name="Freeform 11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5" name="Freeform 11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6" name="Freeform 11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7" name="Freeform 11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8" name="Freeform 11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9" name="Freeform 11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90" name="Freeform 11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91" name="Freeform 12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92" name="Freeform 12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93" name="Freeform 12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94" name="Freeform 12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4495" name="Picture 12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96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97" name="Freeform 13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98" name="Rectangle 13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04499" name="Rectangle 13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00" name="Rectangle 13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01" name="Rectangle 13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02" name="Rectangle 13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03" name="Rectangle 13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04" name="Rectangle 13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86891" name="Rectangle 139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-107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586892" name="Rectangle 140"/>
          <p:cNvSpPr>
            <a:spLocks noChangeArrowheads="1"/>
          </p:cNvSpPr>
          <p:nvPr/>
        </p:nvSpPr>
        <p:spPr bwMode="auto">
          <a:xfrm>
            <a:off x="992188" y="2355850"/>
            <a:ext cx="2511425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 dirty="0">
                <a:solidFill>
                  <a:srgbClr val="FAFD00"/>
                </a:solidFill>
                <a:latin typeface="Times" pitchFamily="-107" charset="0"/>
                <a:ea typeface="+mn-ea"/>
                <a:cs typeface="+mn-cs"/>
              </a:rPr>
              <a:t>D 7 K J </a:t>
            </a:r>
          </a:p>
        </p:txBody>
      </p:sp>
      <p:sp>
        <p:nvSpPr>
          <p:cNvPr id="586894" name="Rectangle 14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586897" name="Line 145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EA1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04509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10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6902" name="Text Box 150"/>
          <p:cNvSpPr txBox="1">
            <a:spLocks noChangeArrowheads="1"/>
          </p:cNvSpPr>
          <p:nvPr/>
        </p:nvSpPr>
        <p:spPr bwMode="auto">
          <a:xfrm rot="-5385664">
            <a:off x="5993719" y="4455207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-107" charset="0"/>
                <a:ea typeface="+mn-ea"/>
                <a:cs typeface="+mn-cs"/>
              </a:rPr>
              <a:t>D</a:t>
            </a:r>
          </a:p>
        </p:txBody>
      </p:sp>
      <p:sp>
        <p:nvSpPr>
          <p:cNvPr id="104512" name="Rectangle 159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03" name="Text Box 15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104514" name="Rectangle 15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6905" name="Text Box 153"/>
          <p:cNvSpPr txBox="1">
            <a:spLocks noChangeArrowheads="1"/>
          </p:cNvSpPr>
          <p:nvPr/>
        </p:nvSpPr>
        <p:spPr bwMode="auto">
          <a:xfrm rot="-5388536">
            <a:off x="2347116" y="3780964"/>
            <a:ext cx="2778216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-107" charset="0"/>
                <a:ea typeface="+mn-ea"/>
                <a:cs typeface="+mn-cs"/>
              </a:rPr>
              <a:t>MEICKANG 4</a:t>
            </a:r>
          </a:p>
        </p:txBody>
      </p:sp>
      <p:sp>
        <p:nvSpPr>
          <p:cNvPr id="104516" name="Rectangle 15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17" name="Rectangle 15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6908" name="Text Box 156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pitchFamily="-107" charset="0"/>
                <a:ea typeface="+mn-ea"/>
                <a:cs typeface="+mn-cs"/>
              </a:rPr>
              <a:t>C</a:t>
            </a:r>
          </a:p>
        </p:txBody>
      </p:sp>
      <p:sp>
        <p:nvSpPr>
          <p:cNvPr id="104519" name="Freeform 15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20" name="Freeform 15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21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22" name="Freeform 16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23" name="Rectangle 16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24" name="AutoShape 16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25" name="Rectangle 16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26" name="AutoShape 16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27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28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4529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104641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42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43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6924" name="Rectangle 172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-107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586925" name="Rectangle 173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-107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586926" name="Rectangle 174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-107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104533" name="Line 17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34" name="Line 17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35" name="Line 17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36" name="Line 17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37" name="Line 17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38" name="Line 18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39" name="Line 18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40" name="Line 18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41" name="Line 18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42" name="Line 18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43" name="Line 18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44" name="Line 18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45" name="Rectangle 187"/>
          <p:cNvSpPr>
            <a:spLocks noChangeArrowheads="1"/>
          </p:cNvSpPr>
          <p:nvPr/>
        </p:nvSpPr>
        <p:spPr bwMode="auto">
          <a:xfrm>
            <a:off x="6523038" y="3213100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NYMLOUMEI</a:t>
            </a:r>
          </a:p>
        </p:txBody>
      </p:sp>
      <p:sp>
        <p:nvSpPr>
          <p:cNvPr id="104546" name="Line 18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47" name="Line 18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48" name="Line 19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49" name="Rectangle 191"/>
          <p:cNvSpPr>
            <a:spLocks noChangeArrowheads="1"/>
          </p:cNvSpPr>
          <p:nvPr/>
        </p:nvSpPr>
        <p:spPr bwMode="auto">
          <a:xfrm>
            <a:off x="6599238" y="4394200"/>
            <a:ext cx="766234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KARIMMEI</a:t>
            </a:r>
          </a:p>
        </p:txBody>
      </p:sp>
      <p:sp>
        <p:nvSpPr>
          <p:cNvPr id="104550" name="Line 19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51" name="Line 19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52" name="Rectangle 19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53" name="AutoShape 19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54" name="Rectangle 196"/>
          <p:cNvSpPr>
            <a:spLocks noChangeArrowheads="1"/>
          </p:cNvSpPr>
          <p:nvPr/>
        </p:nvSpPr>
        <p:spPr bwMode="auto">
          <a:xfrm>
            <a:off x="6610350" y="5102225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hicago" charset="0"/>
              </a:rPr>
              <a:t>JISU</a:t>
            </a:r>
          </a:p>
        </p:txBody>
      </p:sp>
      <p:sp>
        <p:nvSpPr>
          <p:cNvPr id="104555" name="Line 19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56" name="Line 19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57" name="Line 19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58" name="Line 20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59" name="Line 20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60" name="Line 20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61" name="AutoShape 20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62" name="Rectangle 20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63" name="AutoShape 20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64" name="Rectangle 206"/>
          <p:cNvSpPr>
            <a:spLocks noChangeArrowheads="1"/>
          </p:cNvSpPr>
          <p:nvPr/>
        </p:nvSpPr>
        <p:spPr bwMode="auto">
          <a:xfrm>
            <a:off x="6527119" y="561975"/>
            <a:ext cx="888063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Chicago" charset="0"/>
              </a:rPr>
              <a:t>KAGUAKCMEI</a:t>
            </a:r>
          </a:p>
        </p:txBody>
      </p:sp>
      <p:sp>
        <p:nvSpPr>
          <p:cNvPr id="104565" name="Line 20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66" name="Line 20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67" name="Rectangle 209"/>
          <p:cNvSpPr>
            <a:spLocks noChangeArrowheads="1"/>
          </p:cNvSpPr>
          <p:nvPr/>
        </p:nvSpPr>
        <p:spPr bwMode="auto">
          <a:xfrm>
            <a:off x="6536644" y="1266825"/>
            <a:ext cx="894475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GUANGHDIC</a:t>
            </a:r>
          </a:p>
        </p:txBody>
      </p:sp>
      <p:sp>
        <p:nvSpPr>
          <p:cNvPr id="104568" name="Line 21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69" name="Rectangle 21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4" name="Rectangle 212"/>
          <p:cNvSpPr>
            <a:spLocks noChangeArrowheads="1"/>
          </p:cNvSpPr>
          <p:nvPr/>
        </p:nvSpPr>
        <p:spPr bwMode="auto">
          <a:xfrm>
            <a:off x="4087253" y="600075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86965" name="Rectangle 213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4572" name="Text Box 21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86968" name="Text Box 216"/>
          <p:cNvSpPr txBox="1">
            <a:spLocks noChangeArrowheads="1"/>
          </p:cNvSpPr>
          <p:nvPr/>
        </p:nvSpPr>
        <p:spPr bwMode="auto">
          <a:xfrm>
            <a:off x="1773238" y="47625"/>
            <a:ext cx="2247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Thau</a:t>
            </a:r>
            <a:r>
              <a:rPr lang="en-US" sz="1200" dirty="0">
                <a:solidFill>
                  <a:schemeClr val="tx1"/>
                </a:solidFill>
                <a:latin typeface="Comic Sans MS" pitchFamily="-107" charset="0"/>
                <a:ea typeface="+mn-ea"/>
                <a:cs typeface="+mn-cs"/>
              </a:rPr>
              <a:t>. 1 – Josh. 24</a:t>
            </a:r>
          </a:p>
        </p:txBody>
      </p:sp>
      <p:sp>
        <p:nvSpPr>
          <p:cNvPr id="104586" name="Text Box 2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6987" name="Rectangle 23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104588" name="Rectangle 249"/>
          <p:cNvSpPr>
            <a:spLocks noChangeArrowheads="1"/>
          </p:cNvSpPr>
          <p:nvPr/>
        </p:nvSpPr>
        <p:spPr bwMode="auto">
          <a:xfrm>
            <a:off x="5173663" y="2278063"/>
            <a:ext cx="3556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chemeClr val="tx1"/>
                </a:solidFill>
                <a:latin typeface="Kosher-Normal" charset="0"/>
              </a:rPr>
              <a:t>AC</a:t>
            </a:r>
            <a:endParaRPr lang="en-US" b="0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04589" name="Rectangle 262"/>
          <p:cNvSpPr>
            <a:spLocks noChangeArrowheads="1"/>
          </p:cNvSpPr>
          <p:nvPr/>
        </p:nvSpPr>
        <p:spPr bwMode="auto">
          <a:xfrm>
            <a:off x="5187950" y="5302250"/>
            <a:ext cx="3429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b="0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04590" name="Text Box 290"/>
          <p:cNvSpPr txBox="1">
            <a:spLocks noChangeArrowheads="1"/>
          </p:cNvSpPr>
          <p:nvPr/>
        </p:nvSpPr>
        <p:spPr bwMode="auto">
          <a:xfrm>
            <a:off x="8658225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7043" name="AutoShape 291"/>
          <p:cNvSpPr>
            <a:spLocks noChangeArrowheads="1"/>
          </p:cNvSpPr>
          <p:nvPr/>
        </p:nvSpPr>
        <p:spPr bwMode="auto">
          <a:xfrm>
            <a:off x="5054600" y="21590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87044" name="AutoShape 292"/>
          <p:cNvSpPr>
            <a:spLocks noChangeArrowheads="1"/>
          </p:cNvSpPr>
          <p:nvPr/>
        </p:nvSpPr>
        <p:spPr bwMode="auto">
          <a:xfrm>
            <a:off x="5080000" y="51435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86981" name="AutoShape 229"/>
          <p:cNvSpPr>
            <a:spLocks noChangeArrowheads="1"/>
          </p:cNvSpPr>
          <p:nvPr/>
        </p:nvSpPr>
        <p:spPr bwMode="auto">
          <a:xfrm rot="-2030762">
            <a:off x="5073650" y="4665663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104594" name="Group 29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7046" name="Rectangle 29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87047" name="Line 29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104595" name="Text Box 296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2</a:t>
            </a:r>
            <a:endParaRPr lang="en-US" sz="1400"/>
          </a:p>
        </p:txBody>
      </p:sp>
      <p:grpSp>
        <p:nvGrpSpPr>
          <p:cNvPr id="104596" name="Group 276"/>
          <p:cNvGrpSpPr>
            <a:grpSpLocks/>
          </p:cNvGrpSpPr>
          <p:nvPr/>
        </p:nvGrpSpPr>
        <p:grpSpPr bwMode="auto">
          <a:xfrm>
            <a:off x="5221288" y="1395413"/>
            <a:ext cx="2760662" cy="4313237"/>
            <a:chOff x="5221288" y="1395413"/>
            <a:chExt cx="2760662" cy="4313238"/>
          </a:xfrm>
        </p:grpSpPr>
        <p:grpSp>
          <p:nvGrpSpPr>
            <p:cNvPr id="104599" name="Group 284"/>
            <p:cNvGrpSpPr>
              <a:grpSpLocks/>
            </p:cNvGrpSpPr>
            <p:nvPr/>
          </p:nvGrpSpPr>
          <p:grpSpPr bwMode="auto">
            <a:xfrm>
              <a:off x="5238750" y="2270126"/>
              <a:ext cx="374650" cy="414338"/>
              <a:chOff x="1558" y="1007"/>
              <a:chExt cx="2107" cy="1949"/>
            </a:xfrm>
          </p:grpSpPr>
          <p:grpSp>
            <p:nvGrpSpPr>
              <p:cNvPr id="104631" name="Group 286"/>
              <p:cNvGrpSpPr>
                <a:grpSpLocks/>
              </p:cNvGrpSpPr>
              <p:nvPr/>
            </p:nvGrpSpPr>
            <p:grpSpPr bwMode="auto">
              <a:xfrm>
                <a:off x="1558" y="1207"/>
                <a:ext cx="2107" cy="1421"/>
                <a:chOff x="578" y="2316"/>
                <a:chExt cx="2105" cy="1421"/>
              </a:xfrm>
            </p:grpSpPr>
            <p:sp>
              <p:nvSpPr>
                <p:cNvPr id="104637" name="Freeform 287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38" name="Freeform 288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632" name="Freeform 290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06 w 85"/>
                  <a:gd name="T1" fmla="*/ 33 h 318"/>
                  <a:gd name="T2" fmla="*/ 93 w 85"/>
                  <a:gd name="T3" fmla="*/ 15 h 318"/>
                  <a:gd name="T4" fmla="*/ 69 w 85"/>
                  <a:gd name="T5" fmla="*/ 9 h 318"/>
                  <a:gd name="T6" fmla="*/ 80 w 85"/>
                  <a:gd name="T7" fmla="*/ 15 h 318"/>
                  <a:gd name="T8" fmla="*/ 93 w 85"/>
                  <a:gd name="T9" fmla="*/ 6 h 318"/>
                  <a:gd name="T10" fmla="*/ 55 w 85"/>
                  <a:gd name="T11" fmla="*/ 3 h 318"/>
                  <a:gd name="T12" fmla="*/ 55 w 85"/>
                  <a:gd name="T13" fmla="*/ 9 h 318"/>
                  <a:gd name="T14" fmla="*/ 69 w 85"/>
                  <a:gd name="T15" fmla="*/ 41 h 318"/>
                  <a:gd name="T16" fmla="*/ 41 w 85"/>
                  <a:gd name="T17" fmla="*/ 35 h 318"/>
                  <a:gd name="T18" fmla="*/ 55 w 85"/>
                  <a:gd name="T19" fmla="*/ 28 h 318"/>
                  <a:gd name="T20" fmla="*/ 69 w 85"/>
                  <a:gd name="T21" fmla="*/ 35 h 318"/>
                  <a:gd name="T22" fmla="*/ 55 w 85"/>
                  <a:gd name="T23" fmla="*/ 22 h 318"/>
                  <a:gd name="T24" fmla="*/ 69 w 85"/>
                  <a:gd name="T25" fmla="*/ 33 h 318"/>
                  <a:gd name="T26" fmla="*/ 55 w 85"/>
                  <a:gd name="T27" fmla="*/ 26 h 318"/>
                  <a:gd name="T28" fmla="*/ 69 w 85"/>
                  <a:gd name="T29" fmla="*/ 32 h 318"/>
                  <a:gd name="T30" fmla="*/ 80 w 85"/>
                  <a:gd name="T31" fmla="*/ 37 h 318"/>
                  <a:gd name="T32" fmla="*/ 106 w 85"/>
                  <a:gd name="T33" fmla="*/ 44 h 318"/>
                  <a:gd name="T34" fmla="*/ 117 w 85"/>
                  <a:gd name="T35" fmla="*/ 50 h 318"/>
                  <a:gd name="T36" fmla="*/ 106 w 85"/>
                  <a:gd name="T37" fmla="*/ 61 h 318"/>
                  <a:gd name="T38" fmla="*/ 93 w 85"/>
                  <a:gd name="T39" fmla="*/ 59 h 318"/>
                  <a:gd name="T40" fmla="*/ 80 w 85"/>
                  <a:gd name="T41" fmla="*/ 69 h 318"/>
                  <a:gd name="T42" fmla="*/ 55 w 85"/>
                  <a:gd name="T43" fmla="*/ 64 h 318"/>
                  <a:gd name="T44" fmla="*/ 41 w 85"/>
                  <a:gd name="T45" fmla="*/ 44 h 318"/>
                  <a:gd name="T46" fmla="*/ 33 w 85"/>
                  <a:gd name="T47" fmla="*/ 54 h 318"/>
                  <a:gd name="T48" fmla="*/ 5 w 85"/>
                  <a:gd name="T49" fmla="*/ 46 h 318"/>
                  <a:gd name="T50" fmla="*/ 55 w 85"/>
                  <a:gd name="T51" fmla="*/ 32 h 318"/>
                  <a:gd name="T52" fmla="*/ 93 w 85"/>
                  <a:gd name="T53" fmla="*/ 37 h 318"/>
                  <a:gd name="T54" fmla="*/ 106 w 85"/>
                  <a:gd name="T55" fmla="*/ 49 h 318"/>
                  <a:gd name="T56" fmla="*/ 93 w 85"/>
                  <a:gd name="T57" fmla="*/ 41 h 318"/>
                  <a:gd name="T58" fmla="*/ 93 w 85"/>
                  <a:gd name="T59" fmla="*/ 3 h 318"/>
                  <a:gd name="T60" fmla="*/ 69 w 85"/>
                  <a:gd name="T61" fmla="*/ 8 h 318"/>
                  <a:gd name="T62" fmla="*/ 33 w 85"/>
                  <a:gd name="T63" fmla="*/ 9 h 318"/>
                  <a:gd name="T64" fmla="*/ 55 w 85"/>
                  <a:gd name="T65" fmla="*/ 21 h 318"/>
                  <a:gd name="T66" fmla="*/ 80 w 85"/>
                  <a:gd name="T67" fmla="*/ 29 h 318"/>
                  <a:gd name="T68" fmla="*/ 106 w 85"/>
                  <a:gd name="T69" fmla="*/ 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33" name="Freeform 291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40 w 105"/>
                  <a:gd name="T3" fmla="*/ 3 h 354"/>
                  <a:gd name="T4" fmla="*/ 110 w 105"/>
                  <a:gd name="T5" fmla="*/ 7 h 354"/>
                  <a:gd name="T6" fmla="*/ 126 w 105"/>
                  <a:gd name="T7" fmla="*/ 14 h 354"/>
                  <a:gd name="T8" fmla="*/ 126 w 105"/>
                  <a:gd name="T9" fmla="*/ 33 h 354"/>
                  <a:gd name="T10" fmla="*/ 146 w 105"/>
                  <a:gd name="T11" fmla="*/ 38 h 354"/>
                  <a:gd name="T12" fmla="*/ 146 w 105"/>
                  <a:gd name="T13" fmla="*/ 54 h 354"/>
                  <a:gd name="T14" fmla="*/ 126 w 105"/>
                  <a:gd name="T15" fmla="*/ 75 h 354"/>
                  <a:gd name="T16" fmla="*/ 104 w 105"/>
                  <a:gd name="T17" fmla="*/ 80 h 354"/>
                  <a:gd name="T18" fmla="*/ 25 w 105"/>
                  <a:gd name="T19" fmla="*/ 71 h 354"/>
                  <a:gd name="T20" fmla="*/ 12 w 105"/>
                  <a:gd name="T21" fmla="*/ 63 h 354"/>
                  <a:gd name="T22" fmla="*/ 25 w 105"/>
                  <a:gd name="T23" fmla="*/ 55 h 354"/>
                  <a:gd name="T24" fmla="*/ 9 w 105"/>
                  <a:gd name="T25" fmla="*/ 22 h 354"/>
                  <a:gd name="T26" fmla="*/ 31 w 105"/>
                  <a:gd name="T27" fmla="*/ 10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34" name="Freeform 292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17 w 149"/>
                  <a:gd name="T1" fmla="*/ 4 h 376"/>
                  <a:gd name="T2" fmla="*/ 206 w 149"/>
                  <a:gd name="T3" fmla="*/ 23 h 376"/>
                  <a:gd name="T4" fmla="*/ 192 w 149"/>
                  <a:gd name="T5" fmla="*/ 29 h 376"/>
                  <a:gd name="T6" fmla="*/ 188 w 149"/>
                  <a:gd name="T7" fmla="*/ 31 h 376"/>
                  <a:gd name="T8" fmla="*/ 161 w 149"/>
                  <a:gd name="T9" fmla="*/ 54 h 376"/>
                  <a:gd name="T10" fmla="*/ 127 w 149"/>
                  <a:gd name="T11" fmla="*/ 70 h 376"/>
                  <a:gd name="T12" fmla="*/ 103 w 149"/>
                  <a:gd name="T13" fmla="*/ 80 h 376"/>
                  <a:gd name="T14" fmla="*/ 85 w 149"/>
                  <a:gd name="T15" fmla="*/ 80 h 376"/>
                  <a:gd name="T16" fmla="*/ 29 w 149"/>
                  <a:gd name="T17" fmla="*/ 83 h 376"/>
                  <a:gd name="T18" fmla="*/ 2 w 149"/>
                  <a:gd name="T19" fmla="*/ 78 h 376"/>
                  <a:gd name="T20" fmla="*/ 5 w 149"/>
                  <a:gd name="T21" fmla="*/ 70 h 376"/>
                  <a:gd name="T22" fmla="*/ 8 w 149"/>
                  <a:gd name="T23" fmla="*/ 50 h 376"/>
                  <a:gd name="T24" fmla="*/ 32 w 149"/>
                  <a:gd name="T25" fmla="*/ 44 h 376"/>
                  <a:gd name="T26" fmla="*/ 52 w 149"/>
                  <a:gd name="T27" fmla="*/ 24 h 376"/>
                  <a:gd name="T28" fmla="*/ 64 w 149"/>
                  <a:gd name="T29" fmla="*/ 17 h 376"/>
                  <a:gd name="T30" fmla="*/ 123 w 149"/>
                  <a:gd name="T31" fmla="*/ 3 h 376"/>
                  <a:gd name="T32" fmla="*/ 188 w 149"/>
                  <a:gd name="T33" fmla="*/ 3 h 376"/>
                  <a:gd name="T34" fmla="*/ 217 w 149"/>
                  <a:gd name="T35" fmla="*/ 4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35" name="Freeform 293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7 w 96"/>
                  <a:gd name="T1" fmla="*/ 109 h 504"/>
                  <a:gd name="T2" fmla="*/ 84 w 96"/>
                  <a:gd name="T3" fmla="*/ 111 h 504"/>
                  <a:gd name="T4" fmla="*/ 101 w 96"/>
                  <a:gd name="T5" fmla="*/ 102 h 504"/>
                  <a:gd name="T6" fmla="*/ 101 w 96"/>
                  <a:gd name="T7" fmla="*/ 72 h 504"/>
                  <a:gd name="T8" fmla="*/ 124 w 96"/>
                  <a:gd name="T9" fmla="*/ 48 h 504"/>
                  <a:gd name="T10" fmla="*/ 134 w 96"/>
                  <a:gd name="T11" fmla="*/ 39 h 504"/>
                  <a:gd name="T12" fmla="*/ 124 w 96"/>
                  <a:gd name="T13" fmla="*/ 11 h 504"/>
                  <a:gd name="T14" fmla="*/ 108 w 96"/>
                  <a:gd name="T15" fmla="*/ 3 h 504"/>
                  <a:gd name="T16" fmla="*/ 40 w 96"/>
                  <a:gd name="T17" fmla="*/ 6 h 504"/>
                  <a:gd name="T18" fmla="*/ 37 w 96"/>
                  <a:gd name="T19" fmla="*/ 27 h 504"/>
                  <a:gd name="T20" fmla="*/ 43 w 96"/>
                  <a:gd name="T21" fmla="*/ 81 h 504"/>
                  <a:gd name="T22" fmla="*/ 54 w 96"/>
                  <a:gd name="T23" fmla="*/ 92 h 504"/>
                  <a:gd name="T24" fmla="*/ 35 w 96"/>
                  <a:gd name="T25" fmla="*/ 107 h 504"/>
                  <a:gd name="T26" fmla="*/ 37 w 96"/>
                  <a:gd name="T27" fmla="*/ 109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36" name="Freeform 294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86 h 410"/>
                  <a:gd name="T2" fmla="*/ 62 w 150"/>
                  <a:gd name="T3" fmla="*/ 93 h 410"/>
                  <a:gd name="T4" fmla="*/ 123 w 150"/>
                  <a:gd name="T5" fmla="*/ 90 h 410"/>
                  <a:gd name="T6" fmla="*/ 144 w 150"/>
                  <a:gd name="T7" fmla="*/ 81 h 410"/>
                  <a:gd name="T8" fmla="*/ 177 w 150"/>
                  <a:gd name="T9" fmla="*/ 62 h 410"/>
                  <a:gd name="T10" fmla="*/ 197 w 150"/>
                  <a:gd name="T11" fmla="*/ 49 h 410"/>
                  <a:gd name="T12" fmla="*/ 209 w 150"/>
                  <a:gd name="T13" fmla="*/ 44 h 410"/>
                  <a:gd name="T14" fmla="*/ 213 w 150"/>
                  <a:gd name="T15" fmla="*/ 26 h 410"/>
                  <a:gd name="T16" fmla="*/ 222 w 150"/>
                  <a:gd name="T17" fmla="*/ 23 h 410"/>
                  <a:gd name="T18" fmla="*/ 225 w 150"/>
                  <a:gd name="T19" fmla="*/ 10 h 410"/>
                  <a:gd name="T20" fmla="*/ 200 w 150"/>
                  <a:gd name="T21" fmla="*/ 0 h 410"/>
                  <a:gd name="T22" fmla="*/ 144 w 150"/>
                  <a:gd name="T23" fmla="*/ 3 h 410"/>
                  <a:gd name="T24" fmla="*/ 118 w 150"/>
                  <a:gd name="T25" fmla="*/ 12 h 410"/>
                  <a:gd name="T26" fmla="*/ 102 w 150"/>
                  <a:gd name="T27" fmla="*/ 31 h 410"/>
                  <a:gd name="T28" fmla="*/ 88 w 150"/>
                  <a:gd name="T29" fmla="*/ 36 h 410"/>
                  <a:gd name="T30" fmla="*/ 64 w 150"/>
                  <a:gd name="T31" fmla="*/ 49 h 410"/>
                  <a:gd name="T32" fmla="*/ 62 w 150"/>
                  <a:gd name="T33" fmla="*/ 51 h 410"/>
                  <a:gd name="T34" fmla="*/ 52 w 150"/>
                  <a:gd name="T35" fmla="*/ 52 h 410"/>
                  <a:gd name="T36" fmla="*/ 48 w 150"/>
                  <a:gd name="T37" fmla="*/ 57 h 410"/>
                  <a:gd name="T38" fmla="*/ 42 w 150"/>
                  <a:gd name="T39" fmla="*/ 58 h 410"/>
                  <a:gd name="T40" fmla="*/ 27 w 150"/>
                  <a:gd name="T41" fmla="*/ 79 h 410"/>
                  <a:gd name="T42" fmla="*/ 10 w 150"/>
                  <a:gd name="T43" fmla="*/ 86 h 410"/>
                  <a:gd name="T44" fmla="*/ 2 w 150"/>
                  <a:gd name="T45" fmla="*/ 87 h 410"/>
                  <a:gd name="T46" fmla="*/ 5 w 150"/>
                  <a:gd name="T47" fmla="*/ 86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4600" name="Rectangle 295"/>
            <p:cNvSpPr>
              <a:spLocks noChangeArrowheads="1"/>
            </p:cNvSpPr>
            <p:nvPr/>
          </p:nvSpPr>
          <p:spPr bwMode="auto">
            <a:xfrm>
              <a:off x="5221288" y="2278063"/>
              <a:ext cx="455252" cy="335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i="1" dirty="0">
                  <a:solidFill>
                    <a:srgbClr val="FFFFFF"/>
                  </a:solidFill>
                  <a:effectLst>
                    <a:outerShdw blurRad="50800" dist="101600" dir="2700000" algn="tl" rotWithShape="0">
                      <a:srgbClr val="000000"/>
                    </a:outerShdw>
                  </a:effectLst>
                  <a:latin typeface="Kosher-Normal" charset="0"/>
                </a:rPr>
                <a:t>AL</a:t>
              </a:r>
              <a:endParaRPr lang="en-US" b="0" i="1" dirty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Helvetica" charset="0"/>
              </a:endParaRPr>
            </a:p>
          </p:txBody>
        </p:sp>
        <p:grpSp>
          <p:nvGrpSpPr>
            <p:cNvPr id="104601" name="Group 297"/>
            <p:cNvGrpSpPr>
              <a:grpSpLocks/>
            </p:cNvGrpSpPr>
            <p:nvPr/>
          </p:nvGrpSpPr>
          <p:grpSpPr bwMode="auto">
            <a:xfrm>
              <a:off x="5243512" y="5294313"/>
              <a:ext cx="374650" cy="414338"/>
              <a:chOff x="1558" y="1007"/>
              <a:chExt cx="2107" cy="1949"/>
            </a:xfrm>
          </p:grpSpPr>
          <p:grpSp>
            <p:nvGrpSpPr>
              <p:cNvPr id="104623" name="Group 299"/>
              <p:cNvGrpSpPr>
                <a:grpSpLocks/>
              </p:cNvGrpSpPr>
              <p:nvPr/>
            </p:nvGrpSpPr>
            <p:grpSpPr bwMode="auto">
              <a:xfrm>
                <a:off x="1558" y="1207"/>
                <a:ext cx="2107" cy="1421"/>
                <a:chOff x="578" y="2316"/>
                <a:chExt cx="2105" cy="1421"/>
              </a:xfrm>
            </p:grpSpPr>
            <p:sp>
              <p:nvSpPr>
                <p:cNvPr id="104629" name="Freeform 300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30" name="Freeform 301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624" name="Freeform 30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06 w 85"/>
                  <a:gd name="T1" fmla="*/ 33 h 318"/>
                  <a:gd name="T2" fmla="*/ 93 w 85"/>
                  <a:gd name="T3" fmla="*/ 15 h 318"/>
                  <a:gd name="T4" fmla="*/ 69 w 85"/>
                  <a:gd name="T5" fmla="*/ 9 h 318"/>
                  <a:gd name="T6" fmla="*/ 80 w 85"/>
                  <a:gd name="T7" fmla="*/ 15 h 318"/>
                  <a:gd name="T8" fmla="*/ 93 w 85"/>
                  <a:gd name="T9" fmla="*/ 6 h 318"/>
                  <a:gd name="T10" fmla="*/ 55 w 85"/>
                  <a:gd name="T11" fmla="*/ 3 h 318"/>
                  <a:gd name="T12" fmla="*/ 55 w 85"/>
                  <a:gd name="T13" fmla="*/ 9 h 318"/>
                  <a:gd name="T14" fmla="*/ 69 w 85"/>
                  <a:gd name="T15" fmla="*/ 41 h 318"/>
                  <a:gd name="T16" fmla="*/ 41 w 85"/>
                  <a:gd name="T17" fmla="*/ 35 h 318"/>
                  <a:gd name="T18" fmla="*/ 55 w 85"/>
                  <a:gd name="T19" fmla="*/ 28 h 318"/>
                  <a:gd name="T20" fmla="*/ 69 w 85"/>
                  <a:gd name="T21" fmla="*/ 35 h 318"/>
                  <a:gd name="T22" fmla="*/ 55 w 85"/>
                  <a:gd name="T23" fmla="*/ 22 h 318"/>
                  <a:gd name="T24" fmla="*/ 69 w 85"/>
                  <a:gd name="T25" fmla="*/ 33 h 318"/>
                  <a:gd name="T26" fmla="*/ 55 w 85"/>
                  <a:gd name="T27" fmla="*/ 26 h 318"/>
                  <a:gd name="T28" fmla="*/ 69 w 85"/>
                  <a:gd name="T29" fmla="*/ 32 h 318"/>
                  <a:gd name="T30" fmla="*/ 80 w 85"/>
                  <a:gd name="T31" fmla="*/ 37 h 318"/>
                  <a:gd name="T32" fmla="*/ 106 w 85"/>
                  <a:gd name="T33" fmla="*/ 44 h 318"/>
                  <a:gd name="T34" fmla="*/ 117 w 85"/>
                  <a:gd name="T35" fmla="*/ 50 h 318"/>
                  <a:gd name="T36" fmla="*/ 106 w 85"/>
                  <a:gd name="T37" fmla="*/ 61 h 318"/>
                  <a:gd name="T38" fmla="*/ 93 w 85"/>
                  <a:gd name="T39" fmla="*/ 59 h 318"/>
                  <a:gd name="T40" fmla="*/ 80 w 85"/>
                  <a:gd name="T41" fmla="*/ 69 h 318"/>
                  <a:gd name="T42" fmla="*/ 55 w 85"/>
                  <a:gd name="T43" fmla="*/ 64 h 318"/>
                  <a:gd name="T44" fmla="*/ 41 w 85"/>
                  <a:gd name="T45" fmla="*/ 44 h 318"/>
                  <a:gd name="T46" fmla="*/ 33 w 85"/>
                  <a:gd name="T47" fmla="*/ 54 h 318"/>
                  <a:gd name="T48" fmla="*/ 5 w 85"/>
                  <a:gd name="T49" fmla="*/ 46 h 318"/>
                  <a:gd name="T50" fmla="*/ 55 w 85"/>
                  <a:gd name="T51" fmla="*/ 32 h 318"/>
                  <a:gd name="T52" fmla="*/ 93 w 85"/>
                  <a:gd name="T53" fmla="*/ 37 h 318"/>
                  <a:gd name="T54" fmla="*/ 106 w 85"/>
                  <a:gd name="T55" fmla="*/ 49 h 318"/>
                  <a:gd name="T56" fmla="*/ 93 w 85"/>
                  <a:gd name="T57" fmla="*/ 41 h 318"/>
                  <a:gd name="T58" fmla="*/ 93 w 85"/>
                  <a:gd name="T59" fmla="*/ 3 h 318"/>
                  <a:gd name="T60" fmla="*/ 69 w 85"/>
                  <a:gd name="T61" fmla="*/ 8 h 318"/>
                  <a:gd name="T62" fmla="*/ 33 w 85"/>
                  <a:gd name="T63" fmla="*/ 9 h 318"/>
                  <a:gd name="T64" fmla="*/ 55 w 85"/>
                  <a:gd name="T65" fmla="*/ 21 h 318"/>
                  <a:gd name="T66" fmla="*/ 80 w 85"/>
                  <a:gd name="T67" fmla="*/ 29 h 318"/>
                  <a:gd name="T68" fmla="*/ 106 w 85"/>
                  <a:gd name="T69" fmla="*/ 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25" name="Freeform 30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40 w 105"/>
                  <a:gd name="T3" fmla="*/ 3 h 354"/>
                  <a:gd name="T4" fmla="*/ 110 w 105"/>
                  <a:gd name="T5" fmla="*/ 7 h 354"/>
                  <a:gd name="T6" fmla="*/ 126 w 105"/>
                  <a:gd name="T7" fmla="*/ 14 h 354"/>
                  <a:gd name="T8" fmla="*/ 126 w 105"/>
                  <a:gd name="T9" fmla="*/ 33 h 354"/>
                  <a:gd name="T10" fmla="*/ 146 w 105"/>
                  <a:gd name="T11" fmla="*/ 38 h 354"/>
                  <a:gd name="T12" fmla="*/ 146 w 105"/>
                  <a:gd name="T13" fmla="*/ 54 h 354"/>
                  <a:gd name="T14" fmla="*/ 126 w 105"/>
                  <a:gd name="T15" fmla="*/ 75 h 354"/>
                  <a:gd name="T16" fmla="*/ 104 w 105"/>
                  <a:gd name="T17" fmla="*/ 80 h 354"/>
                  <a:gd name="T18" fmla="*/ 25 w 105"/>
                  <a:gd name="T19" fmla="*/ 71 h 354"/>
                  <a:gd name="T20" fmla="*/ 12 w 105"/>
                  <a:gd name="T21" fmla="*/ 63 h 354"/>
                  <a:gd name="T22" fmla="*/ 25 w 105"/>
                  <a:gd name="T23" fmla="*/ 55 h 354"/>
                  <a:gd name="T24" fmla="*/ 9 w 105"/>
                  <a:gd name="T25" fmla="*/ 22 h 354"/>
                  <a:gd name="T26" fmla="*/ 31 w 105"/>
                  <a:gd name="T27" fmla="*/ 10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26" name="Freeform 30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17 w 149"/>
                  <a:gd name="T1" fmla="*/ 4 h 376"/>
                  <a:gd name="T2" fmla="*/ 206 w 149"/>
                  <a:gd name="T3" fmla="*/ 23 h 376"/>
                  <a:gd name="T4" fmla="*/ 192 w 149"/>
                  <a:gd name="T5" fmla="*/ 29 h 376"/>
                  <a:gd name="T6" fmla="*/ 188 w 149"/>
                  <a:gd name="T7" fmla="*/ 31 h 376"/>
                  <a:gd name="T8" fmla="*/ 161 w 149"/>
                  <a:gd name="T9" fmla="*/ 54 h 376"/>
                  <a:gd name="T10" fmla="*/ 127 w 149"/>
                  <a:gd name="T11" fmla="*/ 70 h 376"/>
                  <a:gd name="T12" fmla="*/ 103 w 149"/>
                  <a:gd name="T13" fmla="*/ 80 h 376"/>
                  <a:gd name="T14" fmla="*/ 85 w 149"/>
                  <a:gd name="T15" fmla="*/ 80 h 376"/>
                  <a:gd name="T16" fmla="*/ 29 w 149"/>
                  <a:gd name="T17" fmla="*/ 83 h 376"/>
                  <a:gd name="T18" fmla="*/ 2 w 149"/>
                  <a:gd name="T19" fmla="*/ 78 h 376"/>
                  <a:gd name="T20" fmla="*/ 5 w 149"/>
                  <a:gd name="T21" fmla="*/ 70 h 376"/>
                  <a:gd name="T22" fmla="*/ 8 w 149"/>
                  <a:gd name="T23" fmla="*/ 50 h 376"/>
                  <a:gd name="T24" fmla="*/ 32 w 149"/>
                  <a:gd name="T25" fmla="*/ 44 h 376"/>
                  <a:gd name="T26" fmla="*/ 52 w 149"/>
                  <a:gd name="T27" fmla="*/ 24 h 376"/>
                  <a:gd name="T28" fmla="*/ 64 w 149"/>
                  <a:gd name="T29" fmla="*/ 17 h 376"/>
                  <a:gd name="T30" fmla="*/ 123 w 149"/>
                  <a:gd name="T31" fmla="*/ 3 h 376"/>
                  <a:gd name="T32" fmla="*/ 188 w 149"/>
                  <a:gd name="T33" fmla="*/ 3 h 376"/>
                  <a:gd name="T34" fmla="*/ 217 w 149"/>
                  <a:gd name="T35" fmla="*/ 4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27" name="Freeform 30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7 w 96"/>
                  <a:gd name="T1" fmla="*/ 109 h 504"/>
                  <a:gd name="T2" fmla="*/ 84 w 96"/>
                  <a:gd name="T3" fmla="*/ 111 h 504"/>
                  <a:gd name="T4" fmla="*/ 101 w 96"/>
                  <a:gd name="T5" fmla="*/ 102 h 504"/>
                  <a:gd name="T6" fmla="*/ 101 w 96"/>
                  <a:gd name="T7" fmla="*/ 72 h 504"/>
                  <a:gd name="T8" fmla="*/ 124 w 96"/>
                  <a:gd name="T9" fmla="*/ 48 h 504"/>
                  <a:gd name="T10" fmla="*/ 134 w 96"/>
                  <a:gd name="T11" fmla="*/ 39 h 504"/>
                  <a:gd name="T12" fmla="*/ 124 w 96"/>
                  <a:gd name="T13" fmla="*/ 11 h 504"/>
                  <a:gd name="T14" fmla="*/ 108 w 96"/>
                  <a:gd name="T15" fmla="*/ 3 h 504"/>
                  <a:gd name="T16" fmla="*/ 40 w 96"/>
                  <a:gd name="T17" fmla="*/ 6 h 504"/>
                  <a:gd name="T18" fmla="*/ 37 w 96"/>
                  <a:gd name="T19" fmla="*/ 27 h 504"/>
                  <a:gd name="T20" fmla="*/ 43 w 96"/>
                  <a:gd name="T21" fmla="*/ 81 h 504"/>
                  <a:gd name="T22" fmla="*/ 54 w 96"/>
                  <a:gd name="T23" fmla="*/ 92 h 504"/>
                  <a:gd name="T24" fmla="*/ 35 w 96"/>
                  <a:gd name="T25" fmla="*/ 107 h 504"/>
                  <a:gd name="T26" fmla="*/ 37 w 96"/>
                  <a:gd name="T27" fmla="*/ 109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28" name="Freeform 30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86 h 410"/>
                  <a:gd name="T2" fmla="*/ 62 w 150"/>
                  <a:gd name="T3" fmla="*/ 93 h 410"/>
                  <a:gd name="T4" fmla="*/ 123 w 150"/>
                  <a:gd name="T5" fmla="*/ 90 h 410"/>
                  <a:gd name="T6" fmla="*/ 144 w 150"/>
                  <a:gd name="T7" fmla="*/ 81 h 410"/>
                  <a:gd name="T8" fmla="*/ 177 w 150"/>
                  <a:gd name="T9" fmla="*/ 62 h 410"/>
                  <a:gd name="T10" fmla="*/ 197 w 150"/>
                  <a:gd name="T11" fmla="*/ 49 h 410"/>
                  <a:gd name="T12" fmla="*/ 209 w 150"/>
                  <a:gd name="T13" fmla="*/ 44 h 410"/>
                  <a:gd name="T14" fmla="*/ 213 w 150"/>
                  <a:gd name="T15" fmla="*/ 26 h 410"/>
                  <a:gd name="T16" fmla="*/ 222 w 150"/>
                  <a:gd name="T17" fmla="*/ 23 h 410"/>
                  <a:gd name="T18" fmla="*/ 225 w 150"/>
                  <a:gd name="T19" fmla="*/ 10 h 410"/>
                  <a:gd name="T20" fmla="*/ 200 w 150"/>
                  <a:gd name="T21" fmla="*/ 0 h 410"/>
                  <a:gd name="T22" fmla="*/ 144 w 150"/>
                  <a:gd name="T23" fmla="*/ 3 h 410"/>
                  <a:gd name="T24" fmla="*/ 118 w 150"/>
                  <a:gd name="T25" fmla="*/ 12 h 410"/>
                  <a:gd name="T26" fmla="*/ 102 w 150"/>
                  <a:gd name="T27" fmla="*/ 31 h 410"/>
                  <a:gd name="T28" fmla="*/ 88 w 150"/>
                  <a:gd name="T29" fmla="*/ 36 h 410"/>
                  <a:gd name="T30" fmla="*/ 64 w 150"/>
                  <a:gd name="T31" fmla="*/ 49 h 410"/>
                  <a:gd name="T32" fmla="*/ 62 w 150"/>
                  <a:gd name="T33" fmla="*/ 51 h 410"/>
                  <a:gd name="T34" fmla="*/ 52 w 150"/>
                  <a:gd name="T35" fmla="*/ 52 h 410"/>
                  <a:gd name="T36" fmla="*/ 48 w 150"/>
                  <a:gd name="T37" fmla="*/ 57 h 410"/>
                  <a:gd name="T38" fmla="*/ 42 w 150"/>
                  <a:gd name="T39" fmla="*/ 58 h 410"/>
                  <a:gd name="T40" fmla="*/ 27 w 150"/>
                  <a:gd name="T41" fmla="*/ 79 h 410"/>
                  <a:gd name="T42" fmla="*/ 10 w 150"/>
                  <a:gd name="T43" fmla="*/ 86 h 410"/>
                  <a:gd name="T44" fmla="*/ 2 w 150"/>
                  <a:gd name="T45" fmla="*/ 87 h 410"/>
                  <a:gd name="T46" fmla="*/ 5 w 150"/>
                  <a:gd name="T47" fmla="*/ 86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4602" name="Rectangle 308"/>
            <p:cNvSpPr>
              <a:spLocks noChangeArrowheads="1"/>
            </p:cNvSpPr>
            <p:nvPr/>
          </p:nvSpPr>
          <p:spPr bwMode="auto">
            <a:xfrm>
              <a:off x="5226050" y="5302251"/>
              <a:ext cx="455252" cy="335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i="1" dirty="0">
                  <a:solidFill>
                    <a:schemeClr val="tx1"/>
                  </a:solidFill>
                  <a:effectLst>
                    <a:outerShdw blurRad="50800" dist="76200" dir="2700000" algn="tl" rotWithShape="0">
                      <a:srgbClr val="000000"/>
                    </a:outerShdw>
                  </a:effectLst>
                  <a:latin typeface="Kosher-Normal" charset="0"/>
                </a:rPr>
                <a:t>KL</a:t>
              </a:r>
              <a:endParaRPr lang="en-US" b="0" i="1" dirty="0">
                <a:solidFill>
                  <a:schemeClr val="tx1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Helvetica" charset="0"/>
              </a:endParaRPr>
            </a:p>
          </p:txBody>
        </p:sp>
        <p:grpSp>
          <p:nvGrpSpPr>
            <p:cNvPr id="104603" name="Group 310"/>
            <p:cNvGrpSpPr>
              <a:grpSpLocks/>
            </p:cNvGrpSpPr>
            <p:nvPr/>
          </p:nvGrpSpPr>
          <p:grpSpPr bwMode="auto">
            <a:xfrm>
              <a:off x="7607300" y="1395413"/>
              <a:ext cx="374650" cy="414338"/>
              <a:chOff x="1558" y="1007"/>
              <a:chExt cx="2113" cy="1949"/>
            </a:xfrm>
          </p:grpSpPr>
          <p:grpSp>
            <p:nvGrpSpPr>
              <p:cNvPr id="104615" name="Group 312"/>
              <p:cNvGrpSpPr>
                <a:grpSpLocks/>
              </p:cNvGrpSpPr>
              <p:nvPr/>
            </p:nvGrpSpPr>
            <p:grpSpPr bwMode="auto">
              <a:xfrm>
                <a:off x="1558" y="1208"/>
                <a:ext cx="2113" cy="1421"/>
                <a:chOff x="578" y="2316"/>
                <a:chExt cx="2105" cy="1421"/>
              </a:xfrm>
            </p:grpSpPr>
            <p:sp>
              <p:nvSpPr>
                <p:cNvPr id="104621" name="Freeform 31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22" name="Freeform 31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616" name="Freeform 316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06 w 85"/>
                  <a:gd name="T1" fmla="*/ 33 h 318"/>
                  <a:gd name="T2" fmla="*/ 93 w 85"/>
                  <a:gd name="T3" fmla="*/ 15 h 318"/>
                  <a:gd name="T4" fmla="*/ 69 w 85"/>
                  <a:gd name="T5" fmla="*/ 9 h 318"/>
                  <a:gd name="T6" fmla="*/ 80 w 85"/>
                  <a:gd name="T7" fmla="*/ 15 h 318"/>
                  <a:gd name="T8" fmla="*/ 93 w 85"/>
                  <a:gd name="T9" fmla="*/ 6 h 318"/>
                  <a:gd name="T10" fmla="*/ 55 w 85"/>
                  <a:gd name="T11" fmla="*/ 3 h 318"/>
                  <a:gd name="T12" fmla="*/ 55 w 85"/>
                  <a:gd name="T13" fmla="*/ 9 h 318"/>
                  <a:gd name="T14" fmla="*/ 69 w 85"/>
                  <a:gd name="T15" fmla="*/ 41 h 318"/>
                  <a:gd name="T16" fmla="*/ 41 w 85"/>
                  <a:gd name="T17" fmla="*/ 35 h 318"/>
                  <a:gd name="T18" fmla="*/ 55 w 85"/>
                  <a:gd name="T19" fmla="*/ 28 h 318"/>
                  <a:gd name="T20" fmla="*/ 69 w 85"/>
                  <a:gd name="T21" fmla="*/ 35 h 318"/>
                  <a:gd name="T22" fmla="*/ 55 w 85"/>
                  <a:gd name="T23" fmla="*/ 22 h 318"/>
                  <a:gd name="T24" fmla="*/ 69 w 85"/>
                  <a:gd name="T25" fmla="*/ 33 h 318"/>
                  <a:gd name="T26" fmla="*/ 55 w 85"/>
                  <a:gd name="T27" fmla="*/ 26 h 318"/>
                  <a:gd name="T28" fmla="*/ 69 w 85"/>
                  <a:gd name="T29" fmla="*/ 32 h 318"/>
                  <a:gd name="T30" fmla="*/ 80 w 85"/>
                  <a:gd name="T31" fmla="*/ 37 h 318"/>
                  <a:gd name="T32" fmla="*/ 106 w 85"/>
                  <a:gd name="T33" fmla="*/ 44 h 318"/>
                  <a:gd name="T34" fmla="*/ 117 w 85"/>
                  <a:gd name="T35" fmla="*/ 50 h 318"/>
                  <a:gd name="T36" fmla="*/ 106 w 85"/>
                  <a:gd name="T37" fmla="*/ 61 h 318"/>
                  <a:gd name="T38" fmla="*/ 93 w 85"/>
                  <a:gd name="T39" fmla="*/ 59 h 318"/>
                  <a:gd name="T40" fmla="*/ 80 w 85"/>
                  <a:gd name="T41" fmla="*/ 69 h 318"/>
                  <a:gd name="T42" fmla="*/ 55 w 85"/>
                  <a:gd name="T43" fmla="*/ 64 h 318"/>
                  <a:gd name="T44" fmla="*/ 41 w 85"/>
                  <a:gd name="T45" fmla="*/ 44 h 318"/>
                  <a:gd name="T46" fmla="*/ 33 w 85"/>
                  <a:gd name="T47" fmla="*/ 54 h 318"/>
                  <a:gd name="T48" fmla="*/ 5 w 85"/>
                  <a:gd name="T49" fmla="*/ 46 h 318"/>
                  <a:gd name="T50" fmla="*/ 55 w 85"/>
                  <a:gd name="T51" fmla="*/ 32 h 318"/>
                  <a:gd name="T52" fmla="*/ 93 w 85"/>
                  <a:gd name="T53" fmla="*/ 37 h 318"/>
                  <a:gd name="T54" fmla="*/ 106 w 85"/>
                  <a:gd name="T55" fmla="*/ 49 h 318"/>
                  <a:gd name="T56" fmla="*/ 93 w 85"/>
                  <a:gd name="T57" fmla="*/ 41 h 318"/>
                  <a:gd name="T58" fmla="*/ 93 w 85"/>
                  <a:gd name="T59" fmla="*/ 3 h 318"/>
                  <a:gd name="T60" fmla="*/ 69 w 85"/>
                  <a:gd name="T61" fmla="*/ 8 h 318"/>
                  <a:gd name="T62" fmla="*/ 33 w 85"/>
                  <a:gd name="T63" fmla="*/ 9 h 318"/>
                  <a:gd name="T64" fmla="*/ 55 w 85"/>
                  <a:gd name="T65" fmla="*/ 21 h 318"/>
                  <a:gd name="T66" fmla="*/ 80 w 85"/>
                  <a:gd name="T67" fmla="*/ 29 h 318"/>
                  <a:gd name="T68" fmla="*/ 106 w 85"/>
                  <a:gd name="T69" fmla="*/ 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17" name="Freeform 317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40 w 105"/>
                  <a:gd name="T3" fmla="*/ 3 h 354"/>
                  <a:gd name="T4" fmla="*/ 110 w 105"/>
                  <a:gd name="T5" fmla="*/ 7 h 354"/>
                  <a:gd name="T6" fmla="*/ 126 w 105"/>
                  <a:gd name="T7" fmla="*/ 14 h 354"/>
                  <a:gd name="T8" fmla="*/ 126 w 105"/>
                  <a:gd name="T9" fmla="*/ 33 h 354"/>
                  <a:gd name="T10" fmla="*/ 146 w 105"/>
                  <a:gd name="T11" fmla="*/ 38 h 354"/>
                  <a:gd name="T12" fmla="*/ 146 w 105"/>
                  <a:gd name="T13" fmla="*/ 54 h 354"/>
                  <a:gd name="T14" fmla="*/ 126 w 105"/>
                  <a:gd name="T15" fmla="*/ 75 h 354"/>
                  <a:gd name="T16" fmla="*/ 104 w 105"/>
                  <a:gd name="T17" fmla="*/ 80 h 354"/>
                  <a:gd name="T18" fmla="*/ 25 w 105"/>
                  <a:gd name="T19" fmla="*/ 71 h 354"/>
                  <a:gd name="T20" fmla="*/ 12 w 105"/>
                  <a:gd name="T21" fmla="*/ 63 h 354"/>
                  <a:gd name="T22" fmla="*/ 25 w 105"/>
                  <a:gd name="T23" fmla="*/ 55 h 354"/>
                  <a:gd name="T24" fmla="*/ 9 w 105"/>
                  <a:gd name="T25" fmla="*/ 22 h 354"/>
                  <a:gd name="T26" fmla="*/ 31 w 105"/>
                  <a:gd name="T27" fmla="*/ 10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18" name="Freeform 318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17 w 149"/>
                  <a:gd name="T1" fmla="*/ 4 h 376"/>
                  <a:gd name="T2" fmla="*/ 206 w 149"/>
                  <a:gd name="T3" fmla="*/ 23 h 376"/>
                  <a:gd name="T4" fmla="*/ 192 w 149"/>
                  <a:gd name="T5" fmla="*/ 29 h 376"/>
                  <a:gd name="T6" fmla="*/ 188 w 149"/>
                  <a:gd name="T7" fmla="*/ 31 h 376"/>
                  <a:gd name="T8" fmla="*/ 161 w 149"/>
                  <a:gd name="T9" fmla="*/ 54 h 376"/>
                  <a:gd name="T10" fmla="*/ 127 w 149"/>
                  <a:gd name="T11" fmla="*/ 70 h 376"/>
                  <a:gd name="T12" fmla="*/ 103 w 149"/>
                  <a:gd name="T13" fmla="*/ 80 h 376"/>
                  <a:gd name="T14" fmla="*/ 85 w 149"/>
                  <a:gd name="T15" fmla="*/ 80 h 376"/>
                  <a:gd name="T16" fmla="*/ 29 w 149"/>
                  <a:gd name="T17" fmla="*/ 83 h 376"/>
                  <a:gd name="T18" fmla="*/ 2 w 149"/>
                  <a:gd name="T19" fmla="*/ 78 h 376"/>
                  <a:gd name="T20" fmla="*/ 5 w 149"/>
                  <a:gd name="T21" fmla="*/ 70 h 376"/>
                  <a:gd name="T22" fmla="*/ 8 w 149"/>
                  <a:gd name="T23" fmla="*/ 50 h 376"/>
                  <a:gd name="T24" fmla="*/ 32 w 149"/>
                  <a:gd name="T25" fmla="*/ 44 h 376"/>
                  <a:gd name="T26" fmla="*/ 52 w 149"/>
                  <a:gd name="T27" fmla="*/ 24 h 376"/>
                  <a:gd name="T28" fmla="*/ 64 w 149"/>
                  <a:gd name="T29" fmla="*/ 17 h 376"/>
                  <a:gd name="T30" fmla="*/ 123 w 149"/>
                  <a:gd name="T31" fmla="*/ 3 h 376"/>
                  <a:gd name="T32" fmla="*/ 188 w 149"/>
                  <a:gd name="T33" fmla="*/ 3 h 376"/>
                  <a:gd name="T34" fmla="*/ 217 w 149"/>
                  <a:gd name="T35" fmla="*/ 4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19" name="Freeform 319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7 w 96"/>
                  <a:gd name="T1" fmla="*/ 109 h 504"/>
                  <a:gd name="T2" fmla="*/ 84 w 96"/>
                  <a:gd name="T3" fmla="*/ 111 h 504"/>
                  <a:gd name="T4" fmla="*/ 101 w 96"/>
                  <a:gd name="T5" fmla="*/ 102 h 504"/>
                  <a:gd name="T6" fmla="*/ 101 w 96"/>
                  <a:gd name="T7" fmla="*/ 72 h 504"/>
                  <a:gd name="T8" fmla="*/ 124 w 96"/>
                  <a:gd name="T9" fmla="*/ 48 h 504"/>
                  <a:gd name="T10" fmla="*/ 134 w 96"/>
                  <a:gd name="T11" fmla="*/ 39 h 504"/>
                  <a:gd name="T12" fmla="*/ 124 w 96"/>
                  <a:gd name="T13" fmla="*/ 11 h 504"/>
                  <a:gd name="T14" fmla="*/ 108 w 96"/>
                  <a:gd name="T15" fmla="*/ 3 h 504"/>
                  <a:gd name="T16" fmla="*/ 40 w 96"/>
                  <a:gd name="T17" fmla="*/ 6 h 504"/>
                  <a:gd name="T18" fmla="*/ 37 w 96"/>
                  <a:gd name="T19" fmla="*/ 27 h 504"/>
                  <a:gd name="T20" fmla="*/ 43 w 96"/>
                  <a:gd name="T21" fmla="*/ 81 h 504"/>
                  <a:gd name="T22" fmla="*/ 54 w 96"/>
                  <a:gd name="T23" fmla="*/ 92 h 504"/>
                  <a:gd name="T24" fmla="*/ 35 w 96"/>
                  <a:gd name="T25" fmla="*/ 107 h 504"/>
                  <a:gd name="T26" fmla="*/ 37 w 96"/>
                  <a:gd name="T27" fmla="*/ 109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20" name="Freeform 320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86 h 410"/>
                  <a:gd name="T2" fmla="*/ 62 w 150"/>
                  <a:gd name="T3" fmla="*/ 93 h 410"/>
                  <a:gd name="T4" fmla="*/ 123 w 150"/>
                  <a:gd name="T5" fmla="*/ 90 h 410"/>
                  <a:gd name="T6" fmla="*/ 144 w 150"/>
                  <a:gd name="T7" fmla="*/ 81 h 410"/>
                  <a:gd name="T8" fmla="*/ 177 w 150"/>
                  <a:gd name="T9" fmla="*/ 62 h 410"/>
                  <a:gd name="T10" fmla="*/ 197 w 150"/>
                  <a:gd name="T11" fmla="*/ 49 h 410"/>
                  <a:gd name="T12" fmla="*/ 209 w 150"/>
                  <a:gd name="T13" fmla="*/ 44 h 410"/>
                  <a:gd name="T14" fmla="*/ 213 w 150"/>
                  <a:gd name="T15" fmla="*/ 26 h 410"/>
                  <a:gd name="T16" fmla="*/ 222 w 150"/>
                  <a:gd name="T17" fmla="*/ 23 h 410"/>
                  <a:gd name="T18" fmla="*/ 225 w 150"/>
                  <a:gd name="T19" fmla="*/ 10 h 410"/>
                  <a:gd name="T20" fmla="*/ 200 w 150"/>
                  <a:gd name="T21" fmla="*/ 0 h 410"/>
                  <a:gd name="T22" fmla="*/ 144 w 150"/>
                  <a:gd name="T23" fmla="*/ 3 h 410"/>
                  <a:gd name="T24" fmla="*/ 118 w 150"/>
                  <a:gd name="T25" fmla="*/ 12 h 410"/>
                  <a:gd name="T26" fmla="*/ 102 w 150"/>
                  <a:gd name="T27" fmla="*/ 31 h 410"/>
                  <a:gd name="T28" fmla="*/ 88 w 150"/>
                  <a:gd name="T29" fmla="*/ 36 h 410"/>
                  <a:gd name="T30" fmla="*/ 64 w 150"/>
                  <a:gd name="T31" fmla="*/ 49 h 410"/>
                  <a:gd name="T32" fmla="*/ 62 w 150"/>
                  <a:gd name="T33" fmla="*/ 51 h 410"/>
                  <a:gd name="T34" fmla="*/ 52 w 150"/>
                  <a:gd name="T35" fmla="*/ 52 h 410"/>
                  <a:gd name="T36" fmla="*/ 48 w 150"/>
                  <a:gd name="T37" fmla="*/ 57 h 410"/>
                  <a:gd name="T38" fmla="*/ 42 w 150"/>
                  <a:gd name="T39" fmla="*/ 58 h 410"/>
                  <a:gd name="T40" fmla="*/ 27 w 150"/>
                  <a:gd name="T41" fmla="*/ 79 h 410"/>
                  <a:gd name="T42" fmla="*/ 10 w 150"/>
                  <a:gd name="T43" fmla="*/ 86 h 410"/>
                  <a:gd name="T44" fmla="*/ 2 w 150"/>
                  <a:gd name="T45" fmla="*/ 87 h 410"/>
                  <a:gd name="T46" fmla="*/ 5 w 150"/>
                  <a:gd name="T47" fmla="*/ 86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4604" name="Rectangle 321"/>
            <p:cNvSpPr>
              <a:spLocks noChangeArrowheads="1"/>
            </p:cNvSpPr>
            <p:nvPr/>
          </p:nvSpPr>
          <p:spPr bwMode="auto">
            <a:xfrm>
              <a:off x="7589838" y="1403351"/>
              <a:ext cx="18097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b="0" i="1">
                <a:solidFill>
                  <a:schemeClr val="bg2"/>
                </a:solidFill>
                <a:latin typeface="Helvetica" charset="0"/>
              </a:endParaRPr>
            </a:p>
          </p:txBody>
        </p:sp>
        <p:grpSp>
          <p:nvGrpSpPr>
            <p:cNvPr id="104605" name="Group 323"/>
            <p:cNvGrpSpPr>
              <a:grpSpLocks/>
            </p:cNvGrpSpPr>
            <p:nvPr/>
          </p:nvGrpSpPr>
          <p:grpSpPr bwMode="auto">
            <a:xfrm>
              <a:off x="7607300" y="2208213"/>
              <a:ext cx="374650" cy="414338"/>
              <a:chOff x="1558" y="1007"/>
              <a:chExt cx="2113" cy="1949"/>
            </a:xfrm>
          </p:grpSpPr>
          <p:grpSp>
            <p:nvGrpSpPr>
              <p:cNvPr id="104607" name="Group 325"/>
              <p:cNvGrpSpPr>
                <a:grpSpLocks/>
              </p:cNvGrpSpPr>
              <p:nvPr/>
            </p:nvGrpSpPr>
            <p:grpSpPr bwMode="auto">
              <a:xfrm>
                <a:off x="1558" y="1208"/>
                <a:ext cx="2113" cy="1421"/>
                <a:chOff x="578" y="2316"/>
                <a:chExt cx="2105" cy="1421"/>
              </a:xfrm>
            </p:grpSpPr>
            <p:sp>
              <p:nvSpPr>
                <p:cNvPr id="104613" name="Freeform 32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14" name="Freeform 32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608" name="Freeform 32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06 w 85"/>
                  <a:gd name="T1" fmla="*/ 33 h 318"/>
                  <a:gd name="T2" fmla="*/ 93 w 85"/>
                  <a:gd name="T3" fmla="*/ 15 h 318"/>
                  <a:gd name="T4" fmla="*/ 69 w 85"/>
                  <a:gd name="T5" fmla="*/ 9 h 318"/>
                  <a:gd name="T6" fmla="*/ 80 w 85"/>
                  <a:gd name="T7" fmla="*/ 15 h 318"/>
                  <a:gd name="T8" fmla="*/ 93 w 85"/>
                  <a:gd name="T9" fmla="*/ 6 h 318"/>
                  <a:gd name="T10" fmla="*/ 55 w 85"/>
                  <a:gd name="T11" fmla="*/ 3 h 318"/>
                  <a:gd name="T12" fmla="*/ 55 w 85"/>
                  <a:gd name="T13" fmla="*/ 9 h 318"/>
                  <a:gd name="T14" fmla="*/ 69 w 85"/>
                  <a:gd name="T15" fmla="*/ 41 h 318"/>
                  <a:gd name="T16" fmla="*/ 41 w 85"/>
                  <a:gd name="T17" fmla="*/ 35 h 318"/>
                  <a:gd name="T18" fmla="*/ 55 w 85"/>
                  <a:gd name="T19" fmla="*/ 28 h 318"/>
                  <a:gd name="T20" fmla="*/ 69 w 85"/>
                  <a:gd name="T21" fmla="*/ 35 h 318"/>
                  <a:gd name="T22" fmla="*/ 55 w 85"/>
                  <a:gd name="T23" fmla="*/ 22 h 318"/>
                  <a:gd name="T24" fmla="*/ 69 w 85"/>
                  <a:gd name="T25" fmla="*/ 33 h 318"/>
                  <a:gd name="T26" fmla="*/ 55 w 85"/>
                  <a:gd name="T27" fmla="*/ 26 h 318"/>
                  <a:gd name="T28" fmla="*/ 69 w 85"/>
                  <a:gd name="T29" fmla="*/ 32 h 318"/>
                  <a:gd name="T30" fmla="*/ 80 w 85"/>
                  <a:gd name="T31" fmla="*/ 37 h 318"/>
                  <a:gd name="T32" fmla="*/ 106 w 85"/>
                  <a:gd name="T33" fmla="*/ 44 h 318"/>
                  <a:gd name="T34" fmla="*/ 117 w 85"/>
                  <a:gd name="T35" fmla="*/ 50 h 318"/>
                  <a:gd name="T36" fmla="*/ 106 w 85"/>
                  <a:gd name="T37" fmla="*/ 61 h 318"/>
                  <a:gd name="T38" fmla="*/ 93 w 85"/>
                  <a:gd name="T39" fmla="*/ 59 h 318"/>
                  <a:gd name="T40" fmla="*/ 80 w 85"/>
                  <a:gd name="T41" fmla="*/ 69 h 318"/>
                  <a:gd name="T42" fmla="*/ 55 w 85"/>
                  <a:gd name="T43" fmla="*/ 64 h 318"/>
                  <a:gd name="T44" fmla="*/ 41 w 85"/>
                  <a:gd name="T45" fmla="*/ 44 h 318"/>
                  <a:gd name="T46" fmla="*/ 33 w 85"/>
                  <a:gd name="T47" fmla="*/ 54 h 318"/>
                  <a:gd name="T48" fmla="*/ 5 w 85"/>
                  <a:gd name="T49" fmla="*/ 46 h 318"/>
                  <a:gd name="T50" fmla="*/ 55 w 85"/>
                  <a:gd name="T51" fmla="*/ 32 h 318"/>
                  <a:gd name="T52" fmla="*/ 93 w 85"/>
                  <a:gd name="T53" fmla="*/ 37 h 318"/>
                  <a:gd name="T54" fmla="*/ 106 w 85"/>
                  <a:gd name="T55" fmla="*/ 49 h 318"/>
                  <a:gd name="T56" fmla="*/ 93 w 85"/>
                  <a:gd name="T57" fmla="*/ 41 h 318"/>
                  <a:gd name="T58" fmla="*/ 93 w 85"/>
                  <a:gd name="T59" fmla="*/ 3 h 318"/>
                  <a:gd name="T60" fmla="*/ 69 w 85"/>
                  <a:gd name="T61" fmla="*/ 8 h 318"/>
                  <a:gd name="T62" fmla="*/ 33 w 85"/>
                  <a:gd name="T63" fmla="*/ 9 h 318"/>
                  <a:gd name="T64" fmla="*/ 55 w 85"/>
                  <a:gd name="T65" fmla="*/ 21 h 318"/>
                  <a:gd name="T66" fmla="*/ 80 w 85"/>
                  <a:gd name="T67" fmla="*/ 29 h 318"/>
                  <a:gd name="T68" fmla="*/ 106 w 85"/>
                  <a:gd name="T69" fmla="*/ 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09" name="Freeform 33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40 w 105"/>
                  <a:gd name="T3" fmla="*/ 3 h 354"/>
                  <a:gd name="T4" fmla="*/ 110 w 105"/>
                  <a:gd name="T5" fmla="*/ 7 h 354"/>
                  <a:gd name="T6" fmla="*/ 126 w 105"/>
                  <a:gd name="T7" fmla="*/ 14 h 354"/>
                  <a:gd name="T8" fmla="*/ 126 w 105"/>
                  <a:gd name="T9" fmla="*/ 33 h 354"/>
                  <a:gd name="T10" fmla="*/ 146 w 105"/>
                  <a:gd name="T11" fmla="*/ 38 h 354"/>
                  <a:gd name="T12" fmla="*/ 146 w 105"/>
                  <a:gd name="T13" fmla="*/ 54 h 354"/>
                  <a:gd name="T14" fmla="*/ 126 w 105"/>
                  <a:gd name="T15" fmla="*/ 75 h 354"/>
                  <a:gd name="T16" fmla="*/ 104 w 105"/>
                  <a:gd name="T17" fmla="*/ 80 h 354"/>
                  <a:gd name="T18" fmla="*/ 25 w 105"/>
                  <a:gd name="T19" fmla="*/ 71 h 354"/>
                  <a:gd name="T20" fmla="*/ 12 w 105"/>
                  <a:gd name="T21" fmla="*/ 63 h 354"/>
                  <a:gd name="T22" fmla="*/ 25 w 105"/>
                  <a:gd name="T23" fmla="*/ 55 h 354"/>
                  <a:gd name="T24" fmla="*/ 9 w 105"/>
                  <a:gd name="T25" fmla="*/ 22 h 354"/>
                  <a:gd name="T26" fmla="*/ 31 w 105"/>
                  <a:gd name="T27" fmla="*/ 10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10" name="Freeform 33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17 w 149"/>
                  <a:gd name="T1" fmla="*/ 4 h 376"/>
                  <a:gd name="T2" fmla="*/ 206 w 149"/>
                  <a:gd name="T3" fmla="*/ 23 h 376"/>
                  <a:gd name="T4" fmla="*/ 192 w 149"/>
                  <a:gd name="T5" fmla="*/ 29 h 376"/>
                  <a:gd name="T6" fmla="*/ 188 w 149"/>
                  <a:gd name="T7" fmla="*/ 31 h 376"/>
                  <a:gd name="T8" fmla="*/ 161 w 149"/>
                  <a:gd name="T9" fmla="*/ 54 h 376"/>
                  <a:gd name="T10" fmla="*/ 127 w 149"/>
                  <a:gd name="T11" fmla="*/ 70 h 376"/>
                  <a:gd name="T12" fmla="*/ 103 w 149"/>
                  <a:gd name="T13" fmla="*/ 80 h 376"/>
                  <a:gd name="T14" fmla="*/ 85 w 149"/>
                  <a:gd name="T15" fmla="*/ 80 h 376"/>
                  <a:gd name="T16" fmla="*/ 29 w 149"/>
                  <a:gd name="T17" fmla="*/ 83 h 376"/>
                  <a:gd name="T18" fmla="*/ 2 w 149"/>
                  <a:gd name="T19" fmla="*/ 78 h 376"/>
                  <a:gd name="T20" fmla="*/ 5 w 149"/>
                  <a:gd name="T21" fmla="*/ 70 h 376"/>
                  <a:gd name="T22" fmla="*/ 8 w 149"/>
                  <a:gd name="T23" fmla="*/ 50 h 376"/>
                  <a:gd name="T24" fmla="*/ 32 w 149"/>
                  <a:gd name="T25" fmla="*/ 44 h 376"/>
                  <a:gd name="T26" fmla="*/ 52 w 149"/>
                  <a:gd name="T27" fmla="*/ 24 h 376"/>
                  <a:gd name="T28" fmla="*/ 64 w 149"/>
                  <a:gd name="T29" fmla="*/ 17 h 376"/>
                  <a:gd name="T30" fmla="*/ 123 w 149"/>
                  <a:gd name="T31" fmla="*/ 3 h 376"/>
                  <a:gd name="T32" fmla="*/ 188 w 149"/>
                  <a:gd name="T33" fmla="*/ 3 h 376"/>
                  <a:gd name="T34" fmla="*/ 217 w 149"/>
                  <a:gd name="T35" fmla="*/ 4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11" name="Freeform 33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7 w 96"/>
                  <a:gd name="T1" fmla="*/ 109 h 504"/>
                  <a:gd name="T2" fmla="*/ 84 w 96"/>
                  <a:gd name="T3" fmla="*/ 111 h 504"/>
                  <a:gd name="T4" fmla="*/ 101 w 96"/>
                  <a:gd name="T5" fmla="*/ 102 h 504"/>
                  <a:gd name="T6" fmla="*/ 101 w 96"/>
                  <a:gd name="T7" fmla="*/ 72 h 504"/>
                  <a:gd name="T8" fmla="*/ 124 w 96"/>
                  <a:gd name="T9" fmla="*/ 48 h 504"/>
                  <a:gd name="T10" fmla="*/ 134 w 96"/>
                  <a:gd name="T11" fmla="*/ 39 h 504"/>
                  <a:gd name="T12" fmla="*/ 124 w 96"/>
                  <a:gd name="T13" fmla="*/ 11 h 504"/>
                  <a:gd name="T14" fmla="*/ 108 w 96"/>
                  <a:gd name="T15" fmla="*/ 3 h 504"/>
                  <a:gd name="T16" fmla="*/ 40 w 96"/>
                  <a:gd name="T17" fmla="*/ 6 h 504"/>
                  <a:gd name="T18" fmla="*/ 37 w 96"/>
                  <a:gd name="T19" fmla="*/ 27 h 504"/>
                  <a:gd name="T20" fmla="*/ 43 w 96"/>
                  <a:gd name="T21" fmla="*/ 81 h 504"/>
                  <a:gd name="T22" fmla="*/ 54 w 96"/>
                  <a:gd name="T23" fmla="*/ 92 h 504"/>
                  <a:gd name="T24" fmla="*/ 35 w 96"/>
                  <a:gd name="T25" fmla="*/ 107 h 504"/>
                  <a:gd name="T26" fmla="*/ 37 w 96"/>
                  <a:gd name="T27" fmla="*/ 109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12" name="Freeform 33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86 h 410"/>
                  <a:gd name="T2" fmla="*/ 62 w 150"/>
                  <a:gd name="T3" fmla="*/ 93 h 410"/>
                  <a:gd name="T4" fmla="*/ 123 w 150"/>
                  <a:gd name="T5" fmla="*/ 90 h 410"/>
                  <a:gd name="T6" fmla="*/ 144 w 150"/>
                  <a:gd name="T7" fmla="*/ 81 h 410"/>
                  <a:gd name="T8" fmla="*/ 177 w 150"/>
                  <a:gd name="T9" fmla="*/ 62 h 410"/>
                  <a:gd name="T10" fmla="*/ 197 w 150"/>
                  <a:gd name="T11" fmla="*/ 49 h 410"/>
                  <a:gd name="T12" fmla="*/ 209 w 150"/>
                  <a:gd name="T13" fmla="*/ 44 h 410"/>
                  <a:gd name="T14" fmla="*/ 213 w 150"/>
                  <a:gd name="T15" fmla="*/ 26 h 410"/>
                  <a:gd name="T16" fmla="*/ 222 w 150"/>
                  <a:gd name="T17" fmla="*/ 23 h 410"/>
                  <a:gd name="T18" fmla="*/ 225 w 150"/>
                  <a:gd name="T19" fmla="*/ 10 h 410"/>
                  <a:gd name="T20" fmla="*/ 200 w 150"/>
                  <a:gd name="T21" fmla="*/ 0 h 410"/>
                  <a:gd name="T22" fmla="*/ 144 w 150"/>
                  <a:gd name="T23" fmla="*/ 3 h 410"/>
                  <a:gd name="T24" fmla="*/ 118 w 150"/>
                  <a:gd name="T25" fmla="*/ 12 h 410"/>
                  <a:gd name="T26" fmla="*/ 102 w 150"/>
                  <a:gd name="T27" fmla="*/ 31 h 410"/>
                  <a:gd name="T28" fmla="*/ 88 w 150"/>
                  <a:gd name="T29" fmla="*/ 36 h 410"/>
                  <a:gd name="T30" fmla="*/ 64 w 150"/>
                  <a:gd name="T31" fmla="*/ 49 h 410"/>
                  <a:gd name="T32" fmla="*/ 62 w 150"/>
                  <a:gd name="T33" fmla="*/ 51 h 410"/>
                  <a:gd name="T34" fmla="*/ 52 w 150"/>
                  <a:gd name="T35" fmla="*/ 52 h 410"/>
                  <a:gd name="T36" fmla="*/ 48 w 150"/>
                  <a:gd name="T37" fmla="*/ 57 h 410"/>
                  <a:gd name="T38" fmla="*/ 42 w 150"/>
                  <a:gd name="T39" fmla="*/ 58 h 410"/>
                  <a:gd name="T40" fmla="*/ 27 w 150"/>
                  <a:gd name="T41" fmla="*/ 79 h 410"/>
                  <a:gd name="T42" fmla="*/ 10 w 150"/>
                  <a:gd name="T43" fmla="*/ 86 h 410"/>
                  <a:gd name="T44" fmla="*/ 2 w 150"/>
                  <a:gd name="T45" fmla="*/ 87 h 410"/>
                  <a:gd name="T46" fmla="*/ 5 w 150"/>
                  <a:gd name="T47" fmla="*/ 86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4606" name="Rectangle 334"/>
            <p:cNvSpPr>
              <a:spLocks noChangeArrowheads="1"/>
            </p:cNvSpPr>
            <p:nvPr/>
          </p:nvSpPr>
          <p:spPr bwMode="auto">
            <a:xfrm>
              <a:off x="7589838" y="2216151"/>
              <a:ext cx="18097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b="0" i="1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sp>
        <p:nvSpPr>
          <p:cNvPr id="104597" name="Rectangle 146"/>
          <p:cNvSpPr>
            <a:spLocks noChangeArrowheads="1"/>
          </p:cNvSpPr>
          <p:nvPr/>
        </p:nvSpPr>
        <p:spPr bwMode="auto">
          <a:xfrm>
            <a:off x="5930900" y="617538"/>
            <a:ext cx="511175" cy="368141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6899" name="Text Box 147"/>
          <p:cNvSpPr txBox="1">
            <a:spLocks noChangeArrowheads="1"/>
          </p:cNvSpPr>
          <p:nvPr/>
        </p:nvSpPr>
        <p:spPr bwMode="auto">
          <a:xfrm rot="16200000">
            <a:off x="4539457" y="2172493"/>
            <a:ext cx="32258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-107" charset="0"/>
                <a:ea typeface="+mn-ea"/>
                <a:cs typeface="+mn-cs"/>
              </a:rPr>
              <a:t>DIHZAAT 3</a:t>
            </a:r>
          </a:p>
        </p:txBody>
      </p:sp>
      <p:sp>
        <p:nvSpPr>
          <p:cNvPr id="273" name="Freeform 4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4" name="Rectangle 4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5" name="Freeform 4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" name="AutoShape 4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" name="Rectangle 4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" name="Rectangle 4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" name="AutoShape 4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0" name="Line 5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" name="Line 5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" name="Rectangle 52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283" name="Rectangle 5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Jericho/Ai</a:t>
            </a:r>
          </a:p>
        </p:txBody>
      </p:sp>
      <p:sp>
        <p:nvSpPr>
          <p:cNvPr id="284" name="Rectangle 54"/>
          <p:cNvSpPr>
            <a:spLocks noChangeArrowheads="1"/>
          </p:cNvSpPr>
          <p:nvPr/>
        </p:nvSpPr>
        <p:spPr bwMode="auto">
          <a:xfrm>
            <a:off x="7952800" y="3835400"/>
            <a:ext cx="106118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Kadic</a:t>
            </a:r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nzanhmei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85" name="Rectangle 23"/>
          <p:cNvSpPr>
            <a:spLocks noChangeArrowheads="1"/>
          </p:cNvSpPr>
          <p:nvPr/>
        </p:nvSpPr>
        <p:spPr bwMode="auto">
          <a:xfrm>
            <a:off x="4204464" y="642861"/>
            <a:ext cx="836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1mei </a:t>
            </a:r>
            <a:r>
              <a:rPr lang="en-US" sz="800" b="1" dirty="0" err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ntumei</a:t>
            </a:r>
            <a:r>
              <a:rPr lang="en-US" sz="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 err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lev</a:t>
            </a:r>
            <a:r>
              <a:rPr lang="en-US" sz="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800" b="1" dirty="0" err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ngaanmei</a:t>
            </a:r>
            <a:endParaRPr lang="en-US" sz="8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964" grpId="0" animBg="1"/>
      <p:bldP spid="586965" grpId="0" animBg="1"/>
      <p:bldP spid="587043" grpId="0" animBg="1" autoUpdateAnimBg="0"/>
      <p:bldP spid="587044" grpId="0" animBg="1"/>
      <p:bldP spid="58698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hlinkClick r:id="rId3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498" name="Text Box 1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©2005 TBBMI</a:t>
            </a:r>
          </a:p>
        </p:txBody>
      </p:sp>
      <p:sp>
        <p:nvSpPr>
          <p:cNvPr id="579600" name="Rectangle 16"/>
          <p:cNvSpPr>
            <a:spLocks noChangeArrowheads="1"/>
          </p:cNvSpPr>
          <p:nvPr/>
        </p:nvSpPr>
        <p:spPr bwMode="auto">
          <a:xfrm>
            <a:off x="7559675" y="652621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9.7.03c.</a:t>
            </a:r>
          </a:p>
        </p:txBody>
      </p:sp>
      <p:sp>
        <p:nvSpPr>
          <p:cNvPr id="579603" name="Rectangle 19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ED</a:t>
            </a:r>
          </a:p>
        </p:txBody>
      </p:sp>
      <p:sp>
        <p:nvSpPr>
          <p:cNvPr id="14344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PG</a:t>
            </a:r>
          </a:p>
        </p:txBody>
      </p:sp>
      <p:sp>
        <p:nvSpPr>
          <p:cNvPr id="14346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SG</a:t>
            </a: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HD</a:t>
            </a:r>
          </a:p>
        </p:txBody>
      </p:sp>
      <p:sp>
        <p:nvSpPr>
          <p:cNvPr id="2713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MD</a:t>
            </a:r>
          </a:p>
        </p:txBody>
      </p:sp>
      <p:sp>
        <p:nvSpPr>
          <p:cNvPr id="14352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4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80" name="Rectangle 20"/>
          <p:cNvSpPr>
            <a:spLocks noChangeArrowheads="1"/>
          </p:cNvSpPr>
          <p:nvPr/>
        </p:nvSpPr>
        <p:spPr bwMode="auto">
          <a:xfrm>
            <a:off x="76200" y="18192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" pitchFamily="-107" charset="0"/>
              </a:rPr>
              <a:t>KABAMV KAPUIMEI</a:t>
            </a:r>
          </a:p>
        </p:txBody>
      </p:sp>
      <p:sp>
        <p:nvSpPr>
          <p:cNvPr id="2713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TD</a:t>
            </a:r>
          </a:p>
        </p:txBody>
      </p:sp>
      <p:sp>
        <p:nvSpPr>
          <p:cNvPr id="2713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7138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U</a:t>
            </a:r>
          </a:p>
        </p:txBody>
      </p:sp>
      <p:sp>
        <p:nvSpPr>
          <p:cNvPr id="27138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B</a:t>
            </a:r>
          </a:p>
        </p:txBody>
      </p:sp>
      <p:sp>
        <p:nvSpPr>
          <p:cNvPr id="27138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H</a:t>
            </a:r>
          </a:p>
        </p:txBody>
      </p:sp>
      <p:sp>
        <p:nvSpPr>
          <p:cNvPr id="27138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N(A)</a:t>
            </a:r>
          </a:p>
        </p:txBody>
      </p:sp>
      <p:sp>
        <p:nvSpPr>
          <p:cNvPr id="14363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1389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C</a:t>
            </a:r>
          </a:p>
        </p:txBody>
      </p:sp>
      <p:sp>
        <p:nvSpPr>
          <p:cNvPr id="14365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1391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14367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8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1394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KB</a:t>
            </a:r>
          </a:p>
        </p:txBody>
      </p:sp>
      <p:sp>
        <p:nvSpPr>
          <p:cNvPr id="14370" name="Oval 3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1396" name="Rectangle 36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E</a:t>
            </a:r>
          </a:p>
        </p:txBody>
      </p:sp>
      <p:sp>
        <p:nvSpPr>
          <p:cNvPr id="271397" name="Rectangle 37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Times" pitchFamily="-107" charset="0"/>
                <a:ea typeface="+mn-ea"/>
                <a:cs typeface="+mn-cs"/>
              </a:rPr>
              <a:t>NC</a:t>
            </a:r>
          </a:p>
        </p:txBody>
      </p:sp>
      <p:sp>
        <p:nvSpPr>
          <p:cNvPr id="271398" name="Freeform 3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71399" name="Freeform 39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4375" name="Freeform 40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E7E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1" name="Freeform 41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71403" name="Oval 43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4378" name="Oval 44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Oval 4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Oval 46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2" name="Oval 4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1409" name="Rectangle 49"/>
          <p:cNvSpPr>
            <a:spLocks noChangeArrowheads="1"/>
          </p:cNvSpPr>
          <p:nvPr/>
        </p:nvSpPr>
        <p:spPr bwMode="auto">
          <a:xfrm>
            <a:off x="3079665" y="5164138"/>
            <a:ext cx="83837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EEFF4B"/>
                </a:solidFill>
                <a:latin typeface="Times" pitchFamily="-107" charset="0"/>
                <a:ea typeface="+mn-ea"/>
                <a:cs typeface="+mn-cs"/>
              </a:rPr>
              <a:t>SC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3814763" y="4148138"/>
            <a:ext cx="4305300" cy="1371600"/>
            <a:chOff x="1824" y="944"/>
            <a:chExt cx="2712" cy="864"/>
          </a:xfrm>
        </p:grpSpPr>
        <p:grpSp>
          <p:nvGrpSpPr>
            <p:cNvPr id="14410" name="Group 56"/>
            <p:cNvGrpSpPr>
              <a:grpSpLocks/>
            </p:cNvGrpSpPr>
            <p:nvPr/>
          </p:nvGrpSpPr>
          <p:grpSpPr bwMode="auto">
            <a:xfrm>
              <a:off x="1824" y="944"/>
              <a:ext cx="2712" cy="864"/>
              <a:chOff x="1976" y="2328"/>
              <a:chExt cx="3064" cy="632"/>
            </a:xfrm>
          </p:grpSpPr>
          <p:sp>
            <p:nvSpPr>
              <p:cNvPr id="271417" name="Rectangle 57"/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2078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20784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71418" name="Text Box 58"/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18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endParaRPr lang="en-US" sz="2800">
                  <a:solidFill>
                    <a:srgbClr val="EEFF4B"/>
                  </a:solidFill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1419" name="Rectangle 59"/>
            <p:cNvSpPr>
              <a:spLocks noChangeArrowheads="1"/>
            </p:cNvSpPr>
            <p:nvPr/>
          </p:nvSpPr>
          <p:spPr bwMode="auto">
            <a:xfrm>
              <a:off x="2254" y="1036"/>
              <a:ext cx="1864" cy="5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EEFF4B"/>
                  </a:solidFill>
                </a:rPr>
                <a:t>NTOU DUIPUI: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ja-JP" sz="2800" dirty="0">
                  <a:solidFill>
                    <a:srgbClr val="EEFF4B"/>
                  </a:solidFill>
                </a:rPr>
                <a:t>"</a:t>
              </a:r>
              <a:r>
                <a:rPr lang="en-US" sz="2800" dirty="0">
                  <a:solidFill>
                    <a:srgbClr val="EEFF4B"/>
                  </a:solidFill>
                </a:rPr>
                <a:t>YAM SUPH</a:t>
              </a:r>
              <a:r>
                <a:rPr lang="en-US" altLang="ja-JP" sz="2800" dirty="0">
                  <a:solidFill>
                    <a:srgbClr val="EEFF4B"/>
                  </a:solidFill>
                </a:rPr>
                <a:t>"</a:t>
              </a:r>
              <a:endParaRPr lang="en-US" sz="2800" dirty="0">
                <a:solidFill>
                  <a:srgbClr val="EEFF4B"/>
                </a:solidFill>
              </a:endParaRPr>
            </a:p>
          </p:txBody>
        </p:sp>
      </p:grpSp>
      <p:sp>
        <p:nvSpPr>
          <p:cNvPr id="14385" name="Text Box 8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1442" name="Text Box 82"/>
          <p:cNvSpPr txBox="1">
            <a:spLocks noChangeArrowheads="1"/>
          </p:cNvSpPr>
          <p:nvPr/>
        </p:nvSpPr>
        <p:spPr bwMode="auto">
          <a:xfrm>
            <a:off x="1766888" y="22225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</a:rPr>
              <a:t>Tatpatmei</a:t>
            </a:r>
            <a:r>
              <a:rPr lang="en-US" sz="1400" dirty="0">
                <a:solidFill>
                  <a:schemeClr val="tx1"/>
                </a:solidFill>
              </a:rPr>
              <a:t> 13:18</a:t>
            </a:r>
            <a:endParaRPr lang="en-US" sz="9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71445" name="AutoShape 85"/>
          <p:cNvSpPr>
            <a:spLocks noChangeArrowheads="1"/>
          </p:cNvSpPr>
          <p:nvPr/>
        </p:nvSpPr>
        <p:spPr bwMode="auto">
          <a:xfrm rot="4098307">
            <a:off x="805656" y="2601119"/>
            <a:ext cx="2100263" cy="14446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7407 h 21600"/>
              <a:gd name="T14" fmla="*/ 19772 w 21600"/>
              <a:gd name="T15" fmla="*/ 141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lnTo>
                  <a:pt x="15781" y="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lnTo>
                  <a:pt x="135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lnTo>
                  <a:pt x="0" y="7407"/>
                </a:lnTo>
                <a:close/>
              </a:path>
            </a:pathLst>
          </a:custGeom>
          <a:solidFill>
            <a:srgbClr val="66FF66"/>
          </a:soli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4388" name="Text Box 10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2948722" y="487363"/>
            <a:ext cx="5794375" cy="3267075"/>
            <a:chOff x="1283" y="402"/>
            <a:chExt cx="3650" cy="2058"/>
          </a:xfrm>
        </p:grpSpPr>
        <p:pic>
          <p:nvPicPr>
            <p:cNvPr id="271421" name="Picture 61"/>
            <p:cNvPicPr>
              <a:picLocks noChangeAspect="1" noChangeArrowheads="1"/>
            </p:cNvPicPr>
            <p:nvPr/>
          </p:nvPicPr>
          <p:blipFill>
            <a:blip r:embed="rId3"/>
            <a:srcRect l="7422" t="30208" r="52600" b="37741"/>
            <a:stretch>
              <a:fillRect/>
            </a:stretch>
          </p:blipFill>
          <p:spPr bwMode="auto">
            <a:xfrm>
              <a:off x="1283" y="402"/>
              <a:ext cx="3580" cy="205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71422" name="Text Box 62"/>
            <p:cNvSpPr txBox="1">
              <a:spLocks noChangeArrowheads="1"/>
            </p:cNvSpPr>
            <p:nvPr/>
          </p:nvSpPr>
          <p:spPr bwMode="auto">
            <a:xfrm>
              <a:off x="1304" y="2114"/>
              <a:ext cx="3629" cy="252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FFFF00"/>
                  </a:solidFill>
                </a:rPr>
                <a:t>NSEICDOU SUEZ DUIRIANG KAANPATMEI</a:t>
              </a:r>
              <a:endParaRPr lang="en-US" sz="2000" dirty="0"/>
            </a:p>
          </p:txBody>
        </p:sp>
        <p:sp>
          <p:nvSpPr>
            <p:cNvPr id="14409" name="Rectangle 104"/>
            <p:cNvSpPr>
              <a:spLocks noChangeArrowheads="1"/>
            </p:cNvSpPr>
            <p:nvPr/>
          </p:nvSpPr>
          <p:spPr bwMode="auto">
            <a:xfrm>
              <a:off x="3315" y="456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1466" name="Rectangle 10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14391" name="Text Box 107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sp>
        <p:nvSpPr>
          <p:cNvPr id="14393" name="Text Box 10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2</a:t>
            </a:r>
            <a:endParaRPr lang="en-US" sz="1400"/>
          </a:p>
        </p:txBody>
      </p:sp>
      <p:sp>
        <p:nvSpPr>
          <p:cNvPr id="79" name="Rectangle 6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Rectangle 69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1" name="AutoShape 7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2" name="Rectangle 7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AutoShape 7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Line 7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Line 7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Line 7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Line 7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Line 7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Rectangle 78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90" name="Line 7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Rectangle 80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4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68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7"/>
            <a:chExt cx="2105" cy="1949"/>
          </a:xfrm>
        </p:grpSpPr>
        <p:grpSp>
          <p:nvGrpSpPr>
            <p:cNvPr id="16427" name="Group 70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6433" name="Freeform 71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6950535 w 592"/>
                  <a:gd name="T1" fmla="*/ 8875216 h 90"/>
                  <a:gd name="T2" fmla="*/ 18837370 w 592"/>
                  <a:gd name="T3" fmla="*/ 4340400 h 90"/>
                  <a:gd name="T4" fmla="*/ 29273785 w 592"/>
                  <a:gd name="T5" fmla="*/ 3536014 h 90"/>
                  <a:gd name="T6" fmla="*/ 39448344 w 592"/>
                  <a:gd name="T7" fmla="*/ 3157823 h 90"/>
                  <a:gd name="T8" fmla="*/ 96223835 w 592"/>
                  <a:gd name="T9" fmla="*/ 3364304 h 90"/>
                  <a:gd name="T10" fmla="*/ 130382137 w 592"/>
                  <a:gd name="T11" fmla="*/ 3951619 h 90"/>
                  <a:gd name="T12" fmla="*/ 146048337 w 592"/>
                  <a:gd name="T13" fmla="*/ 4547066 h 90"/>
                  <a:gd name="T14" fmla="*/ 204251376 w 592"/>
                  <a:gd name="T15" fmla="*/ 5134382 h 90"/>
                  <a:gd name="T16" fmla="*/ 290098419 w 592"/>
                  <a:gd name="T17" fmla="*/ 4340400 h 90"/>
                  <a:gd name="T18" fmla="*/ 405093893 w 592"/>
                  <a:gd name="T19" fmla="*/ 1598578 h 90"/>
                  <a:gd name="T20" fmla="*/ 446549249 w 592"/>
                  <a:gd name="T21" fmla="*/ 0 h 90"/>
                  <a:gd name="T22" fmla="*/ 491149607 w 592"/>
                  <a:gd name="T23" fmla="*/ 206464 h 90"/>
                  <a:gd name="T24" fmla="*/ 506553840 w 592"/>
                  <a:gd name="T25" fmla="*/ 2948528 h 90"/>
                  <a:gd name="T26" fmla="*/ 508267640 w 592"/>
                  <a:gd name="T27" fmla="*/ 3536014 h 90"/>
                  <a:gd name="T28" fmla="*/ 499603305 w 592"/>
                  <a:gd name="T29" fmla="*/ 5922546 h 90"/>
                  <a:gd name="T30" fmla="*/ 501317153 w 592"/>
                  <a:gd name="T31" fmla="*/ 6521990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4" name="Freeform 72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13601157 w 599"/>
                  <a:gd name="T1" fmla="*/ 0 h 432"/>
                  <a:gd name="T2" fmla="*/ 510170501 w 599"/>
                  <a:gd name="T3" fmla="*/ 594852 h 432"/>
                  <a:gd name="T4" fmla="*/ 504944845 w 599"/>
                  <a:gd name="T5" fmla="*/ 991411 h 432"/>
                  <a:gd name="T6" fmla="*/ 501724141 w 599"/>
                  <a:gd name="T7" fmla="*/ 2404274 h 432"/>
                  <a:gd name="T8" fmla="*/ 477698330 w 599"/>
                  <a:gd name="T9" fmla="*/ 9255342 h 432"/>
                  <a:gd name="T10" fmla="*/ 450226444 w 599"/>
                  <a:gd name="T11" fmla="*/ 20934634 h 432"/>
                  <a:gd name="T12" fmla="*/ 441575156 w 599"/>
                  <a:gd name="T13" fmla="*/ 26756187 h 432"/>
                  <a:gd name="T14" fmla="*/ 433146192 w 599"/>
                  <a:gd name="T15" fmla="*/ 35194053 h 432"/>
                  <a:gd name="T16" fmla="*/ 424489292 w 599"/>
                  <a:gd name="T17" fmla="*/ 40458744 h 432"/>
                  <a:gd name="T18" fmla="*/ 395220599 w 599"/>
                  <a:gd name="T19" fmla="*/ 42461484 h 432"/>
                  <a:gd name="T20" fmla="*/ 371196373 w 599"/>
                  <a:gd name="T21" fmla="*/ 41645576 h 432"/>
                  <a:gd name="T22" fmla="*/ 361030650 w 599"/>
                  <a:gd name="T23" fmla="*/ 41222620 h 432"/>
                  <a:gd name="T24" fmla="*/ 364543957 w 599"/>
                  <a:gd name="T25" fmla="*/ 35402799 h 432"/>
                  <a:gd name="T26" fmla="*/ 369483903 w 599"/>
                  <a:gd name="T27" fmla="*/ 33990534 h 432"/>
                  <a:gd name="T28" fmla="*/ 347172552 w 599"/>
                  <a:gd name="T29" fmla="*/ 32998574 h 432"/>
                  <a:gd name="T30" fmla="*/ 297392349 w 599"/>
                  <a:gd name="T31" fmla="*/ 31771922 h 432"/>
                  <a:gd name="T32" fmla="*/ 96837414 w 599"/>
                  <a:gd name="T33" fmla="*/ 36219291 h 432"/>
                  <a:gd name="T34" fmla="*/ 88408620 w 599"/>
                  <a:gd name="T35" fmla="*/ 37024391 h 432"/>
                  <a:gd name="T36" fmla="*/ 74526063 w 599"/>
                  <a:gd name="T37" fmla="*/ 39427098 h 432"/>
                  <a:gd name="T38" fmla="*/ 45567248 w 599"/>
                  <a:gd name="T39" fmla="*/ 43453106 h 432"/>
                  <a:gd name="T40" fmla="*/ 24746293 w 599"/>
                  <a:gd name="T41" fmla="*/ 42461484 h 432"/>
                  <a:gd name="T42" fmla="*/ 14580154 w 599"/>
                  <a:gd name="T43" fmla="*/ 41645576 h 432"/>
                  <a:gd name="T44" fmla="*/ 5930733 w 599"/>
                  <a:gd name="T45" fmla="*/ 40023455 h 432"/>
                  <a:gd name="T46" fmla="*/ 9438597 w 599"/>
                  <a:gd name="T47" fmla="*/ 37419448 h 432"/>
                  <a:gd name="T48" fmla="*/ 14580154 w 599"/>
                  <a:gd name="T49" fmla="*/ 33607260 h 432"/>
                  <a:gd name="T50" fmla="*/ 23033404 w 599"/>
                  <a:gd name="T51" fmla="*/ 26373440 h 432"/>
                  <a:gd name="T52" fmla="*/ 24746293 w 599"/>
                  <a:gd name="T53" fmla="*/ 18913682 h 432"/>
                  <a:gd name="T54" fmla="*/ 26458631 w 599"/>
                  <a:gd name="T55" fmla="*/ 12670905 h 432"/>
                  <a:gd name="T56" fmla="*/ 24746293 w 599"/>
                  <a:gd name="T57" fmla="*/ 8263729 h 432"/>
                  <a:gd name="T58" fmla="*/ 18095498 w 599"/>
                  <a:gd name="T59" fmla="*/ 2999055 h 432"/>
                  <a:gd name="T60" fmla="*/ 16382619 w 599"/>
                  <a:gd name="T61" fmla="*/ 1412863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428" name="Freeform 74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9" name="Freeform 75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0" name="Freeform 76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1" name="Freeform 77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2" name="Freeform 78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3021013" y="866775"/>
            <a:ext cx="166872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" charset="0"/>
              </a:rPr>
              <a:t>   MOUSI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3630613" y="1584325"/>
            <a:ext cx="224811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TATPATMEI</a:t>
            </a: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3897313" y="2073275"/>
            <a:ext cx="1168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SINAI</a:t>
            </a:r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ca. 1500 B.C.</a:t>
            </a:r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30263" y="2482850"/>
            <a:ext cx="18462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AJ</a:t>
            </a:r>
            <a:r>
              <a:rPr lang="en-US" sz="8000" b="0" dirty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M</a:t>
            </a:r>
            <a:r>
              <a:rPr lang="en-US" sz="4000" b="0" dirty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16401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01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Tat. 19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6404" name="Rectangle 4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5" name="Rectangle 49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6406" name="AutoShape 5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7" name="Rectangle 5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8" name="AutoShape 5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9" name="Line 5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0" name="Line 5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1" name="Line 5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2" name="Line 5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3" name="Line 5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4" name="Rectangle 58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16415" name="Rectangle 59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16416" name="Line 6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7" name="Rectangle 61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6418" name="Text Box 6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0178" name="Rectangle 66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6420" name="Text Box 67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grpSp>
        <p:nvGrpSpPr>
          <p:cNvPr id="16421" name="Group 8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90194" name="Rectangle 8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90195" name="Line 8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90196" name="Oval 84"/>
          <p:cNvSpPr>
            <a:spLocks noChangeArrowheads="1"/>
          </p:cNvSpPr>
          <p:nvPr/>
        </p:nvSpPr>
        <p:spPr bwMode="auto">
          <a:xfrm>
            <a:off x="3344863" y="1984375"/>
            <a:ext cx="2138362" cy="698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423" name="Text Box 85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400"/>
          </a:p>
        </p:txBody>
      </p:sp>
      <p:pic>
        <p:nvPicPr>
          <p:cNvPr id="16424" name="Picture 51"/>
          <p:cNvPicPr>
            <a:picLocks noChangeArrowheads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2501900"/>
            <a:ext cx="1262062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1" r="58741" b="4071"/>
          <a:stretch/>
        </p:blipFill>
        <p:spPr>
          <a:xfrm>
            <a:off x="2021089" y="2768480"/>
            <a:ext cx="2773161" cy="3602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utoUpdateAnimBg="0"/>
      <p:bldP spid="90196" grpId="0" animBg="1"/>
      <p:bldP spid="9019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27" name="Text Box 35"/>
          <p:cNvSpPr txBox="1">
            <a:spLocks noChangeArrowheads="1"/>
          </p:cNvSpPr>
          <p:nvPr/>
        </p:nvSpPr>
        <p:spPr bwMode="auto">
          <a:xfrm>
            <a:off x="1760538" y="25400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Tat. 19:2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8435" name="Text Box 5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15447" name="Rectangle 5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8437" name="Text Box 61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pic>
        <p:nvPicPr>
          <p:cNvPr id="315454" name="Picture 62" descr="Elijah's Spring from above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68338" y="70802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15455" name="Picture 63" descr="Elijah's Hollow from above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15456" name="Picture 64" descr="Sunrise from Jebel Musa3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0" y="5411788"/>
            <a:ext cx="9144000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Sinai </a:t>
            </a:r>
            <a:r>
              <a:rPr lang="en-US" sz="2800" dirty="0" err="1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Chyng</a:t>
            </a:r>
            <a:r>
              <a:rPr lang="en-US" sz="2800" dirty="0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:</a:t>
            </a:r>
            <a:br>
              <a:rPr lang="en-US" sz="2800" dirty="0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</a:br>
            <a:r>
              <a:rPr lang="en-US" sz="2800" dirty="0" err="1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Kariak</a:t>
            </a:r>
            <a:r>
              <a:rPr lang="en-US" sz="2800" dirty="0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Latdanv</a:t>
            </a:r>
            <a:r>
              <a:rPr lang="en-US" sz="2800" dirty="0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tiloumei</a:t>
            </a:r>
            <a:r>
              <a:rPr lang="en-US" sz="2800" dirty="0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tuang</a:t>
            </a:r>
            <a:r>
              <a:rPr lang="en-US" sz="2800" dirty="0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kabiswmei</a:t>
            </a:r>
            <a:r>
              <a:rPr lang="en-US" sz="2800" dirty="0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+mn-ea"/>
                <a:cs typeface="+mn-cs"/>
              </a:rPr>
              <a:t>bamv</a:t>
            </a:r>
            <a:endParaRPr lang="en-US" sz="2800" dirty="0">
              <a:solidFill>
                <a:schemeClr val="tx2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pic>
        <p:nvPicPr>
          <p:cNvPr id="315459" name="Picture 67" descr="Jebel Musa Steps of Repentance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024438" y="471488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15458" name="Picture 66" descr="Sinai view2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576513" y="1331913"/>
            <a:ext cx="3881437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8444" name="Rectangle 3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Rectangle 37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8446" name="AutoShape 3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Rectangle 3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AutoShape 4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Line 4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Line 4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Line 4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2" name="Line 4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Line 4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Rectangle 46"/>
          <p:cNvSpPr>
            <a:spLocks noChangeArrowheads="1"/>
          </p:cNvSpPr>
          <p:nvPr/>
        </p:nvSpPr>
        <p:spPr bwMode="auto">
          <a:xfrm>
            <a:off x="8007350" y="3429000"/>
            <a:ext cx="52257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18455" name="Rectangle 4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18456" name="Line 4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7" name="Rectangle 50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82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3021013" y="866775"/>
            <a:ext cx="166872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" charset="0"/>
              </a:rPr>
              <a:t>   MOUSI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Rectangle 12"/>
          <p:cNvSpPr>
            <a:spLocks noChangeArrowheads="1"/>
          </p:cNvSpPr>
          <p:nvPr/>
        </p:nvSpPr>
        <p:spPr bwMode="auto">
          <a:xfrm>
            <a:off x="3630613" y="1616075"/>
            <a:ext cx="224811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" charset="0"/>
              </a:rPr>
              <a:t>TATPATMEI</a:t>
            </a:r>
          </a:p>
        </p:txBody>
      </p:sp>
      <p:sp>
        <p:nvSpPr>
          <p:cNvPr id="20492" name="Rectangle 13"/>
          <p:cNvSpPr>
            <a:spLocks noChangeArrowheads="1"/>
          </p:cNvSpPr>
          <p:nvPr/>
        </p:nvSpPr>
        <p:spPr bwMode="auto">
          <a:xfrm>
            <a:off x="3897313" y="2073275"/>
            <a:ext cx="1168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SINAI</a:t>
            </a: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3681413" y="2530475"/>
            <a:ext cx="168956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" charset="0"/>
              </a:rPr>
              <a:t>K</a:t>
            </a:r>
            <a:r>
              <a:rPr lang="en-US" sz="2800">
                <a:solidFill>
                  <a:schemeClr val="accent2"/>
                </a:solidFill>
                <a:latin typeface="Times" charset="0"/>
              </a:rPr>
              <a:t> - G - N </a:t>
            </a:r>
            <a:endParaRPr lang="en-US" sz="2800" dirty="0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320527" name="Rectangle 15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ca. 1500 B.C.</a:t>
            </a:r>
          </a:p>
        </p:txBody>
      </p:sp>
      <p:sp>
        <p:nvSpPr>
          <p:cNvPr id="3205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0530" name="Rectangle 18"/>
          <p:cNvSpPr>
            <a:spLocks noChangeArrowheads="1"/>
          </p:cNvSpPr>
          <p:nvPr/>
        </p:nvSpPr>
        <p:spPr bwMode="auto">
          <a:xfrm>
            <a:off x="830263" y="2482850"/>
            <a:ext cx="18462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pitchFamily="-107" charset="0"/>
                <a:ea typeface="+mn-ea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pitchFamily="-107" charset="0"/>
                <a:ea typeface="+mn-ea"/>
                <a:cs typeface="+mn-cs"/>
              </a:rPr>
              <a:t>J</a:t>
            </a:r>
          </a:p>
        </p:txBody>
      </p:sp>
      <p:sp>
        <p:nvSpPr>
          <p:cNvPr id="3205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Tat. 20–31</a:t>
            </a:r>
            <a:endParaRPr lang="en-US" sz="800" u="sng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320557" name="Text Box 45"/>
          <p:cNvSpPr txBox="1">
            <a:spLocks noChangeArrowheads="1"/>
          </p:cNvSpPr>
          <p:nvPr/>
        </p:nvSpPr>
        <p:spPr bwMode="auto">
          <a:xfrm>
            <a:off x="449263" y="4772025"/>
            <a:ext cx="397351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FFCC99"/>
                </a:solidFill>
                <a:latin typeface="Comic Sans MS" pitchFamily="-107" charset="0"/>
                <a:ea typeface="+mn-ea"/>
                <a:cs typeface="+mn-cs"/>
              </a:rPr>
              <a:t>GAYMEI RIAK</a:t>
            </a:r>
          </a:p>
        </p:txBody>
      </p:sp>
      <p:sp>
        <p:nvSpPr>
          <p:cNvPr id="320558" name="Text Box 46"/>
          <p:cNvSpPr txBox="1">
            <a:spLocks noChangeArrowheads="1"/>
          </p:cNvSpPr>
          <p:nvPr/>
        </p:nvSpPr>
        <p:spPr bwMode="auto">
          <a:xfrm>
            <a:off x="2519363" y="5218113"/>
            <a:ext cx="4877724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FFCC99"/>
                </a:solidFill>
                <a:latin typeface="Comic Sans MS" pitchFamily="-107" charset="0"/>
                <a:ea typeface="+mn-ea"/>
                <a:cs typeface="+mn-cs"/>
              </a:rPr>
              <a:t>MEICNUNC THOUC</a:t>
            </a: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>
            <a:off x="4733549" y="5733388"/>
            <a:ext cx="3973513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FFCC99"/>
                </a:solidFill>
                <a:latin typeface="Comic Sans MS" pitchFamily="-107" charset="0"/>
                <a:ea typeface="+mn-ea"/>
                <a:cs typeface="+mn-cs"/>
              </a:rPr>
              <a:t>THOUHMUNG</a:t>
            </a:r>
          </a:p>
        </p:txBody>
      </p:sp>
      <p:sp>
        <p:nvSpPr>
          <p:cNvPr id="320560" name="Oval 48"/>
          <p:cNvSpPr>
            <a:spLocks noChangeArrowheads="1"/>
          </p:cNvSpPr>
          <p:nvPr/>
        </p:nvSpPr>
        <p:spPr bwMode="auto">
          <a:xfrm>
            <a:off x="3544888" y="24638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0561" name="Oval 49"/>
          <p:cNvSpPr>
            <a:spLocks noChangeArrowheads="1"/>
          </p:cNvSpPr>
          <p:nvPr/>
        </p:nvSpPr>
        <p:spPr bwMode="auto">
          <a:xfrm>
            <a:off x="4097338" y="244475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0562" name="Oval 50"/>
          <p:cNvSpPr>
            <a:spLocks noChangeArrowheads="1"/>
          </p:cNvSpPr>
          <p:nvPr/>
        </p:nvSpPr>
        <p:spPr bwMode="auto">
          <a:xfrm>
            <a:off x="4711700" y="2465388"/>
            <a:ext cx="738188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504" name="Rectangle 5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Rectangle 53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0506" name="AutoShape 5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7" name="Rectangle 5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8" name="AutoShape 5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Line 5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0" name="Line 5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1" name="Line 5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2" name="Line 6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3" name="Line 6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4" name="Rectangle 62"/>
          <p:cNvSpPr>
            <a:spLocks noChangeArrowheads="1"/>
          </p:cNvSpPr>
          <p:nvPr/>
        </p:nvSpPr>
        <p:spPr bwMode="auto">
          <a:xfrm>
            <a:off x="8007350" y="3429000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hicago" charset="0"/>
              </a:rPr>
              <a:t>MOUSI</a:t>
            </a:r>
          </a:p>
        </p:txBody>
      </p:sp>
      <p:sp>
        <p:nvSpPr>
          <p:cNvPr id="20515" name="Rectangle 63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20516" name="Rectangle 64"/>
          <p:cNvSpPr>
            <a:spLocks noChangeArrowheads="1"/>
          </p:cNvSpPr>
          <p:nvPr/>
        </p:nvSpPr>
        <p:spPr bwMode="auto">
          <a:xfrm>
            <a:off x="8075613" y="4025900"/>
            <a:ext cx="6444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charset="0"/>
              </a:rPr>
              <a:t>K - G - N</a:t>
            </a:r>
          </a:p>
        </p:txBody>
      </p:sp>
      <p:sp>
        <p:nvSpPr>
          <p:cNvPr id="20517" name="Line 65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8" name="Rectangle 66"/>
          <p:cNvSpPr>
            <a:spLocks noChangeArrowheads="1"/>
          </p:cNvSpPr>
          <p:nvPr/>
        </p:nvSpPr>
        <p:spPr bwMode="auto">
          <a:xfrm>
            <a:off x="8120063" y="3670300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charset="0"/>
              </a:rPr>
              <a:t>Tatpatmei</a:t>
            </a:r>
            <a:endParaRPr lang="en-US" sz="9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0519" name="Text Box 6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0520" name="Text Box 70"/>
          <p:cNvSpPr txBox="1">
            <a:spLocks noChangeArrowheads="1"/>
          </p:cNvSpPr>
          <p:nvPr/>
        </p:nvSpPr>
        <p:spPr bwMode="auto">
          <a:xfrm>
            <a:off x="8655050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0583" name="Rectangle 7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0522" name="Text Box 72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Bansinbuk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26-29</a:t>
            </a:r>
          </a:p>
        </p:txBody>
      </p:sp>
      <p:grpSp>
        <p:nvGrpSpPr>
          <p:cNvPr id="20523" name="Group 73"/>
          <p:cNvGrpSpPr>
            <a:grpSpLocks/>
          </p:cNvGrpSpPr>
          <p:nvPr/>
        </p:nvGrpSpPr>
        <p:grpSpPr bwMode="auto">
          <a:xfrm>
            <a:off x="6153150" y="3697288"/>
            <a:ext cx="901700" cy="947737"/>
            <a:chOff x="1557" y="1007"/>
            <a:chExt cx="2105" cy="1949"/>
          </a:xfrm>
        </p:grpSpPr>
        <p:grpSp>
          <p:nvGrpSpPr>
            <p:cNvPr id="20531" name="Group 75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20537" name="Freeform 76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6950535 w 592"/>
                  <a:gd name="T1" fmla="*/ 8875216 h 90"/>
                  <a:gd name="T2" fmla="*/ 18837370 w 592"/>
                  <a:gd name="T3" fmla="*/ 4340400 h 90"/>
                  <a:gd name="T4" fmla="*/ 29273785 w 592"/>
                  <a:gd name="T5" fmla="*/ 3536014 h 90"/>
                  <a:gd name="T6" fmla="*/ 39448344 w 592"/>
                  <a:gd name="T7" fmla="*/ 3157823 h 90"/>
                  <a:gd name="T8" fmla="*/ 96223835 w 592"/>
                  <a:gd name="T9" fmla="*/ 3364304 h 90"/>
                  <a:gd name="T10" fmla="*/ 130382137 w 592"/>
                  <a:gd name="T11" fmla="*/ 3951619 h 90"/>
                  <a:gd name="T12" fmla="*/ 146048337 w 592"/>
                  <a:gd name="T13" fmla="*/ 4547066 h 90"/>
                  <a:gd name="T14" fmla="*/ 204251376 w 592"/>
                  <a:gd name="T15" fmla="*/ 5134382 h 90"/>
                  <a:gd name="T16" fmla="*/ 290098419 w 592"/>
                  <a:gd name="T17" fmla="*/ 4340400 h 90"/>
                  <a:gd name="T18" fmla="*/ 405093893 w 592"/>
                  <a:gd name="T19" fmla="*/ 1598578 h 90"/>
                  <a:gd name="T20" fmla="*/ 446549249 w 592"/>
                  <a:gd name="T21" fmla="*/ 0 h 90"/>
                  <a:gd name="T22" fmla="*/ 491149607 w 592"/>
                  <a:gd name="T23" fmla="*/ 206464 h 90"/>
                  <a:gd name="T24" fmla="*/ 506553840 w 592"/>
                  <a:gd name="T25" fmla="*/ 2948528 h 90"/>
                  <a:gd name="T26" fmla="*/ 508267640 w 592"/>
                  <a:gd name="T27" fmla="*/ 3536014 h 90"/>
                  <a:gd name="T28" fmla="*/ 499603305 w 592"/>
                  <a:gd name="T29" fmla="*/ 5922546 h 90"/>
                  <a:gd name="T30" fmla="*/ 501317153 w 592"/>
                  <a:gd name="T31" fmla="*/ 6521990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8" name="Freeform 77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13601157 w 599"/>
                  <a:gd name="T1" fmla="*/ 0 h 432"/>
                  <a:gd name="T2" fmla="*/ 510170501 w 599"/>
                  <a:gd name="T3" fmla="*/ 594852 h 432"/>
                  <a:gd name="T4" fmla="*/ 504944845 w 599"/>
                  <a:gd name="T5" fmla="*/ 991411 h 432"/>
                  <a:gd name="T6" fmla="*/ 501724141 w 599"/>
                  <a:gd name="T7" fmla="*/ 2404274 h 432"/>
                  <a:gd name="T8" fmla="*/ 477698330 w 599"/>
                  <a:gd name="T9" fmla="*/ 9255342 h 432"/>
                  <a:gd name="T10" fmla="*/ 450226444 w 599"/>
                  <a:gd name="T11" fmla="*/ 20934634 h 432"/>
                  <a:gd name="T12" fmla="*/ 441575156 w 599"/>
                  <a:gd name="T13" fmla="*/ 26756187 h 432"/>
                  <a:gd name="T14" fmla="*/ 433146192 w 599"/>
                  <a:gd name="T15" fmla="*/ 35194053 h 432"/>
                  <a:gd name="T16" fmla="*/ 424489292 w 599"/>
                  <a:gd name="T17" fmla="*/ 40458744 h 432"/>
                  <a:gd name="T18" fmla="*/ 395220599 w 599"/>
                  <a:gd name="T19" fmla="*/ 42461484 h 432"/>
                  <a:gd name="T20" fmla="*/ 371196373 w 599"/>
                  <a:gd name="T21" fmla="*/ 41645576 h 432"/>
                  <a:gd name="T22" fmla="*/ 361030650 w 599"/>
                  <a:gd name="T23" fmla="*/ 41222620 h 432"/>
                  <a:gd name="T24" fmla="*/ 364543957 w 599"/>
                  <a:gd name="T25" fmla="*/ 35402799 h 432"/>
                  <a:gd name="T26" fmla="*/ 369483903 w 599"/>
                  <a:gd name="T27" fmla="*/ 33990534 h 432"/>
                  <a:gd name="T28" fmla="*/ 347172552 w 599"/>
                  <a:gd name="T29" fmla="*/ 32998574 h 432"/>
                  <a:gd name="T30" fmla="*/ 297392349 w 599"/>
                  <a:gd name="T31" fmla="*/ 31771922 h 432"/>
                  <a:gd name="T32" fmla="*/ 96837414 w 599"/>
                  <a:gd name="T33" fmla="*/ 36219291 h 432"/>
                  <a:gd name="T34" fmla="*/ 88408620 w 599"/>
                  <a:gd name="T35" fmla="*/ 37024391 h 432"/>
                  <a:gd name="T36" fmla="*/ 74526063 w 599"/>
                  <a:gd name="T37" fmla="*/ 39427098 h 432"/>
                  <a:gd name="T38" fmla="*/ 45567248 w 599"/>
                  <a:gd name="T39" fmla="*/ 43453106 h 432"/>
                  <a:gd name="T40" fmla="*/ 24746293 w 599"/>
                  <a:gd name="T41" fmla="*/ 42461484 h 432"/>
                  <a:gd name="T42" fmla="*/ 14580154 w 599"/>
                  <a:gd name="T43" fmla="*/ 41645576 h 432"/>
                  <a:gd name="T44" fmla="*/ 5930733 w 599"/>
                  <a:gd name="T45" fmla="*/ 40023455 h 432"/>
                  <a:gd name="T46" fmla="*/ 9438597 w 599"/>
                  <a:gd name="T47" fmla="*/ 37419448 h 432"/>
                  <a:gd name="T48" fmla="*/ 14580154 w 599"/>
                  <a:gd name="T49" fmla="*/ 33607260 h 432"/>
                  <a:gd name="T50" fmla="*/ 23033404 w 599"/>
                  <a:gd name="T51" fmla="*/ 26373440 h 432"/>
                  <a:gd name="T52" fmla="*/ 24746293 w 599"/>
                  <a:gd name="T53" fmla="*/ 18913682 h 432"/>
                  <a:gd name="T54" fmla="*/ 26458631 w 599"/>
                  <a:gd name="T55" fmla="*/ 12670905 h 432"/>
                  <a:gd name="T56" fmla="*/ 24746293 w 599"/>
                  <a:gd name="T57" fmla="*/ 8263729 h 432"/>
                  <a:gd name="T58" fmla="*/ 18095498 w 599"/>
                  <a:gd name="T59" fmla="*/ 2999055 h 432"/>
                  <a:gd name="T60" fmla="*/ 16382619 w 599"/>
                  <a:gd name="T61" fmla="*/ 1412863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32" name="Freeform 7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3" name="Freeform 8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4" name="Freeform 8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5" name="Freeform 8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6" name="Freeform 8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96" name="Rectangle 84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pitchFamily="-107" charset="0"/>
              <a:ea typeface="+mn-ea"/>
              <a:cs typeface="+mn-cs"/>
            </a:endParaRPr>
          </a:p>
        </p:txBody>
      </p:sp>
      <p:sp>
        <p:nvSpPr>
          <p:cNvPr id="320597" name="Oval 85"/>
          <p:cNvSpPr>
            <a:spLocks noChangeArrowheads="1"/>
          </p:cNvSpPr>
          <p:nvPr/>
        </p:nvSpPr>
        <p:spPr bwMode="auto">
          <a:xfrm>
            <a:off x="3263900" y="2489200"/>
            <a:ext cx="2362200" cy="546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0526" name="Group 8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320599" name="Rectangle 8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320600" name="Line 8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8" charset="0"/>
                <a:ea typeface="+mn-ea"/>
                <a:cs typeface="+mn-cs"/>
              </a:endParaRPr>
            </a:p>
          </p:txBody>
        </p:sp>
      </p:grpSp>
      <p:sp>
        <p:nvSpPr>
          <p:cNvPr id="20527" name="Text Box 8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3</a:t>
            </a:r>
            <a:endParaRPr lang="en-US" sz="1400"/>
          </a:p>
        </p:txBody>
      </p:sp>
      <p:pic>
        <p:nvPicPr>
          <p:cNvPr id="20528" name="Picture 38"/>
          <p:cNvPicPr>
            <a:picLocks noChangeArrowheads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552825"/>
            <a:ext cx="1262062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  <p:bldP spid="3205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Images\0Adds 2002\02 Samaria\Jericho\sr\Jericho mudbrick collapse in front of revetment wall, 97k-22.jpg"/>
  <p:tag name="PHOTO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Neolithic tower, 45-01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8915</TotalTime>
  <Pages>52</Pages>
  <Words>5999</Words>
  <Application>Microsoft Office PowerPoint</Application>
  <PresentationFormat>On-screen Show (4:3)</PresentationFormat>
  <Paragraphs>1173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Chicago</vt:lpstr>
      <vt:lpstr>Comic Sans MS</vt:lpstr>
      <vt:lpstr>Geneva</vt:lpstr>
      <vt:lpstr>Helvetica</vt:lpstr>
      <vt:lpstr>Kosher-Normal</vt:lpstr>
      <vt:lpstr>Monotype Sorts</vt:lpstr>
      <vt:lpstr>Times</vt:lpstr>
      <vt:lpstr>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lastModifiedBy>Christie Horam</cp:lastModifiedBy>
  <cp:revision>351</cp:revision>
  <cp:lastPrinted>2003-05-21T18:09:48Z</cp:lastPrinted>
  <dcterms:created xsi:type="dcterms:W3CDTF">2003-07-10T16:24:15Z</dcterms:created>
  <dcterms:modified xsi:type="dcterms:W3CDTF">2020-09-23T04:02:46Z</dcterms:modified>
</cp:coreProperties>
</file>