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90"/>
  </p:notesMasterIdLst>
  <p:handoutMasterIdLst>
    <p:handoutMasterId r:id="rId91"/>
  </p:handoutMasterIdLst>
  <p:sldIdLst>
    <p:sldId id="821" r:id="rId2"/>
    <p:sldId id="818" r:id="rId3"/>
    <p:sldId id="795" r:id="rId4"/>
    <p:sldId id="388" r:id="rId5"/>
    <p:sldId id="393" r:id="rId6"/>
    <p:sldId id="699" r:id="rId7"/>
    <p:sldId id="700" r:id="rId8"/>
    <p:sldId id="704" r:id="rId9"/>
    <p:sldId id="705" r:id="rId10"/>
    <p:sldId id="706" r:id="rId11"/>
    <p:sldId id="702" r:id="rId12"/>
    <p:sldId id="796" r:id="rId13"/>
    <p:sldId id="751" r:id="rId14"/>
    <p:sldId id="747" r:id="rId15"/>
    <p:sldId id="610" r:id="rId16"/>
    <p:sldId id="611" r:id="rId17"/>
    <p:sldId id="612" r:id="rId18"/>
    <p:sldId id="613" r:id="rId19"/>
    <p:sldId id="614" r:id="rId20"/>
    <p:sldId id="615" r:id="rId21"/>
    <p:sldId id="616" r:id="rId22"/>
    <p:sldId id="617" r:id="rId23"/>
    <p:sldId id="351" r:id="rId24"/>
    <p:sldId id="621" r:id="rId25"/>
    <p:sldId id="622" r:id="rId26"/>
    <p:sldId id="623" r:id="rId27"/>
    <p:sldId id="624" r:id="rId28"/>
    <p:sldId id="625" r:id="rId29"/>
    <p:sldId id="626" r:id="rId30"/>
    <p:sldId id="627" r:id="rId31"/>
    <p:sldId id="628" r:id="rId32"/>
    <p:sldId id="790" r:id="rId33"/>
    <p:sldId id="791" r:id="rId34"/>
    <p:sldId id="632" r:id="rId35"/>
    <p:sldId id="633" r:id="rId36"/>
    <p:sldId id="634" r:id="rId37"/>
    <p:sldId id="746" r:id="rId38"/>
    <p:sldId id="635" r:id="rId39"/>
    <p:sldId id="636" r:id="rId40"/>
    <p:sldId id="637" r:id="rId41"/>
    <p:sldId id="638" r:id="rId42"/>
    <p:sldId id="708" r:id="rId43"/>
    <p:sldId id="748" r:id="rId44"/>
    <p:sldId id="762" r:id="rId45"/>
    <p:sldId id="763" r:id="rId46"/>
    <p:sldId id="697" r:id="rId47"/>
    <p:sldId id="767" r:id="rId48"/>
    <p:sldId id="768" r:id="rId49"/>
    <p:sldId id="769" r:id="rId50"/>
    <p:sldId id="770" r:id="rId51"/>
    <p:sldId id="771" r:id="rId52"/>
    <p:sldId id="772" r:id="rId53"/>
    <p:sldId id="471" r:id="rId54"/>
    <p:sldId id="774" r:id="rId55"/>
    <p:sldId id="730" r:id="rId56"/>
    <p:sldId id="710" r:id="rId57"/>
    <p:sldId id="654" r:id="rId58"/>
    <p:sldId id="655" r:id="rId59"/>
    <p:sldId id="656" r:id="rId60"/>
    <p:sldId id="657" r:id="rId61"/>
    <p:sldId id="749" r:id="rId62"/>
    <p:sldId id="660" r:id="rId63"/>
    <p:sldId id="661" r:id="rId64"/>
    <p:sldId id="662" r:id="rId65"/>
    <p:sldId id="663" r:id="rId66"/>
    <p:sldId id="664" r:id="rId67"/>
    <p:sldId id="665" r:id="rId68"/>
    <p:sldId id="666" r:id="rId69"/>
    <p:sldId id="667" r:id="rId70"/>
    <p:sldId id="668" r:id="rId71"/>
    <p:sldId id="678" r:id="rId72"/>
    <p:sldId id="679" r:id="rId73"/>
    <p:sldId id="680" r:id="rId74"/>
    <p:sldId id="681" r:id="rId75"/>
    <p:sldId id="776" r:id="rId76"/>
    <p:sldId id="739" r:id="rId77"/>
    <p:sldId id="711" r:id="rId78"/>
    <p:sldId id="779" r:id="rId79"/>
    <p:sldId id="780" r:id="rId80"/>
    <p:sldId id="781" r:id="rId81"/>
    <p:sldId id="782" r:id="rId82"/>
    <p:sldId id="783" r:id="rId83"/>
    <p:sldId id="784" r:id="rId84"/>
    <p:sldId id="731" r:id="rId85"/>
    <p:sldId id="579" r:id="rId86"/>
    <p:sldId id="819" r:id="rId87"/>
    <p:sldId id="820" r:id="rId88"/>
    <p:sldId id="582" r:id="rId89"/>
  </p:sldIdLst>
  <p:sldSz cx="10058400" cy="7772400"/>
  <p:notesSz cx="6858000" cy="9144000"/>
  <p:defaultTextStyle>
    <a:defPPr>
      <a:defRPr lang="en-US"/>
    </a:defPPr>
    <a:lvl1pPr algn="r" rtl="0" eaLnBrk="0" fontAlgn="base" hangingPunct="0">
      <a:spcBef>
        <a:spcPct val="0"/>
      </a:spcBef>
      <a:spcAft>
        <a:spcPct val="0"/>
      </a:spcAft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1pPr>
    <a:lvl2pPr marL="457200" algn="r" rtl="0" eaLnBrk="0" fontAlgn="base" hangingPunct="0">
      <a:spcBef>
        <a:spcPct val="0"/>
      </a:spcBef>
      <a:spcAft>
        <a:spcPct val="0"/>
      </a:spcAft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2pPr>
    <a:lvl3pPr marL="914400" algn="r" rtl="0" eaLnBrk="0" fontAlgn="base" hangingPunct="0">
      <a:spcBef>
        <a:spcPct val="0"/>
      </a:spcBef>
      <a:spcAft>
        <a:spcPct val="0"/>
      </a:spcAft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3pPr>
    <a:lvl4pPr marL="1371600" algn="r" rtl="0" eaLnBrk="0" fontAlgn="base" hangingPunct="0">
      <a:spcBef>
        <a:spcPct val="0"/>
      </a:spcBef>
      <a:spcAft>
        <a:spcPct val="0"/>
      </a:spcAft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4pPr>
    <a:lvl5pPr marL="1828800" algn="r" rtl="0" eaLnBrk="0" fontAlgn="base" hangingPunct="0">
      <a:spcBef>
        <a:spcPct val="0"/>
      </a:spcBef>
      <a:spcAft>
        <a:spcPct val="0"/>
      </a:spcAft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Comic Sans MS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39">
          <p15:clr>
            <a:srgbClr val="A4A3A4"/>
          </p15:clr>
        </p15:guide>
        <p15:guide id="2" orient="horz" pos="4738">
          <p15:clr>
            <a:srgbClr val="A4A3A4"/>
          </p15:clr>
        </p15:guide>
        <p15:guide id="3" orient="horz" pos="2446">
          <p15:clr>
            <a:srgbClr val="A4A3A4"/>
          </p15:clr>
        </p15:guide>
        <p15:guide id="4" pos="6142">
          <p15:clr>
            <a:srgbClr val="A4A3A4"/>
          </p15:clr>
        </p15:guide>
        <p15:guide id="5" pos="180">
          <p15:clr>
            <a:srgbClr val="A4A3A4"/>
          </p15:clr>
        </p15:guide>
        <p15:guide id="6" pos="5742">
          <p15:clr>
            <a:srgbClr val="A4A3A4"/>
          </p15:clr>
        </p15:guide>
        <p15:guide id="7" pos="833">
          <p15:clr>
            <a:srgbClr val="A4A3A4"/>
          </p15:clr>
        </p15:guide>
        <p15:guide id="8" pos="21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00"/>
    <a:srgbClr val="66FFFF"/>
    <a:srgbClr val="32F04D"/>
    <a:srgbClr val="3E3266"/>
    <a:srgbClr val="BE844A"/>
    <a:srgbClr val="FFE957"/>
    <a:srgbClr val="00CC00"/>
    <a:srgbClr val="339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149" autoAdjust="0"/>
    <p:restoredTop sz="80463" autoAdjust="0"/>
  </p:normalViewPr>
  <p:slideViewPr>
    <p:cSldViewPr snapToGrid="0">
      <p:cViewPr varScale="1">
        <p:scale>
          <a:sx n="50" d="100"/>
          <a:sy n="50" d="100"/>
        </p:scale>
        <p:origin x="1872" y="36"/>
      </p:cViewPr>
      <p:guideLst>
        <p:guide orient="horz" pos="339"/>
        <p:guide orient="horz" pos="4738"/>
        <p:guide orient="horz" pos="2446"/>
        <p:guide pos="6142"/>
        <p:guide pos="180"/>
        <p:guide pos="5742"/>
        <p:guide pos="833"/>
        <p:guide pos="21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90" d="100"/>
        <a:sy n="19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730618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5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  <p:extLst>
      <p:ext uri="{BB962C8B-B14F-4D97-AF65-F5344CB8AC3E}">
        <p14:creationId xmlns:p14="http://schemas.microsoft.com/office/powerpoint/2010/main" val="310768596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-108" charset="0"/>
        <a:ea typeface="ＭＳ Ｐゴシック" pitchFamily="-108" charset="-128"/>
        <a:cs typeface="ＭＳ Ｐゴシック" pitchFamily="-108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-108" charset="0"/>
        <a:ea typeface="ＭＳ Ｐゴシック" pitchFamily="-108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-108" charset="0"/>
        <a:ea typeface="ＭＳ Ｐゴシック" pitchFamily="-108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-108" charset="0"/>
        <a:ea typeface="ＭＳ Ｐゴシック" pitchFamily="-108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-108" charset="0"/>
        <a:ea typeface="ＭＳ Ｐゴシック" pitchFamily="-108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3081F-4209-5617-BC09-DFB4362A98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2">
            <a:extLst>
              <a:ext uri="{FF2B5EF4-FFF2-40B4-BE49-F238E27FC236}">
                <a16:creationId xmlns:a16="http://schemas.microsoft.com/office/drawing/2014/main" id="{24A72AAB-1C07-EF7A-24C6-4E9EB2DD924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BED4A3E3-88A1-050D-9B62-69D048F95BA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KABUKNUNC DUANCTHAUMEI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BAIBAL…KABISWMEI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tatkeyna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tukumhna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TIHEI…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kasiamh-kapuihlou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thaiguang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lourianmei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539434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150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nzatbiak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khaklangc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355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e: </a:t>
            </a:r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kachungmei</a:t>
            </a:r>
            <a:r>
              <a:rPr lang="en-US" sz="1200" b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</a:t>
            </a:r>
            <a:r>
              <a:rPr lang="en-US" sz="1200" b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KATUMHMEI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HEIZAENG RUI KAPHAI BIAK SWNA MBAIBIAK THANGC MAKUMH O.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560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gut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o: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1,500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kapwmna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Laanclou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!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 Paul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 Kor. 10:31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Kachaavna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lianvlou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27650" name="Rectangle 3"/>
          <p:cNvSpPr>
            <a:spLocks noGrp="1" noRot="1" noChangeAspect="1" noChangeArrowheads="1"/>
          </p:cNvSpPr>
          <p:nvPr>
            <p:ph type="sldImg"/>
          </p:nvPr>
        </p:nvSpPr>
        <p:spPr>
          <a:ln cap="flat"/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969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RIAK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BAIBAL KHUKH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chakpatloumei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lianvlou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keimeitei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sin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74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Jihudimei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Torah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raravmeikhou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2000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1500 B.C.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ravramei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nade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THAUREYMEI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THAUREYMEI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DAMHMEI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charap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THAUREYMEI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DAMHMEI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JOSEPH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84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TATPATMEI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LEVITHOUC,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93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SINGCHAKH.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19200" y="692150"/>
            <a:ext cx="4419600" cy="3416300"/>
          </a:xfrm>
          <a:ln/>
        </p:spPr>
      </p:sp>
      <p:sp>
        <p:nvSpPr>
          <p:cNvPr id="17613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...RIAKDANV KALUAIHMEI.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Mousi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panty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Mousi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lam, Egypt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RIAKDANV KALUAIHMEI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JOSHUA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Jihudimei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Torah…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Levithouc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Singchakh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Riakdanv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608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THAUREYMEI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KL RIAKDANV KALUAIHMEI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nzat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Latryan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12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Suaihiam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Riakdanv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30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reyliangmei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kaphianh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daicpatlou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zauckey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kachaavnarui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12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dam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thuaicpatloumei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sinswni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dianghmei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hykeyloumei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BAIBAL KHUKH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rykhuk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patloubam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1500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500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017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JOSHUA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...BAIBAL KHUKH LOURIANMEI KHOU JOSHUA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MEIDAIHMEI KANG PADEIH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JOSHUA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nkhamhliangmei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DIHZAAT KATHUMH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LATZANPOUCNUNC HEI DIHZAAT KATHUMH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zaatpwm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ravchap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e…KAGUAKCMEI!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LATZANPOUCNUNC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Gideon, Samson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bai-baihmei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427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Kumlana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KAGUAKCMEI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nzian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RUTH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ariu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Naomi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lungclouduhmei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e.  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632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KAGUAKCMEI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GUANGHDIC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alamloumei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mansei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kandihpwm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chakhuang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CW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Milat-hiak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SAUL, DAVID KHATNI SOLOMON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GUANGHDIC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lianvloumei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raphna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MICHAMC RIDAI -- MR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BAKMEI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837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GUANGHDIC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andangna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REYMEI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KANEIMEI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041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REYMEI GUANGC KHATNI KANEIMEI GUANGC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KABUKNUNC DUANCTHAUMEI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BAIBAL…KABISWMEI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tatkeyna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tukumhna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TIHEI…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kasiamh-kapuihlou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thaiguang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lourianmei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nzianlouna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kapwmna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BAKPATMAKMEI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raph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Kaluaihdatna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BAKMEI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MR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MICHAMC RIDAI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daicmaina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S-D-S-MR... SAUL...DAVID...SOLOMON...MICHAMC RIDAI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amucmakna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Nang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zaythau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khat-khat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e...KATUMHMEI RUANVRY KHOU RUI...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S...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D...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S...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MR.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SAUL,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DAVID,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SOLOMON,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MICHAMC RIDAI.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nungaimei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REYMEI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baanczung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...REYMEI SAMUEL 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Saul panty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...KANEIMEI  SAMUEL...GUANGH DAVID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...REYMEI GUANGCNUNC...GUANGH SOLOMON panty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the…MICHAMC RIDAI...KADIC BAKMEI…KANEIMEI GUANGCNUNC.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chalahnamei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suaimakna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David panty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Kumlana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KADIC BAKMEI,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hamhthei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Judah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2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o?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kaluaihdatna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….S...D...S...MR......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SAUL...DAVID...SOLOMON...MICHAMC RIDAI...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REYMEI KHATNI KANEIMEI SAMUEL...REYMEI LEV KANEIMEI GUANGHNUNC.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Matak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 1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Saul,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Kumlana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thayniimei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...2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ariu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GUANGHDIC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KHATNI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bakpatmei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ntingvpatmei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gaenghakmei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swpuni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Baanhzung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2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David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2 Samuel 7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16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David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ntyngpat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 KANEIMEI GUANGHNUNC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souckeymei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...REYMEI KINCHAKH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KANEIMEI KINCHAKH.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de!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David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amuh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mikzuat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Nungaimei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lat-hy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latkaeng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hykeyloumei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Saul, David,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tumeithu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bakpatmei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089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thuaipatloumei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lounuangc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EZRA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Jihudimei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Babylon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nymzaytatmei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hanguangcdatmei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Kamei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kauhkanmei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kathancmei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ravkai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Rariaklam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suamcloukanmeipu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e––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thiamvmaihmei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siamruaimei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ngalanc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Jihudimei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Kalwn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“LAANCLOU BAMMEI BAIBAL,”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kalingmei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tukumhna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294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NEHEMIAH e, 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raengckat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raengh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swkasicloukanmei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thaudatkanmei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swkathanc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499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ESTHER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kadatdatmei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lat-hy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panhmakmei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e!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ESTHAR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baucna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Jihudimei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kin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gaeklou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mizaat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Messia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704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#19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chepaek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– KATUMHMEI RUANVRY RYKHUKH –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chepaek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CHWNHYBUK PANGUH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kaluankeymei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zauckey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…BAIBAL KABISWMEI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LAANCLOU BAMMEI BAIBAL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chapriak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daicthau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nting-takmei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lathanv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!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Liamhloubammei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chakhuang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dihsinmei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ngamvnai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karucsingh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113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tidaic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chuypat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Hygutmei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2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....2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sing 2 the 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DAIHMEI MEIKANG PADEIH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chepaek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chepaek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soucliamvna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rykhukh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nanglunggut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…CHWNHY KHUKH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"circa"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"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..."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latkaeng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mphaihloumei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hygutloumei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hiaknunc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nthanranv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tidaicpatloumei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tiduigutna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huthangc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lapatna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nsihsing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(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ntingpatna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BAIBAL KHUKH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e.)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RINGHPOUC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thaytangcmakmei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taancpatlou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lwmnuhmei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gandaih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the.Mitei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b="1" dirty="0">
              <a:solidFill>
                <a:srgbClr val="000000"/>
              </a:solidFill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318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...JOB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DAVID,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GUANGHDIC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523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 SAMUEL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REYMEI GUANGC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(bracket)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buy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kanangvloumei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ariu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DAVID LATDYNG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raph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728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CHWNHY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KALUMLU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7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GUANGHDIC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tidaicpatlouna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...THUANHMEI...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KALUMLU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thuanhmei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GUANGH DAVID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Ravkai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thoucmung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Kalumlu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Kalumlu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David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nrianhloumei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zeiriang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-tan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933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LATKWDYN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SOLOMON RUI NINGTING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kaikhunh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kaigeimei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nchunzaenghna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lamnunc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panty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kheiliak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gayranvmei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siamruaimei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tatnahmei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chapriak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137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…NINGTINGDYN.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NING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hylakho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PANTY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kalingthu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zaengsimei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kumhmak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lungcgay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ningtingliangmeipu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Kumsinih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kahuthangc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 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Guanghdic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kaigeimei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nuhnahmei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sahi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Chapriak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lunvlung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paengthangcmei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nownunc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phungcgut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lyn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the– Ashtoreth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Molech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–– Olive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Chingbut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Ravkai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guangkai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kazaengcmei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suamcthaulou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Ravkaibut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Ravkalum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Olive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luangcbut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Kidron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nzaengc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...NINGTINGDYN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geickanmei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ramhguay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mbap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ntanghmeipu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saluai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taancluaimei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ramhguay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nsa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–Abraham, Isaac,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Jakob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…kata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khatsinih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b="1" dirty="0">
              <a:solidFill>
                <a:srgbClr val="000000"/>
              </a:solidFill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“LAANCLOU BAMMEI BAIBAL”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langcpat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39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Chwnhy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342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SOLOMONLU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taphtapmei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SOLOMON RUI NOWKAW-MIHMEI LAM KHOU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ngganmei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luhpeic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hydiangc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mburanvna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Messiah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KATUANG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luhpeic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phuamling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kidalou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nkamhloumei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547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CHWNHYBUKNUNC...JOB, KALUMLU, LATKWDYN, NINGTINGDYN,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SOLOMONLU.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752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Lungning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tithauloumei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Ravchaptat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katiloumei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gaihakna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hykaduailou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gay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giugamakmei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panty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Messiah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kakhiplou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lungning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 BUK 17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muczwngnunc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akumh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i="1" u="sng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toh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 "THUANCKU HAK THE...TIKI PASTOR TA TISWRAPH NITHE."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swbammethei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nangta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161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thuaicgutloumei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howpuni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--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17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—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thuaicloumei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gut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charaph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366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o: "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bakpatmei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400mbu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e."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huthangc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Samuel 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Mousi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kazauhmakna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i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 ISARAEL TUANG BAIHMEI MUHZWNG GUAY THU KADIC BAKPATMEI TANGV TINGKWM 400 KHOU HYLOU 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571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nailiksik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pahmeinunc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miniwta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NUH DE.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Swnuhde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!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ravrana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760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430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e—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lamakge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776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kasuihmakna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DAIHMEI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NTHIAMVMEI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khaklangvloumei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ariu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endParaRPr lang="en-US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981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 ta DAIHMEI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tiswlou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NTHIAMVMEI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Nang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–– ISAIA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taanvdai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66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nthiamv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JONA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…NTHIAMVMEI MUHZWNG,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 JONA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mikzuat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ISAIA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rapna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JONA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ISAIA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ranvna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ndiulou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18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tamckeyloumei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baicguangmei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kakhanhmei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lungning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nthei-rey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baictimei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duanvthau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31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#19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naipunithe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how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khat-khat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gut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_________</a:t>
            </a:r>
            <a:b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</a:b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Lat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hanhmei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khang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tithaymei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:  English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guanv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khou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mituang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maengh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hei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nchamnac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 err="1">
                <a:latin typeface="Times" charset="0"/>
                <a:ea typeface="ＭＳ Ｐゴシック" charset="0"/>
                <a:cs typeface="ＭＳ Ｐゴシック" charset="0"/>
              </a:rPr>
              <a:t>hychadabuk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khou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dirty="0">
                <a:latin typeface="Times" charset="0"/>
                <a:ea typeface="ＭＳ Ｐゴシック" charset="0"/>
                <a:cs typeface="ＭＳ Ｐゴシック" charset="0"/>
              </a:rPr>
              <a:t>PPT file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kazanc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“Study_Helps_Answered_10_ed-45.pptx”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kaliph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41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khou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hei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phupat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ro.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Mitei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lat-hancpatna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screen shot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swna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mikhou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khatni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kabangc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keymei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khou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baseline="0" dirty="0" err="1">
                <a:latin typeface="Times" charset="0"/>
                <a:ea typeface="ＭＳ Ｐゴシック" charset="0"/>
                <a:cs typeface="ＭＳ Ｐゴシック" charset="0"/>
              </a:rPr>
              <a:t>hapgutlou</a:t>
            </a:r>
            <a:r>
              <a:rPr lang="en-US" b="1" baseline="0" dirty="0">
                <a:latin typeface="Times" charset="0"/>
                <a:ea typeface="ＭＳ Ｐゴシック" charset="0"/>
                <a:cs typeface="ＭＳ Ｐゴシック" charset="0"/>
              </a:rPr>
              <a:t> o.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swkhak-langcpat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chanah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duanckey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riuloumei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kasuihna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chakpatloumei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e!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595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hymeipu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loukey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kathaipatlourey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phuminhmei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ravramei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760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430 B.C.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sadiangc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800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#19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panguh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langcpatlou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e: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karucliang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ISARAEL (DIHPY GUANGDIC) KHANGTWNA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de.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S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tabuizaeng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Kalamthu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Messia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DIHPY GUANGCDIC ISARAEL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de!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209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thayloulana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DIHBA GUANGCDIC JUDA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 KANG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bakpatmei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khaklangclou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--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o!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khaiclou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19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JUDA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…JUDA MUTKEY KHOU...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sansimei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phungcguangmei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414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...JUDA KAGUAKC BAM KHOU...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Nebudchadnezzar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RUI RIH ADOU GUANGNA...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kungcsihna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Jerusalem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lagutkanmei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pingsihmei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619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b="1">
                <a:latin typeface="Times" charset="0"/>
                <a:ea typeface="ＭＳ Ｐゴシック" charset="0"/>
                <a:cs typeface="ＭＳ Ｐゴシック" charset="0"/>
              </a:rPr>
              <a:t>Third...TO JUDAH IN CAPTIVITY...as Nebuchadnezzar</a:t>
            </a:r>
            <a:r>
              <a:rPr lang="fr-FR" b="1">
                <a:latin typeface="Times" charset="0"/>
                <a:ea typeface="ＭＳ Ｐゴシック" charset="0"/>
                <a:cs typeface="ＭＳ Ｐゴシック" charset="0"/>
              </a:rPr>
              <a:t>'</a:t>
            </a:r>
            <a:r>
              <a:rPr lang="en-US" b="1">
                <a:latin typeface="Times" charset="0"/>
                <a:ea typeface="ＭＳ Ｐゴシック" charset="0"/>
                <a:cs typeface="ＭＳ Ｐゴシック" charset="0"/>
              </a:rPr>
              <a:t>s forces destroy Jerusalem and the Southern Kingdom, carrying much of its population into captivity in the far-away city of Babylon...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824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b="1">
                <a:latin typeface="Times" charset="0"/>
                <a:ea typeface="ＭＳ Ｐゴシック" charset="0"/>
                <a:cs typeface="ＭＳ Ｐゴシック" charset="0"/>
              </a:rPr>
              <a:t>And finally...TO JUDAH IN RETURN...when 50,000 Jews are allowed to return and rebuild Jerusalem and their country.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029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 mi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hypoucnuncni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ELIJA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ELISHA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233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kariamvmei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ASTERISK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DAIHMEI MUZWNGNUNC e.  Asterisk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kazauhmakmeinunc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NTHIAMVMEI MUZWNGNUNC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kaniwta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swrav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36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mbaibiak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chuymei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…BAIBAL KHUKH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duancthaulou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D7KJ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howpuni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lau-launa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lamnunc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BAIBAL KABISWMEI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KATUMHMEI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438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the: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AMOS, HOSEA, KHATNI JONA, (Assyria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duckanmei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Nineve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hiakloumei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dic-hiak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?).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punkeymei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nahde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latliammei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taanvsi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taanhmei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kasuakcloumei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Kahunungc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KARIUMEI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kin Saul, David,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kheiliak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khatsinih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makge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760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730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(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.)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643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nailouduhmei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Messia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guangnimei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zeiriang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“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chaliangmei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the."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MUTKEY bam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ISAIA (DAIHMEI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), JOEL, MIKA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OBADIA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Edom, 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neihpatbiak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duipui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gaengvzaengc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paapc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kaphumhlouna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mutkey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 830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590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848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khit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khit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key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rianvramei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khatnikameinunc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keylou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JUDA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KAGUAKCMEI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 DAIHMEI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JEREMIA, 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LATLUMEI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kazauhna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thayhumei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siikanmei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kasuakcna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ngalanc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Mousi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panty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HABAKKAK, NAHUM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Nineve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aluhmei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tatdyn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–  ZEPHANIAH w,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630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600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053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latzy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daeng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kazanc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o;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Baibalkw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DAIHMEI MUZWNG JEREMIAH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LATDYNG THANH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Jeremiah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31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ndayhlou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595 B.C.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7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pun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Babylonmei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Nebudchadnezzar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Babylon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Judata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nymzaytatmei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MUHZWNG KANEI: …EZEKIEL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DANIEL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Babylon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nymzaytatmei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600 B.C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462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JUDA NGALANCDATMEI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HAGGAI, ZECHARIA, and MALAKI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 520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430 B.C.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mitangv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14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muczwngnunc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PADAKMEI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hamhethei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MICHAMC RIDAI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kahouhmak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Solomon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hamhna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Muczwngnunc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kinchakh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e—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Nthiamvmei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lay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872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kadat-datmei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zancnunc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Mitihei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MUHZWNG GUAY TA RIC PHAKPATMEI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 GUANGCDIC ISARAEL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ndauhloumei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kahouh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the: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"ARAB HEI JASPER NAI."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nchumh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A-H-J,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AMOS, HOSEA,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JONA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tiningtowlou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1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 MUTKEY BAM KHOU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“ISARAEL JASPER MAEK OLIVENAI.”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lat-hiak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I-J-M-O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ISAIA, JOEL, MIKA,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OBADIA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tiningtow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1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kasiamh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kachaavna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tamcpatlou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e: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RIAK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raph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kachaavna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RUANVRY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JERUSALEM LANV HEI NAI ZUT THE...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kaguakcmei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kaidai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?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o.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Lat-riang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"Jerusalem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naizutthe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."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Lat-hiak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...J-L-H-N-Z...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JEREMIAH,  LATLUMEI, HABAKKUK, NAHUM, KHATNI ZEPHANIA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r>
              <a:rPr lang="en-US" dirty="0">
                <a:effectLst/>
              </a:rPr>
              <a:t> 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 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 ta NYMZAYTAT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Hypouc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nade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;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ngalanc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puni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….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"EGYPKHOURUI DUAKPATTHE."  E-D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EZEKIEL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 DANIEL 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...JUDA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ngalancdatmei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mpeyna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---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duinamei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nkhavlounuh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…."HEINUNHEI ZAYLOUMEI MEINUNC E."  H-Z-M...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HAGGAI, ZECHARIA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MALAKI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bamsin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ricphakpat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bansin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piupukhou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­–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kaduan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kathancmei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thaygaymei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howpat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kasuilouna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alamlou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muhzwngnunc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loukaduai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ruanvry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thouduak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lev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naihmakmei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hypoucnunc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ta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baic-daihmei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tinailou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3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Dihpy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Isarael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14 books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Dihba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Guangcdic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Juda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naithe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39,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#34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luailouna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    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Abraham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huthangc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430 B.C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KALANGV NAINA,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duanc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kaluaihlou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u="sng" kern="1200" cap="all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KIN KASUIHMEI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lianvlouna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nthanranvmei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kadaiswna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kabuk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cap="all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LAM 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    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hyloumei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cap="all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KARIANG 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kadaiswna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cap="all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LAPATNUHMEI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Baibal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lam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...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////	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buknunc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u="sng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haplou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  <a:p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	KATANGV KHOU…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Thanh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zaucgut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makumh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kabiswmei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kasaek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Nthanmei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latrik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paryluanv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zauc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Poubauhmei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panty,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thayreymei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phuamling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…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Kaguay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Poubauhmei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daihmei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aniw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lungning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tigutbam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cho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twmei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e.</a:t>
            </a:r>
            <a:endParaRPr lang="en-US" sz="1200" kern="1200" dirty="0">
              <a:solidFill>
                <a:schemeClr val="tx1"/>
              </a:solidFill>
              <a:effectLst/>
              <a:latin typeface="Times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04888" y="579438"/>
            <a:ext cx="3705225" cy="2863850"/>
          </a:xfrm>
          <a:ln/>
        </p:spPr>
      </p:sp>
      <p:sp>
        <p:nvSpPr>
          <p:cNvPr id="17613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237178" y="7279806"/>
            <a:ext cx="2476500" cy="383218"/>
          </a:xfrm>
          <a:prstGeom prst="rect">
            <a:avLst/>
          </a:prstGeo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4" tIns="38222" rIns="76444" bIns="38222"/>
          <a:lstStyle>
            <a:lvl1pPr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621106" indent="-238887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955548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337767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719986" indent="-191110" eaLnBrk="0" hangingPunct="0"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102206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484425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2866644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248863" indent="-19111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A2EDCEA-0CB3-DA48-9F73-F780BAA943B6}" type="slidenum">
              <a:rPr lang="en-US" sz="1000">
                <a:solidFill>
                  <a:srgbClr val="000000"/>
                </a:solidFill>
              </a:rPr>
              <a:pPr eaLnBrk="1" hangingPunct="1"/>
              <a:t>87</a:t>
            </a:fld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04888" y="579438"/>
            <a:ext cx="3705225" cy="2863850"/>
          </a:xfrm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r>
              <a:rPr lang="en-US" dirty="0" err="1">
                <a:latin typeface="Arial" charset="0"/>
                <a:ea typeface="ＭＳ Ｐゴシック" charset="0"/>
                <a:cs typeface="ＭＳ Ｐゴシック" charset="0"/>
              </a:rPr>
              <a:t>Baibal</a:t>
            </a:r>
            <a:r>
              <a:rPr lang="is-IS" dirty="0">
                <a:latin typeface="Arial" charset="0"/>
                <a:ea typeface="ＭＳ Ｐゴシック" charset="0"/>
                <a:cs typeface="ＭＳ Ｐゴシック" charset="0"/>
              </a:rPr>
              <a:t>…Kabiswmei (bk)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Ntauthu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nkhamhmei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kathumhmei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karucmei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khukh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: CHWNHY,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khatni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kabangc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, MUHZWNGNUNC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nai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the. 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Tingkwm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phay-phay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tatkanmei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ganv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meic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azuh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katuang-tuang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ravchapriak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layna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kathiak-thiak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tamcpat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karamc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tiki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heikumcna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Latdyng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Guangc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kachaavna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tuang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kalangv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padeih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rui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kapwm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swna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langlou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e…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Mihei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kandih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kapumv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khou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geicna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</a:t>
            </a:r>
            <a:r>
              <a:rPr lang="en-US" sz="1200" b="1" kern="1200" dirty="0" err="1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sinswnani</a:t>
            </a:r>
            <a:r>
              <a:rPr lang="en-US" sz="1200" b="1" kern="1200" dirty="0">
                <a:solidFill>
                  <a:schemeClr val="tx1"/>
                </a:solidFill>
                <a:effectLst/>
                <a:latin typeface="Times" pitchFamily="-108" charset="0"/>
                <a:ea typeface="ＭＳ Ｐゴシック" pitchFamily="-108" charset="-128"/>
                <a:cs typeface="ＭＳ Ｐゴシック" pitchFamily="-108" charset="-128"/>
              </a:rPr>
              <a:t> bam e.</a:t>
            </a:r>
            <a:endParaRPr lang="en-US" b="1" dirty="0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3" y="2414588"/>
            <a:ext cx="8550275" cy="1665287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5" y="4403725"/>
            <a:ext cx="7042150" cy="198755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58043472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11150"/>
            <a:ext cx="9051925" cy="12954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38" y="1812925"/>
            <a:ext cx="9051925" cy="5130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1841450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5" y="311150"/>
            <a:ext cx="2262188" cy="66325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38" y="311150"/>
            <a:ext cx="6637337" cy="66325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6855450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11150"/>
            <a:ext cx="9051925" cy="12954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38" y="1812925"/>
            <a:ext cx="9051925" cy="5130800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80671309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38" y="4994275"/>
            <a:ext cx="8548687" cy="1544638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38" y="3294063"/>
            <a:ext cx="8548687" cy="170021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8136154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11150"/>
            <a:ext cx="9051925" cy="12954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5"/>
            <a:ext cx="4449762" cy="5130800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0" y="1812925"/>
            <a:ext cx="4449763" cy="5130800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70618754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11150"/>
            <a:ext cx="9051925" cy="12954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8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88"/>
            <a:ext cx="4443412" cy="4478337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3" y="1739900"/>
            <a:ext cx="4445000" cy="725488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3" y="2465388"/>
            <a:ext cx="4445000" cy="4478337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71595561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11150"/>
            <a:ext cx="9051925" cy="1295400"/>
          </a:xfrm>
          <a:prstGeom prst="rect">
            <a:avLst/>
          </a:prstGeom>
        </p:spPr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03803759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54170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38" y="309563"/>
            <a:ext cx="3308350" cy="1317625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38" y="1627188"/>
            <a:ext cx="3308350" cy="5316537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15153775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5" y="5440363"/>
            <a:ext cx="6035675" cy="642937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5" y="693738"/>
            <a:ext cx="6035675" cy="4664075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5" y="6083300"/>
            <a:ext cx="6035675" cy="911225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17040290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7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30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1" name="Rectangle 6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2" name="Rectangle 7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3" name="Rectangle 8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" name="Rectangle 9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5" name="Rectangle 10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3" name="Rectangle 29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28" name="Text Box 22"/>
          <p:cNvSpPr txBox="1">
            <a:spLocks noChangeArrowheads="1"/>
          </p:cNvSpPr>
          <p:nvPr/>
        </p:nvSpPr>
        <p:spPr bwMode="auto">
          <a:xfrm>
            <a:off x="449263" y="7356475"/>
            <a:ext cx="9763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029" name="Text Box 27"/>
          <p:cNvSpPr txBox="1">
            <a:spLocks noChangeArrowheads="1"/>
          </p:cNvSpPr>
          <p:nvPr/>
        </p:nvSpPr>
        <p:spPr bwMode="auto">
          <a:xfrm>
            <a:off x="8494713" y="7350125"/>
            <a:ext cx="736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000" b="1"/>
              <a:t>9.65.07.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med">
    <p:fade/>
  </p:transition>
  <p:txStyles>
    <p:titleStyle>
      <a:lvl1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2pPr>
      <a:lvl3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3pPr>
      <a:lvl4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4pPr>
      <a:lvl5pPr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5pPr>
      <a:lvl6pPr marL="4572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6pPr>
      <a:lvl7pPr marL="9144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7pPr>
      <a:lvl8pPr marL="13716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8pPr>
      <a:lvl9pPr marL="1828800" algn="ctr" defTabSz="1006475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9pPr>
    </p:titleStyle>
    <p:bodyStyle>
      <a:lvl1pPr marL="377825" indent="-377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817563" indent="-3143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ＭＳ Ｐゴシック" pitchFamily="-108" charset="-128"/>
        </a:defRPr>
      </a:lvl2pPr>
      <a:lvl3pPr marL="1257300" indent="-250825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ＭＳ Ｐゴシック" pitchFamily="-108" charset="-128"/>
        </a:defRPr>
      </a:lvl3pPr>
      <a:lvl4pPr marL="1760538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ＭＳ Ｐゴシック" pitchFamily="-108" charset="-128"/>
        </a:defRPr>
      </a:lvl4pPr>
      <a:lvl5pPr marL="22637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5pPr>
      <a:lvl6pPr marL="27209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6pPr>
      <a:lvl7pPr marL="31781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7pPr>
      <a:lvl8pPr marL="36353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8pPr>
      <a:lvl9pPr marL="4092575" indent="-252413" algn="l" defTabSz="1006475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1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4.png"/><Relationship Id="rId4" Type="http://schemas.openxmlformats.org/officeDocument/2006/relationships/image" Target="../media/image11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6.png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5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5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5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5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emf"/><Relationship Id="rId5" Type="http://schemas.openxmlformats.org/officeDocument/2006/relationships/image" Target="../media/image18.png"/><Relationship Id="rId4" Type="http://schemas.openxmlformats.org/officeDocument/2006/relationships/image" Target="../media/image15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3.png"/><Relationship Id="rId4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jpeg"/><Relationship Id="rId4" Type="http://schemas.openxmlformats.org/officeDocument/2006/relationships/image" Target="../media/image13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76EE22-A3A9-F80A-A49D-FF6BF2BAA3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2">
            <a:extLst>
              <a:ext uri="{FF2B5EF4-FFF2-40B4-BE49-F238E27FC236}">
                <a16:creationId xmlns:a16="http://schemas.microsoft.com/office/drawing/2014/main" id="{CB7F3E90-8057-BA09-DD84-8F292BAB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23CCC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4D1B26AE-DF90-3D65-F789-BDFE013E4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152525" y="1389063"/>
            <a:ext cx="8658225" cy="6392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" name="Text Box 4">
            <a:extLst>
              <a:ext uri="{FF2B5EF4-FFF2-40B4-BE49-F238E27FC236}">
                <a16:creationId xmlns:a16="http://schemas.microsoft.com/office/drawing/2014/main" id="{F91B2D96-0991-4566-91FB-06D0C8934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9063" y="7331075"/>
            <a:ext cx="373062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100" b="1">
                <a:solidFill>
                  <a:srgbClr val="FFFFFF"/>
                </a:solidFill>
              </a:rPr>
              <a:t>02</a:t>
            </a:r>
            <a:endParaRPr lang="en-US" sz="1600">
              <a:solidFill>
                <a:srgbClr val="FFFFFF"/>
              </a:solidFill>
            </a:endParaRPr>
          </a:p>
        </p:txBody>
      </p:sp>
      <p:sp>
        <p:nvSpPr>
          <p:cNvPr id="6148" name="Text Box 5">
            <a:extLst>
              <a:ext uri="{FF2B5EF4-FFF2-40B4-BE49-F238E27FC236}">
                <a16:creationId xmlns:a16="http://schemas.microsoft.com/office/drawing/2014/main" id="{AA476ED9-C272-76A0-9133-CFF89282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875" y="7419975"/>
            <a:ext cx="1016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6149" name="Rectangle 7">
            <a:extLst>
              <a:ext uri="{FF2B5EF4-FFF2-40B4-BE49-F238E27FC236}">
                <a16:creationId xmlns:a16="http://schemas.microsoft.com/office/drawing/2014/main" id="{914DEE64-68BC-E0ED-5EFD-3058B333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704850"/>
            <a:ext cx="8894763" cy="67040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50" name="Picture 8">
            <a:extLst>
              <a:ext uri="{FF2B5EF4-FFF2-40B4-BE49-F238E27FC236}">
                <a16:creationId xmlns:a16="http://schemas.microsoft.com/office/drawing/2014/main" id="{5D9EFEC4-A0C1-2BC1-2595-B107CD9793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0713" y="693738"/>
            <a:ext cx="8639175" cy="640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1" name="Rectangle 9">
            <a:extLst>
              <a:ext uri="{FF2B5EF4-FFF2-40B4-BE49-F238E27FC236}">
                <a16:creationId xmlns:a16="http://schemas.microsoft.com/office/drawing/2014/main" id="{06E8567A-8AF4-77BE-45F3-B5C71D2FB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698500"/>
            <a:ext cx="8656638" cy="6391275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52" name="Picture 10">
            <a:extLst>
              <a:ext uri="{FF2B5EF4-FFF2-40B4-BE49-F238E27FC236}">
                <a16:creationId xmlns:a16="http://schemas.microsoft.com/office/drawing/2014/main" id="{C849C467-9A94-968E-236C-564D10ADA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58850" y="779463"/>
            <a:ext cx="8248650" cy="622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1579" name="Picture 11">
            <a:extLst>
              <a:ext uri="{FF2B5EF4-FFF2-40B4-BE49-F238E27FC236}">
                <a16:creationId xmlns:a16="http://schemas.microsoft.com/office/drawing/2014/main" id="{C871B2CA-909B-6FB8-8ED9-C9EFB93091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2163" y="779463"/>
            <a:ext cx="846296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1580" name="Rectangle 12">
            <a:extLst>
              <a:ext uri="{FF2B5EF4-FFF2-40B4-BE49-F238E27FC236}">
                <a16:creationId xmlns:a16="http://schemas.microsoft.com/office/drawing/2014/main" id="{4EAEDD3A-684B-5BDB-5C17-09A0C846B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8" y="736600"/>
            <a:ext cx="8534400" cy="6324600"/>
          </a:xfrm>
          <a:prstGeom prst="rect">
            <a:avLst/>
          </a:prstGeom>
          <a:solidFill>
            <a:srgbClr val="080808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709C807F-D117-7D33-E195-B364750EB29F}"/>
              </a:ext>
            </a:extLst>
          </p:cNvPr>
          <p:cNvGrpSpPr>
            <a:grpSpLocks/>
          </p:cNvGrpSpPr>
          <p:nvPr/>
        </p:nvGrpSpPr>
        <p:grpSpPr bwMode="auto">
          <a:xfrm>
            <a:off x="1101725" y="2157413"/>
            <a:ext cx="7756525" cy="2164700"/>
            <a:chOff x="631" y="1199"/>
            <a:chExt cx="4442" cy="1204"/>
          </a:xfrm>
        </p:grpSpPr>
        <p:sp>
          <p:nvSpPr>
            <p:cNvPr id="1261582" name="Text Box 14">
              <a:extLst>
                <a:ext uri="{FF2B5EF4-FFF2-40B4-BE49-F238E27FC236}">
                  <a16:creationId xmlns:a16="http://schemas.microsoft.com/office/drawing/2014/main" id="{16489E2A-0B31-1389-EAE0-CAFD45F565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" y="1199"/>
              <a:ext cx="4442" cy="120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101882" tIns="50941" rIns="101882" bIns="50941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6700" b="1" i="1" dirty="0">
                  <a:solidFill>
                    <a:srgbClr val="FFFC1E"/>
                  </a:solidFill>
                  <a:latin typeface="Arial" charset="0"/>
                </a:rPr>
                <a:t>BAIBAL… KABISWMEI</a:t>
              </a:r>
              <a:endParaRPr lang="en-US" sz="6700" b="1" i="1" baseline="100000" dirty="0">
                <a:solidFill>
                  <a:srgbClr val="27FC31"/>
                </a:solidFill>
                <a:latin typeface="Arial" charset="0"/>
              </a:endParaRPr>
            </a:p>
          </p:txBody>
        </p:sp>
        <p:sp>
          <p:nvSpPr>
            <p:cNvPr id="6162" name="Text Box 15">
              <a:extLst>
                <a:ext uri="{FF2B5EF4-FFF2-40B4-BE49-F238E27FC236}">
                  <a16:creationId xmlns:a16="http://schemas.microsoft.com/office/drawing/2014/main" id="{4F5C6FBF-2438-55F5-6652-3BC4008E5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5" y="1874"/>
              <a:ext cx="23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200" b="1" i="1">
                  <a:solidFill>
                    <a:srgbClr val="FFFC1E"/>
                  </a:solidFill>
                  <a:latin typeface="Arial" charset="0"/>
                </a:rPr>
                <a:t>®</a:t>
              </a:r>
            </a:p>
          </p:txBody>
        </p:sp>
      </p:grpSp>
      <p:sp>
        <p:nvSpPr>
          <p:cNvPr id="1261584" name="Text Box 16">
            <a:extLst>
              <a:ext uri="{FF2B5EF4-FFF2-40B4-BE49-F238E27FC236}">
                <a16:creationId xmlns:a16="http://schemas.microsoft.com/office/drawing/2014/main" id="{64542237-C08B-0E2D-F2A4-152D86DEE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013" y="1431925"/>
            <a:ext cx="8866187" cy="6107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(PARYLUANV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rui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kaduan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kasiamhloumei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.)</a:t>
            </a:r>
          </a:p>
        </p:txBody>
      </p:sp>
      <p:grpSp>
        <p:nvGrpSpPr>
          <p:cNvPr id="3" name="Group 17">
            <a:extLst>
              <a:ext uri="{FF2B5EF4-FFF2-40B4-BE49-F238E27FC236}">
                <a16:creationId xmlns:a16="http://schemas.microsoft.com/office/drawing/2014/main" id="{20131F17-7F7B-08F1-886A-F0C5825DF476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4627140"/>
            <a:ext cx="7727950" cy="2033058"/>
            <a:chOff x="611" y="2572"/>
            <a:chExt cx="4425" cy="1130"/>
          </a:xfrm>
        </p:grpSpPr>
        <p:sp>
          <p:nvSpPr>
            <p:cNvPr id="1261586" name="Text Box 18">
              <a:extLst>
                <a:ext uri="{FF2B5EF4-FFF2-40B4-BE49-F238E27FC236}">
                  <a16:creationId xmlns:a16="http://schemas.microsoft.com/office/drawing/2014/main" id="{BA8C4584-5C24-A97B-2AF3-D575F7DD3F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8" y="2572"/>
              <a:ext cx="2512" cy="3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KALANGV CHANEI</a:t>
              </a:r>
            </a:p>
          </p:txBody>
        </p:sp>
        <p:sp>
          <p:nvSpPr>
            <p:cNvPr id="1261587" name="Text Box 19">
              <a:extLst>
                <a:ext uri="{FF2B5EF4-FFF2-40B4-BE49-F238E27FC236}">
                  <a16:creationId xmlns:a16="http://schemas.microsoft.com/office/drawing/2014/main" id="{EC08BE47-268A-5E68-F4CE-B287D01C1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" y="2943"/>
              <a:ext cx="4425" cy="75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09250" dir="3267739" algn="ctr" rotWithShape="0">
                <a:schemeClr val="tx1">
                  <a:alpha val="74998"/>
                </a:schemeClr>
              </a:outerShdw>
            </a:effectLst>
          </p:spPr>
          <p:txBody>
            <a:bodyPr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Kabuknunc</a:t>
              </a:r>
              <a:r>
                <a:rPr lang="en-US" sz="4100" b="1" i="1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Duancthaumei</a:t>
              </a:r>
              <a:r>
                <a:rPr lang="en-US" sz="4100" b="1" i="1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: </a:t>
              </a:r>
              <a:r>
                <a:rPr lang="en-US" sz="4100" b="1" i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Latdyng</a:t>
              </a:r>
              <a:r>
                <a:rPr lang="en-US" sz="4100" b="1" i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Guangc</a:t>
              </a:r>
              <a:r>
                <a:rPr lang="en-US" sz="4100" b="1" i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Lourianmei</a:t>
              </a:r>
              <a:endParaRPr lang="en-US" sz="3700" b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endParaRPr>
            </a:p>
          </p:txBody>
        </p:sp>
      </p:grpSp>
      <p:sp>
        <p:nvSpPr>
          <p:cNvPr id="1261588" name="Rectangle 20">
            <a:extLst>
              <a:ext uri="{FF2B5EF4-FFF2-40B4-BE49-F238E27FC236}">
                <a16:creationId xmlns:a16="http://schemas.microsoft.com/office/drawing/2014/main" id="{0FFC463D-8117-6615-8D6E-2F025BD4D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9313" y="7329488"/>
            <a:ext cx="725487" cy="269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101882" tIns="50941" rIns="101882" bIns="50941" anchor="ctr">
            <a:spAutoFit/>
          </a:bodyPr>
          <a:lstStyle/>
          <a:p>
            <a:pPr algn="ctr" defTabSz="1019175">
              <a:defRPr/>
            </a:pPr>
            <a:r>
              <a:rPr lang="en-US" sz="11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9.6.07.</a:t>
            </a:r>
          </a:p>
        </p:txBody>
      </p:sp>
    </p:spTree>
    <p:extLst>
      <p:ext uri="{BB962C8B-B14F-4D97-AF65-F5344CB8AC3E}">
        <p14:creationId xmlns:p14="http://schemas.microsoft.com/office/powerpoint/2010/main" val="2576940295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61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000"/>
                                        <p:tgtEl>
                                          <p:spTgt spid="1261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1580" grpId="0" animBg="1"/>
      <p:bldP spid="126158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833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20482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0483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38362" name="Picture 26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665628"/>
            <a:ext cx="3809776" cy="465421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038358" name="Line 22"/>
          <p:cNvSpPr>
            <a:spLocks noChangeShapeType="1"/>
          </p:cNvSpPr>
          <p:nvPr/>
        </p:nvSpPr>
        <p:spPr bwMode="auto">
          <a:xfrm flipH="1" flipV="1">
            <a:off x="4802188" y="4803775"/>
            <a:ext cx="1096962" cy="461963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20490" name="Rectangle 24"/>
          <p:cNvSpPr>
            <a:spLocks noChangeArrowheads="1"/>
          </p:cNvSpPr>
          <p:nvPr/>
        </p:nvSpPr>
        <p:spPr bwMode="auto">
          <a:xfrm>
            <a:off x="6115050" y="3027363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 sz="1000" b="1"/>
          </a:p>
        </p:txBody>
      </p:sp>
      <p:sp>
        <p:nvSpPr>
          <p:cNvPr id="20491" name="Text Box 25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09</a:t>
            </a:r>
          </a:p>
        </p:txBody>
      </p:sp>
      <p:sp>
        <p:nvSpPr>
          <p:cNvPr id="1038356" name="AutoShape 20"/>
          <p:cNvSpPr>
            <a:spLocks noChangeArrowheads="1"/>
          </p:cNvSpPr>
          <p:nvPr/>
        </p:nvSpPr>
        <p:spPr bwMode="auto">
          <a:xfrm>
            <a:off x="4018019" y="3411538"/>
            <a:ext cx="815919" cy="282418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8357" name="AutoShape 21"/>
          <p:cNvSpPr>
            <a:spLocks noChangeArrowheads="1"/>
          </p:cNvSpPr>
          <p:nvPr/>
        </p:nvSpPr>
        <p:spPr bwMode="auto">
          <a:xfrm>
            <a:off x="5018087" y="5281613"/>
            <a:ext cx="3494145" cy="95410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4C2D489B-7130-43B9-9FD6-8A6230D40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225" y="1790700"/>
            <a:ext cx="402113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KINCHAKH LUANV</a:t>
            </a:r>
          </a:p>
        </p:txBody>
      </p:sp>
      <p:sp>
        <p:nvSpPr>
          <p:cNvPr id="16" name="Text Box 15">
            <a:extLst>
              <a:ext uri="{FF2B5EF4-FFF2-40B4-BE49-F238E27FC236}">
                <a16:creationId xmlns:a16="http://schemas.microsoft.com/office/drawing/2014/main" id="{4CEE6B2F-C16E-4B6F-A9D7-D57458DD0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199" y="2882900"/>
            <a:ext cx="3859213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RIAK lev RUANVRY</a:t>
            </a:r>
          </a:p>
        </p:txBody>
      </p:sp>
      <p:sp>
        <p:nvSpPr>
          <p:cNvPr id="17" name="Text Box 16">
            <a:extLst>
              <a:ext uri="{FF2B5EF4-FFF2-40B4-BE49-F238E27FC236}">
                <a16:creationId xmlns:a16="http://schemas.microsoft.com/office/drawing/2014/main" id="{51DAE3D2-7EFA-4210-B01D-36AA3B6FE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18" name="Text Box 17">
            <a:extLst>
              <a:ext uri="{FF2B5EF4-FFF2-40B4-BE49-F238E27FC236}">
                <a16:creationId xmlns:a16="http://schemas.microsoft.com/office/drawing/2014/main" id="{4FB1C129-F89B-45CA-90F3-9433B2600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NINGTOW KHANG BANSIN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8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8356" grpId="0" animBg="1"/>
      <p:bldP spid="103835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1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22530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2531" name="Text Box 4"/>
          <p:cNvSpPr txBox="1">
            <a:spLocks noChangeArrowheads="1"/>
          </p:cNvSpPr>
          <p:nvPr/>
        </p:nvSpPr>
        <p:spPr bwMode="auto">
          <a:xfrm>
            <a:off x="9078913" y="734218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22532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30182" name="Picture 38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976489" y="1471692"/>
            <a:ext cx="4116452" cy="502886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1362075" y="669925"/>
            <a:ext cx="7770813" cy="1135063"/>
            <a:chOff x="858" y="422"/>
            <a:chExt cx="4895" cy="715"/>
          </a:xfrm>
        </p:grpSpPr>
        <p:sp>
          <p:nvSpPr>
            <p:cNvPr id="1030168" name="AutoShape 24" descr="Wide upward diagonal"/>
            <p:cNvSpPr>
              <a:spLocks noChangeArrowheads="1"/>
            </p:cNvSpPr>
            <p:nvPr/>
          </p:nvSpPr>
          <p:spPr bwMode="auto">
            <a:xfrm>
              <a:off x="3957" y="834"/>
              <a:ext cx="1381" cy="303"/>
            </a:xfrm>
            <a:prstGeom prst="downArrow">
              <a:avLst>
                <a:gd name="adj1" fmla="val 50000"/>
                <a:gd name="adj2" fmla="val 25000"/>
              </a:avLst>
            </a:prstGeom>
            <a:pattFill prst="wdUpDiag">
              <a:fgClr>
                <a:srgbClr val="32F04D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0169" name="Text Box 25"/>
            <p:cNvSpPr txBox="1">
              <a:spLocks noChangeArrowheads="1"/>
            </p:cNvSpPr>
            <p:nvPr/>
          </p:nvSpPr>
          <p:spPr bwMode="auto">
            <a:xfrm>
              <a:off x="858" y="422"/>
              <a:ext cx="4895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40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Mbaibiak</a:t>
              </a:r>
              <a:r>
                <a:rPr lang="en-US" sz="40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40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thangc</a:t>
              </a:r>
              <a:r>
                <a:rPr lang="en-US" sz="40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40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zaucpat</a:t>
              </a:r>
              <a:r>
                <a:rPr lang="en-US" sz="40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40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kho</a:t>
              </a:r>
              <a:r>
                <a:rPr lang="en-US" sz="40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!</a:t>
              </a:r>
            </a:p>
          </p:txBody>
        </p:sp>
      </p:grpSp>
      <p:sp>
        <p:nvSpPr>
          <p:cNvPr id="1030170" name="Line 26"/>
          <p:cNvSpPr>
            <a:spLocks noChangeShapeType="1"/>
          </p:cNvSpPr>
          <p:nvPr/>
        </p:nvSpPr>
        <p:spPr bwMode="auto">
          <a:xfrm>
            <a:off x="1795463" y="2147454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30171" name="Line 27"/>
          <p:cNvSpPr>
            <a:spLocks noChangeShapeType="1"/>
          </p:cNvSpPr>
          <p:nvPr/>
        </p:nvSpPr>
        <p:spPr bwMode="auto">
          <a:xfrm>
            <a:off x="1795463" y="28829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30172" name="Line 28"/>
          <p:cNvSpPr>
            <a:spLocks noChangeShapeType="1"/>
          </p:cNvSpPr>
          <p:nvPr/>
        </p:nvSpPr>
        <p:spPr bwMode="auto">
          <a:xfrm>
            <a:off x="1809058" y="365399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30173" name="Line 29"/>
          <p:cNvSpPr>
            <a:spLocks noChangeShapeType="1"/>
          </p:cNvSpPr>
          <p:nvPr/>
        </p:nvSpPr>
        <p:spPr bwMode="auto">
          <a:xfrm>
            <a:off x="1795463" y="4349664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30174" name="Line 30"/>
          <p:cNvSpPr>
            <a:spLocks noChangeShapeType="1"/>
          </p:cNvSpPr>
          <p:nvPr/>
        </p:nvSpPr>
        <p:spPr bwMode="auto">
          <a:xfrm>
            <a:off x="1769169" y="5350856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30175" name="Line 31"/>
          <p:cNvSpPr>
            <a:spLocks noChangeShapeType="1"/>
          </p:cNvSpPr>
          <p:nvPr/>
        </p:nvSpPr>
        <p:spPr bwMode="auto">
          <a:xfrm>
            <a:off x="1815613" y="5894647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22545" name="Text Box 36"/>
          <p:cNvSpPr txBox="1">
            <a:spLocks noChangeArrowheads="1"/>
          </p:cNvSpPr>
          <p:nvPr/>
        </p:nvSpPr>
        <p:spPr bwMode="auto">
          <a:xfrm>
            <a:off x="9005888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10</a:t>
            </a:r>
          </a:p>
        </p:txBody>
      </p:sp>
      <p:sp>
        <p:nvSpPr>
          <p:cNvPr id="22546" name="Text Box 37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000" b="1"/>
          </a:p>
        </p:txBody>
      </p:sp>
      <p:sp>
        <p:nvSpPr>
          <p:cNvPr id="26" name="Text Box 14">
            <a:extLst>
              <a:ext uri="{FF2B5EF4-FFF2-40B4-BE49-F238E27FC236}">
                <a16:creationId xmlns:a16="http://schemas.microsoft.com/office/drawing/2014/main" id="{40C0AB2F-FC76-4A93-82AB-38686F947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225" y="1790700"/>
            <a:ext cx="402113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KINCHAKH LUANV</a:t>
            </a:r>
          </a:p>
        </p:txBody>
      </p:sp>
      <p:sp>
        <p:nvSpPr>
          <p:cNvPr id="27" name="Text Box 15">
            <a:extLst>
              <a:ext uri="{FF2B5EF4-FFF2-40B4-BE49-F238E27FC236}">
                <a16:creationId xmlns:a16="http://schemas.microsoft.com/office/drawing/2014/main" id="{46E0AB43-3A41-43F0-A37C-BF99AFD55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199" y="2882900"/>
            <a:ext cx="3859213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RIAK lev RUANVRY</a:t>
            </a:r>
          </a:p>
        </p:txBody>
      </p:sp>
      <p:sp>
        <p:nvSpPr>
          <p:cNvPr id="28" name="Text Box 16">
            <a:extLst>
              <a:ext uri="{FF2B5EF4-FFF2-40B4-BE49-F238E27FC236}">
                <a16:creationId xmlns:a16="http://schemas.microsoft.com/office/drawing/2014/main" id="{EFD21688-E15A-435C-88BE-1037AF0E0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29" name="Text Box 17">
            <a:extLst>
              <a:ext uri="{FF2B5EF4-FFF2-40B4-BE49-F238E27FC236}">
                <a16:creationId xmlns:a16="http://schemas.microsoft.com/office/drawing/2014/main" id="{9FFCAA78-9F48-4CEC-BA6F-1B052F588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NINGTOW KHANG BANSIN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0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30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30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30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30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030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25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24578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4579" name="Text Box 4"/>
          <p:cNvSpPr txBox="1">
            <a:spLocks noChangeArrowheads="1"/>
          </p:cNvSpPr>
          <p:nvPr/>
        </p:nvSpPr>
        <p:spPr bwMode="auto">
          <a:xfrm>
            <a:off x="9078913" y="734218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24580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262598" name="Picture 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38" y="1365250"/>
            <a:ext cx="3649662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5143500" y="1790700"/>
            <a:ext cx="4419600" cy="4100513"/>
            <a:chOff x="3240" y="1128"/>
            <a:chExt cx="2784" cy="2583"/>
          </a:xfrm>
        </p:grpSpPr>
        <p:sp>
          <p:nvSpPr>
            <p:cNvPr id="1262608" name="Text Box 16"/>
            <p:cNvSpPr txBox="1">
              <a:spLocks noChangeArrowheads="1"/>
            </p:cNvSpPr>
            <p:nvPr/>
          </p:nvSpPr>
          <p:spPr bwMode="auto">
            <a:xfrm>
              <a:off x="3264" y="1128"/>
              <a:ext cx="2320" cy="32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800" b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THE CHRONOLOGY</a:t>
              </a:r>
            </a:p>
          </p:txBody>
        </p:sp>
        <p:sp>
          <p:nvSpPr>
            <p:cNvPr id="1262609" name="Text Box 17"/>
            <p:cNvSpPr txBox="1">
              <a:spLocks noChangeArrowheads="1"/>
            </p:cNvSpPr>
            <p:nvPr/>
          </p:nvSpPr>
          <p:spPr bwMode="auto">
            <a:xfrm>
              <a:off x="3248" y="1816"/>
              <a:ext cx="2280" cy="32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800" b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LAW &amp; HISTORIES</a:t>
              </a:r>
            </a:p>
          </p:txBody>
        </p:sp>
        <p:sp>
          <p:nvSpPr>
            <p:cNvPr id="1262610" name="Text Box 18"/>
            <p:cNvSpPr txBox="1">
              <a:spLocks noChangeArrowheads="1"/>
            </p:cNvSpPr>
            <p:nvPr/>
          </p:nvSpPr>
          <p:spPr bwMode="auto">
            <a:xfrm>
              <a:off x="3248" y="2624"/>
              <a:ext cx="2776" cy="32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800" b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POETRY &amp; PROPHETS</a:t>
              </a:r>
            </a:p>
          </p:txBody>
        </p:sp>
        <p:sp>
          <p:nvSpPr>
            <p:cNvPr id="1262611" name="Text Box 19"/>
            <p:cNvSpPr txBox="1">
              <a:spLocks noChangeArrowheads="1"/>
            </p:cNvSpPr>
            <p:nvPr/>
          </p:nvSpPr>
          <p:spPr bwMode="auto">
            <a:xfrm>
              <a:off x="3240" y="3384"/>
              <a:ext cx="2544" cy="32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800" b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A MEMORY TOOL</a:t>
              </a:r>
            </a:p>
          </p:txBody>
        </p:sp>
      </p:grpSp>
      <p:sp>
        <p:nvSpPr>
          <p:cNvPr id="24583" name="Text Box 20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11</a:t>
            </a:r>
          </a:p>
        </p:txBody>
      </p:sp>
      <p:sp>
        <p:nvSpPr>
          <p:cNvPr id="24584" name="Text Box 21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000" b="1"/>
          </a:p>
        </p:txBody>
      </p:sp>
      <p:grpSp>
        <p:nvGrpSpPr>
          <p:cNvPr id="3" name="Group 27"/>
          <p:cNvGrpSpPr>
            <a:grpSpLocks/>
          </p:cNvGrpSpPr>
          <p:nvPr/>
        </p:nvGrpSpPr>
        <p:grpSpPr bwMode="auto">
          <a:xfrm>
            <a:off x="757238" y="2341563"/>
            <a:ext cx="8461375" cy="2949575"/>
            <a:chOff x="1006" y="-3118"/>
            <a:chExt cx="5330" cy="1858"/>
          </a:xfrm>
        </p:grpSpPr>
        <p:sp>
          <p:nvSpPr>
            <p:cNvPr id="1262620" name="Rectangle 28"/>
            <p:cNvSpPr>
              <a:spLocks noChangeArrowheads="1"/>
            </p:cNvSpPr>
            <p:nvPr/>
          </p:nvSpPr>
          <p:spPr bwMode="auto">
            <a:xfrm>
              <a:off x="1006" y="-3118"/>
              <a:ext cx="5330" cy="1858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392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3922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262621" name="Text Box 29"/>
            <p:cNvSpPr txBox="1">
              <a:spLocks noChangeArrowheads="1"/>
            </p:cNvSpPr>
            <p:nvPr/>
          </p:nvSpPr>
          <p:spPr bwMode="auto">
            <a:xfrm>
              <a:off x="1072" y="-2577"/>
              <a:ext cx="5264" cy="82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4000" b="1">
                  <a:solidFill>
                    <a:schemeClr val="tx2"/>
                  </a:solidFill>
                  <a:latin typeface="Helvetica" charset="0"/>
                  <a:ea typeface="+mn-ea"/>
                  <a:cs typeface="+mn-cs"/>
                </a:rPr>
                <a:t>TIME REQUIRED FOR WRITING: ABOUT 1,500 YEARS (OT)</a:t>
              </a:r>
            </a:p>
          </p:txBody>
        </p:sp>
        <p:sp>
          <p:nvSpPr>
            <p:cNvPr id="1262622" name="Text Box 30"/>
            <p:cNvSpPr txBox="1">
              <a:spLocks noChangeArrowheads="1"/>
            </p:cNvSpPr>
            <p:nvPr/>
          </p:nvSpPr>
          <p:spPr bwMode="auto">
            <a:xfrm>
              <a:off x="1040" y="-2600"/>
              <a:ext cx="5264" cy="82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4000" b="1">
                  <a:solidFill>
                    <a:srgbClr val="FAFD00"/>
                  </a:solidFill>
                  <a:latin typeface="Helvetica" charset="0"/>
                  <a:ea typeface="+mn-ea"/>
                  <a:cs typeface="+mn-cs"/>
                </a:rPr>
                <a:t>TIME REQUIRED FOR WRITING: ABOUT 1,500 YEARS (OT)</a:t>
              </a:r>
            </a:p>
          </p:txBody>
        </p:sp>
      </p:grpSp>
      <p:grpSp>
        <p:nvGrpSpPr>
          <p:cNvPr id="4" name="Group 35"/>
          <p:cNvGrpSpPr>
            <a:grpSpLocks/>
          </p:cNvGrpSpPr>
          <p:nvPr/>
        </p:nvGrpSpPr>
        <p:grpSpPr bwMode="auto">
          <a:xfrm>
            <a:off x="538163" y="511175"/>
            <a:ext cx="9002712" cy="6754813"/>
            <a:chOff x="339" y="312"/>
            <a:chExt cx="5671" cy="4265"/>
          </a:xfrm>
        </p:grpSpPr>
        <p:pic>
          <p:nvPicPr>
            <p:cNvPr id="24588" name="Picture 36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" y="312"/>
              <a:ext cx="5671" cy="4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589" name="WordArt 37"/>
            <p:cNvSpPr>
              <a:spLocks noChangeArrowheads="1" noChangeShapeType="1" noTextEdit="1"/>
            </p:cNvSpPr>
            <p:nvPr/>
          </p:nvSpPr>
          <p:spPr bwMode="auto">
            <a:xfrm>
              <a:off x="661" y="1303"/>
              <a:ext cx="5052" cy="2512"/>
            </a:xfrm>
            <a:prstGeom prst="rect">
              <a:avLst/>
            </a:prstGeom>
          </p:spPr>
          <p:txBody>
            <a:bodyPr wrap="none" fromWordArt="1">
              <a:prstTxWarp prst="textCascadeUp">
                <a:avLst>
                  <a:gd name="adj" fmla="val 62940"/>
                </a:avLst>
              </a:prstTxWarp>
            </a:bodyPr>
            <a:lstStyle/>
            <a:p>
              <a:pPr algn="ctr"/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effectLst>
                    <a:outerShdw blurRad="63500" dist="107763" dir="2700000" algn="ctr" rotWithShape="0">
                      <a:schemeClr val="tx1">
                        <a:alpha val="74997"/>
                      </a:schemeClr>
                    </a:outerShdw>
                  </a:effectLst>
                  <a:latin typeface="Impact"/>
                  <a:ea typeface="Impact"/>
                  <a:cs typeface="Impact"/>
                </a:rPr>
                <a:t>Ravguangc</a:t>
              </a:r>
              <a:r>
                <a:rPr lang="en-US" sz="3600" kern="10" dirty="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effectLst>
                    <a:outerShdw blurRad="63500" dist="107763" dir="2700000" algn="ctr" rotWithShape="0">
                      <a:schemeClr val="tx1">
                        <a:alpha val="74997"/>
                      </a:schemeClr>
                    </a:outerShdw>
                  </a:effectLst>
                  <a:latin typeface="Impact"/>
                  <a:ea typeface="Impact"/>
                  <a:cs typeface="Impact"/>
                </a:rPr>
                <a:t> </a:t>
              </a:r>
              <a:r>
                <a:rPr lang="en-US" sz="3600" kern="10" dirty="0" err="1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gradFill rotWithShape="1">
                    <a:gsLst>
                      <a:gs pos="0">
                        <a:srgbClr val="FFE701"/>
                      </a:gs>
                      <a:gs pos="100000">
                        <a:srgbClr val="FE3E02"/>
                      </a:gs>
                    </a:gsLst>
                    <a:lin ang="5400000" scaled="1"/>
                  </a:gradFill>
                  <a:effectLst>
                    <a:outerShdw blurRad="63500" dist="107763" dir="2700000" algn="ctr" rotWithShape="0">
                      <a:schemeClr val="tx1">
                        <a:alpha val="74997"/>
                      </a:schemeClr>
                    </a:outerShdw>
                  </a:effectLst>
                  <a:latin typeface="Impact"/>
                  <a:ea typeface="Impact"/>
                  <a:cs typeface="Impact"/>
                </a:rPr>
                <a:t>hym</a:t>
              </a:r>
              <a:endParaRPr lang="en-US" sz="3600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blurRad="63500" dist="107763" dir="2700000" algn="ctr" rotWithShape="0">
                    <a:schemeClr val="tx1">
                      <a:alpha val="74997"/>
                    </a:schemeClr>
                  </a:outerShdw>
                </a:effectLst>
                <a:latin typeface="Impact"/>
                <a:ea typeface="Impact"/>
                <a:cs typeface="Impact"/>
              </a:endParaRPr>
            </a:p>
          </p:txBody>
        </p:sp>
      </p:grpSp>
      <p:sp>
        <p:nvSpPr>
          <p:cNvPr id="24587" name="Text Box 40"/>
          <p:cNvSpPr txBox="1">
            <a:spLocks noChangeArrowheads="1"/>
          </p:cNvSpPr>
          <p:nvPr/>
        </p:nvSpPr>
        <p:spPr bwMode="auto">
          <a:xfrm>
            <a:off x="9575800" y="7278688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5146" name="Picture 74"/>
          <p:cNvPicPr>
            <a:picLocks noChangeAspect="1" noChangeArrowheads="1"/>
          </p:cNvPicPr>
          <p:nvPr/>
        </p:nvPicPr>
        <p:blipFill>
          <a:blip r:embed="rId3"/>
          <a:srcRect/>
          <a:stretch/>
        </p:blipFill>
        <p:spPr bwMode="auto">
          <a:xfrm>
            <a:off x="5095875" y="941474"/>
            <a:ext cx="4611688" cy="614671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26626" name="Rectangle 46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26627" name="Text Box 48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6628" name="Text Box 49"/>
          <p:cNvSpPr txBox="1">
            <a:spLocks noChangeArrowheads="1"/>
          </p:cNvSpPr>
          <p:nvPr/>
        </p:nvSpPr>
        <p:spPr bwMode="auto">
          <a:xfrm>
            <a:off x="9350375" y="7265988"/>
            <a:ext cx="1841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600" b="1"/>
          </a:p>
        </p:txBody>
      </p:sp>
      <p:sp>
        <p:nvSpPr>
          <p:cNvPr id="1155140" name="Text Box 68"/>
          <p:cNvSpPr txBox="1">
            <a:spLocks noChangeArrowheads="1"/>
          </p:cNvSpPr>
          <p:nvPr/>
        </p:nvSpPr>
        <p:spPr bwMode="auto">
          <a:xfrm>
            <a:off x="5249866" y="145048"/>
            <a:ext cx="4359274" cy="338554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square" anchor="ctr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600" b="1" dirty="0">
                <a:solidFill>
                  <a:srgbClr val="FFFF00"/>
                </a:solidFill>
                <a:ea typeface="+mn-ea"/>
                <a:cs typeface="+mn-cs"/>
              </a:rPr>
              <a:t>KATHAI NKHAVMEI #19 KHOU RUI</a:t>
            </a:r>
          </a:p>
        </p:txBody>
      </p:sp>
      <p:sp>
        <p:nvSpPr>
          <p:cNvPr id="26630" name="Text Box 69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26631" name="Text Box 70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12</a:t>
            </a:r>
          </a:p>
        </p:txBody>
      </p:sp>
      <p:sp>
        <p:nvSpPr>
          <p:cNvPr id="1155130" name="Rectangle 58"/>
          <p:cNvSpPr>
            <a:spLocks noChangeArrowheads="1"/>
          </p:cNvSpPr>
          <p:nvPr/>
        </p:nvSpPr>
        <p:spPr bwMode="auto">
          <a:xfrm>
            <a:off x="5103813" y="922337"/>
            <a:ext cx="4613275" cy="6221413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5135" name="Rectangle 63"/>
          <p:cNvSpPr>
            <a:spLocks noChangeArrowheads="1"/>
          </p:cNvSpPr>
          <p:nvPr/>
        </p:nvSpPr>
        <p:spPr bwMode="auto">
          <a:xfrm>
            <a:off x="431800" y="238125"/>
            <a:ext cx="4359275" cy="7205663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55133" name="Rectangle 61"/>
          <p:cNvSpPr>
            <a:spLocks noChangeArrowheads="1"/>
          </p:cNvSpPr>
          <p:nvPr/>
        </p:nvSpPr>
        <p:spPr bwMode="auto">
          <a:xfrm>
            <a:off x="6594475" y="1352550"/>
            <a:ext cx="1163638" cy="1793875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2" name="Group 155"/>
          <p:cNvGrpSpPr>
            <a:grpSpLocks/>
          </p:cNvGrpSpPr>
          <p:nvPr/>
        </p:nvGrpSpPr>
        <p:grpSpPr bwMode="auto">
          <a:xfrm>
            <a:off x="685800" y="455613"/>
            <a:ext cx="4637088" cy="6815137"/>
            <a:chOff x="432" y="287"/>
            <a:chExt cx="2921" cy="4293"/>
          </a:xfrm>
        </p:grpSpPr>
        <p:sp>
          <p:nvSpPr>
            <p:cNvPr id="26669" name="Rectangle 156"/>
            <p:cNvSpPr>
              <a:spLocks noChangeArrowheads="1"/>
            </p:cNvSpPr>
            <p:nvPr/>
          </p:nvSpPr>
          <p:spPr bwMode="auto">
            <a:xfrm>
              <a:off x="432" y="287"/>
              <a:ext cx="2471" cy="4293"/>
            </a:xfrm>
            <a:prstGeom prst="rect">
              <a:avLst/>
            </a:prstGeom>
            <a:noFill/>
            <a:ln w="1174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Line 157"/>
            <p:cNvSpPr>
              <a:spLocks noChangeShapeType="1"/>
            </p:cNvSpPr>
            <p:nvPr/>
          </p:nvSpPr>
          <p:spPr bwMode="auto">
            <a:xfrm flipV="1">
              <a:off x="822" y="325"/>
              <a:ext cx="1" cy="4230"/>
            </a:xfrm>
            <a:prstGeom prst="line">
              <a:avLst/>
            </a:prstGeom>
            <a:noFill/>
            <a:ln w="1174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Line 158"/>
            <p:cNvSpPr>
              <a:spLocks noChangeShapeType="1"/>
            </p:cNvSpPr>
            <p:nvPr/>
          </p:nvSpPr>
          <p:spPr bwMode="auto">
            <a:xfrm>
              <a:off x="1008" y="838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Rectangle 159"/>
            <p:cNvSpPr>
              <a:spLocks noChangeArrowheads="1"/>
            </p:cNvSpPr>
            <p:nvPr/>
          </p:nvSpPr>
          <p:spPr bwMode="auto">
            <a:xfrm>
              <a:off x="1802" y="933"/>
              <a:ext cx="196" cy="1620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Rectangle 160"/>
            <p:cNvSpPr>
              <a:spLocks noChangeArrowheads="1"/>
            </p:cNvSpPr>
            <p:nvPr/>
          </p:nvSpPr>
          <p:spPr bwMode="auto">
            <a:xfrm>
              <a:off x="1788" y="914"/>
              <a:ext cx="223" cy="1652"/>
            </a:xfrm>
            <a:prstGeom prst="rect">
              <a:avLst/>
            </a:prstGeom>
            <a:noFill/>
            <a:ln w="587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AutoShape 161"/>
            <p:cNvSpPr>
              <a:spLocks noChangeArrowheads="1"/>
            </p:cNvSpPr>
            <p:nvPr/>
          </p:nvSpPr>
          <p:spPr bwMode="auto">
            <a:xfrm rot="-2724430">
              <a:off x="1705" y="2351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75" name="Text Box 162"/>
            <p:cNvSpPr txBox="1">
              <a:spLocks noChangeArrowheads="1"/>
            </p:cNvSpPr>
            <p:nvPr/>
          </p:nvSpPr>
          <p:spPr bwMode="auto">
            <a:xfrm rot="-5400000">
              <a:off x="-345" y="2144"/>
              <a:ext cx="197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800" b="1" dirty="0">
                  <a:latin typeface="Arial Black" charset="0"/>
                </a:rPr>
                <a:t>RIAK (5)</a:t>
              </a:r>
              <a:endParaRPr lang="en-US" sz="1400" dirty="0">
                <a:latin typeface="Arial Black" charset="0"/>
              </a:endParaRPr>
            </a:p>
          </p:txBody>
        </p:sp>
        <p:sp>
          <p:nvSpPr>
            <p:cNvPr id="26676" name="Rectangle 163"/>
            <p:cNvSpPr>
              <a:spLocks noChangeArrowheads="1"/>
            </p:cNvSpPr>
            <p:nvPr/>
          </p:nvSpPr>
          <p:spPr bwMode="auto">
            <a:xfrm>
              <a:off x="1231" y="1351"/>
              <a:ext cx="576" cy="114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Rectangle 164"/>
            <p:cNvSpPr>
              <a:spLocks noChangeArrowheads="1"/>
            </p:cNvSpPr>
            <p:nvPr/>
          </p:nvSpPr>
          <p:spPr bwMode="auto">
            <a:xfrm>
              <a:off x="2011" y="1329"/>
              <a:ext cx="837" cy="155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AutoShape 165"/>
            <p:cNvSpPr>
              <a:spLocks noChangeArrowheads="1"/>
            </p:cNvSpPr>
            <p:nvPr/>
          </p:nvSpPr>
          <p:spPr bwMode="auto">
            <a:xfrm rot="2684768">
              <a:off x="1124" y="1204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79" name="Line 166"/>
            <p:cNvSpPr>
              <a:spLocks noChangeShapeType="1"/>
            </p:cNvSpPr>
            <p:nvPr/>
          </p:nvSpPr>
          <p:spPr bwMode="auto">
            <a:xfrm>
              <a:off x="1268" y="1332"/>
              <a:ext cx="2081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Rectangle 167"/>
            <p:cNvSpPr>
              <a:spLocks noChangeArrowheads="1"/>
            </p:cNvSpPr>
            <p:nvPr/>
          </p:nvSpPr>
          <p:spPr bwMode="auto">
            <a:xfrm>
              <a:off x="2852" y="1351"/>
              <a:ext cx="501" cy="133"/>
            </a:xfrm>
            <a:prstGeom prst="rect">
              <a:avLst/>
            </a:prstGeom>
            <a:blipFill dpi="0" rotWithShape="0">
              <a:blip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Line 168"/>
            <p:cNvSpPr>
              <a:spLocks noChangeShapeType="1"/>
            </p:cNvSpPr>
            <p:nvPr/>
          </p:nvSpPr>
          <p:spPr bwMode="auto">
            <a:xfrm>
              <a:off x="1287" y="1465"/>
              <a:ext cx="2062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Line 169"/>
            <p:cNvSpPr>
              <a:spLocks noChangeShapeType="1"/>
            </p:cNvSpPr>
            <p:nvPr/>
          </p:nvSpPr>
          <p:spPr bwMode="auto">
            <a:xfrm>
              <a:off x="1008" y="4056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Line 170"/>
            <p:cNvSpPr>
              <a:spLocks noChangeShapeType="1"/>
            </p:cNvSpPr>
            <p:nvPr/>
          </p:nvSpPr>
          <p:spPr bwMode="auto">
            <a:xfrm>
              <a:off x="1011" y="3224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Line 171"/>
            <p:cNvSpPr>
              <a:spLocks noChangeShapeType="1"/>
            </p:cNvSpPr>
            <p:nvPr/>
          </p:nvSpPr>
          <p:spPr bwMode="auto">
            <a:xfrm>
              <a:off x="1011" y="3632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Line 172"/>
            <p:cNvSpPr>
              <a:spLocks noChangeShapeType="1"/>
            </p:cNvSpPr>
            <p:nvPr/>
          </p:nvSpPr>
          <p:spPr bwMode="auto">
            <a:xfrm>
              <a:off x="1011" y="4408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Rectangle 175"/>
            <p:cNvSpPr>
              <a:spLocks noChangeArrowheads="1"/>
            </p:cNvSpPr>
            <p:nvPr/>
          </p:nvSpPr>
          <p:spPr bwMode="auto">
            <a:xfrm>
              <a:off x="2372" y="609"/>
              <a:ext cx="242" cy="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87" name="Group 178"/>
            <p:cNvGrpSpPr>
              <a:grpSpLocks/>
            </p:cNvGrpSpPr>
            <p:nvPr/>
          </p:nvGrpSpPr>
          <p:grpSpPr bwMode="auto">
            <a:xfrm>
              <a:off x="2552" y="3988"/>
              <a:ext cx="251" cy="383"/>
              <a:chOff x="2372" y="2468"/>
              <a:chExt cx="251" cy="383"/>
            </a:xfrm>
          </p:grpSpPr>
          <p:grpSp>
            <p:nvGrpSpPr>
              <p:cNvPr id="26688" name="Group 179"/>
              <p:cNvGrpSpPr>
                <a:grpSpLocks/>
              </p:cNvGrpSpPr>
              <p:nvPr/>
            </p:nvGrpSpPr>
            <p:grpSpPr bwMode="auto">
              <a:xfrm>
                <a:off x="2441" y="2468"/>
                <a:ext cx="182" cy="258"/>
                <a:chOff x="1763" y="2255"/>
                <a:chExt cx="955" cy="1128"/>
              </a:xfrm>
            </p:grpSpPr>
            <p:sp>
              <p:nvSpPr>
                <p:cNvPr id="26690" name="Freeform 180" descr="Cork"/>
                <p:cNvSpPr>
                  <a:spLocks/>
                </p:cNvSpPr>
                <p:nvPr/>
              </p:nvSpPr>
              <p:spPr bwMode="auto">
                <a:xfrm>
                  <a:off x="1794" y="2255"/>
                  <a:ext cx="924" cy="879"/>
                </a:xfrm>
                <a:custGeom>
                  <a:avLst/>
                  <a:gdLst>
                    <a:gd name="T0" fmla="*/ 15282 w 592"/>
                    <a:gd name="T1" fmla="*/ 2147483647 h 90"/>
                    <a:gd name="T2" fmla="*/ 42518 w 592"/>
                    <a:gd name="T3" fmla="*/ 2147483647 h 90"/>
                    <a:gd name="T4" fmla="*/ 66363 w 592"/>
                    <a:gd name="T5" fmla="*/ 2147483647 h 90"/>
                    <a:gd name="T6" fmla="*/ 89074 w 592"/>
                    <a:gd name="T7" fmla="*/ 2147483647 h 90"/>
                    <a:gd name="T8" fmla="*/ 216996 w 592"/>
                    <a:gd name="T9" fmla="*/ 2147483647 h 90"/>
                    <a:gd name="T10" fmla="*/ 294381 w 592"/>
                    <a:gd name="T11" fmla="*/ 2147483647 h 90"/>
                    <a:gd name="T12" fmla="*/ 328777 w 592"/>
                    <a:gd name="T13" fmla="*/ 2147483647 h 90"/>
                    <a:gd name="T14" fmla="*/ 460353 w 592"/>
                    <a:gd name="T15" fmla="*/ 2147483647 h 90"/>
                    <a:gd name="T16" fmla="*/ 654512 w 592"/>
                    <a:gd name="T17" fmla="*/ 2147483647 h 90"/>
                    <a:gd name="T18" fmla="*/ 913210 w 592"/>
                    <a:gd name="T19" fmla="*/ 2147483647 h 90"/>
                    <a:gd name="T20" fmla="*/ 1006305 w 592"/>
                    <a:gd name="T21" fmla="*/ 0 h 90"/>
                    <a:gd name="T22" fmla="*/ 1106615 w 592"/>
                    <a:gd name="T23" fmla="*/ 2147483647 h 90"/>
                    <a:gd name="T24" fmla="*/ 1141229 w 592"/>
                    <a:gd name="T25" fmla="*/ 2147483647 h 90"/>
                    <a:gd name="T26" fmla="*/ 1145047 w 592"/>
                    <a:gd name="T27" fmla="*/ 2147483647 h 90"/>
                    <a:gd name="T28" fmla="*/ 1125199 w 592"/>
                    <a:gd name="T29" fmla="*/ 2147483647 h 90"/>
                    <a:gd name="T30" fmla="*/ 1129759 w 592"/>
                    <a:gd name="T31" fmla="*/ 2147483647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91" name="Freeform 181" descr="Cork"/>
                <p:cNvSpPr>
                  <a:spLocks/>
                </p:cNvSpPr>
                <p:nvPr/>
              </p:nvSpPr>
              <p:spPr bwMode="auto">
                <a:xfrm>
                  <a:off x="1763" y="2504"/>
                  <a:ext cx="924" cy="879"/>
                </a:xfrm>
                <a:custGeom>
                  <a:avLst/>
                  <a:gdLst>
                    <a:gd name="T0" fmla="*/ 949506 w 599"/>
                    <a:gd name="T1" fmla="*/ 0 h 432"/>
                    <a:gd name="T2" fmla="*/ 943466 w 599"/>
                    <a:gd name="T3" fmla="*/ 1021581 h 432"/>
                    <a:gd name="T4" fmla="*/ 934485 w 599"/>
                    <a:gd name="T5" fmla="*/ 1731897 h 432"/>
                    <a:gd name="T6" fmla="*/ 926809 w 599"/>
                    <a:gd name="T7" fmla="*/ 4229443 h 432"/>
                    <a:gd name="T8" fmla="*/ 882968 w 599"/>
                    <a:gd name="T9" fmla="*/ 16118642 h 432"/>
                    <a:gd name="T10" fmla="*/ 832453 w 599"/>
                    <a:gd name="T11" fmla="*/ 36530149 h 432"/>
                    <a:gd name="T12" fmla="*/ 816327 w 599"/>
                    <a:gd name="T13" fmla="*/ 46700912 h 432"/>
                    <a:gd name="T14" fmla="*/ 800934 w 599"/>
                    <a:gd name="T15" fmla="*/ 61456138 h 432"/>
                    <a:gd name="T16" fmla="*/ 785593 w 599"/>
                    <a:gd name="T17" fmla="*/ 70595737 h 432"/>
                    <a:gd name="T18" fmla="*/ 730745 w 599"/>
                    <a:gd name="T19" fmla="*/ 74159840 h 432"/>
                    <a:gd name="T20" fmla="*/ 686267 w 599"/>
                    <a:gd name="T21" fmla="*/ 72654978 h 432"/>
                    <a:gd name="T22" fmla="*/ 666920 w 599"/>
                    <a:gd name="T23" fmla="*/ 71989504 h 432"/>
                    <a:gd name="T24" fmla="*/ 674338 w 599"/>
                    <a:gd name="T25" fmla="*/ 61812708 h 432"/>
                    <a:gd name="T26" fmla="*/ 683873 w 599"/>
                    <a:gd name="T27" fmla="*/ 59397286 h 432"/>
                    <a:gd name="T28" fmla="*/ 642414 w 599"/>
                    <a:gd name="T29" fmla="*/ 57563948 h 432"/>
                    <a:gd name="T30" fmla="*/ 550016 w 599"/>
                    <a:gd name="T31" fmla="*/ 55474471 h 432"/>
                    <a:gd name="T32" fmla="*/ 178451 w 599"/>
                    <a:gd name="T33" fmla="*/ 63248323 h 432"/>
                    <a:gd name="T34" fmla="*/ 163250 w 599"/>
                    <a:gd name="T35" fmla="*/ 64654051 h 432"/>
                    <a:gd name="T36" fmla="*/ 137793 w 599"/>
                    <a:gd name="T37" fmla="*/ 68882963 h 432"/>
                    <a:gd name="T38" fmla="*/ 83664 w 599"/>
                    <a:gd name="T39" fmla="*/ 75883101 h 432"/>
                    <a:gd name="T40" fmla="*/ 45961 w 599"/>
                    <a:gd name="T41" fmla="*/ 74159840 h 432"/>
                    <a:gd name="T42" fmla="*/ 26872 w 599"/>
                    <a:gd name="T43" fmla="*/ 72654978 h 432"/>
                    <a:gd name="T44" fmla="*/ 11293 w 599"/>
                    <a:gd name="T45" fmla="*/ 69900864 h 432"/>
                    <a:gd name="T46" fmla="*/ 17420 w 599"/>
                    <a:gd name="T47" fmla="*/ 65317220 h 432"/>
                    <a:gd name="T48" fmla="*/ 26872 w 599"/>
                    <a:gd name="T49" fmla="*/ 58712134 h 432"/>
                    <a:gd name="T50" fmla="*/ 43181 w 599"/>
                    <a:gd name="T51" fmla="*/ 46035558 h 432"/>
                    <a:gd name="T52" fmla="*/ 45961 w 599"/>
                    <a:gd name="T53" fmla="*/ 33044827 h 432"/>
                    <a:gd name="T54" fmla="*/ 49216 w 599"/>
                    <a:gd name="T55" fmla="*/ 22100860 h 432"/>
                    <a:gd name="T56" fmla="*/ 45961 w 599"/>
                    <a:gd name="T57" fmla="*/ 14425824 h 432"/>
                    <a:gd name="T58" fmla="*/ 32738 w 599"/>
                    <a:gd name="T59" fmla="*/ 5256786 h 432"/>
                    <a:gd name="T60" fmla="*/ 29795 w 599"/>
                    <a:gd name="T61" fmla="*/ 2417907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6689" name="Rectangle 182"/>
              <p:cNvSpPr>
                <a:spLocks noChangeArrowheads="1"/>
              </p:cNvSpPr>
              <p:nvPr/>
            </p:nvSpPr>
            <p:spPr bwMode="auto">
              <a:xfrm>
                <a:off x="2372" y="2756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155260" name="Picture 188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6622488" y="1373378"/>
            <a:ext cx="1089024" cy="17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7" name="Text Box 189"/>
          <p:cNvSpPr txBox="1">
            <a:spLocks noChangeArrowheads="1"/>
          </p:cNvSpPr>
          <p:nvPr/>
        </p:nvSpPr>
        <p:spPr bwMode="auto">
          <a:xfrm>
            <a:off x="9572625" y="72961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grpSp>
        <p:nvGrpSpPr>
          <p:cNvPr id="26638" name="Group 51"/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2665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666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666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6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66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6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6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6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6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6658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55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56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9" name="Group 73"/>
          <p:cNvGrpSpPr>
            <a:grpSpLocks/>
          </p:cNvGrpSpPr>
          <p:nvPr/>
        </p:nvGrpSpPr>
        <p:grpSpPr bwMode="auto">
          <a:xfrm>
            <a:off x="492125" y="246063"/>
            <a:ext cx="7319963" cy="7215187"/>
            <a:chOff x="260" y="155"/>
            <a:chExt cx="4611" cy="4545"/>
          </a:xfrm>
        </p:grpSpPr>
        <p:sp>
          <p:nvSpPr>
            <p:cNvPr id="1155137" name="Line 65"/>
            <p:cNvSpPr>
              <a:spLocks noChangeShapeType="1"/>
            </p:cNvSpPr>
            <p:nvPr/>
          </p:nvSpPr>
          <p:spPr bwMode="auto">
            <a:xfrm flipV="1">
              <a:off x="3018" y="1911"/>
              <a:ext cx="1853" cy="276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55138" name="Line 66"/>
            <p:cNvSpPr>
              <a:spLocks noChangeShapeType="1"/>
            </p:cNvSpPr>
            <p:nvPr/>
          </p:nvSpPr>
          <p:spPr bwMode="auto">
            <a:xfrm>
              <a:off x="307" y="174"/>
              <a:ext cx="3859" cy="665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55139" name="Line 67"/>
            <p:cNvSpPr>
              <a:spLocks noChangeShapeType="1"/>
            </p:cNvSpPr>
            <p:nvPr/>
          </p:nvSpPr>
          <p:spPr bwMode="auto">
            <a:xfrm flipV="1">
              <a:off x="260" y="1914"/>
              <a:ext cx="3891" cy="2786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55136" name="Line 64"/>
            <p:cNvSpPr>
              <a:spLocks noChangeShapeType="1"/>
            </p:cNvSpPr>
            <p:nvPr/>
          </p:nvSpPr>
          <p:spPr bwMode="auto">
            <a:xfrm>
              <a:off x="3006" y="155"/>
              <a:ext cx="1864" cy="712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</p:grpSp>
      <p:grpSp>
        <p:nvGrpSpPr>
          <p:cNvPr id="26640" name="Group 64"/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26641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6645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6651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52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646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47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48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49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50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6642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68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69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15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55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5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5140" grpId="0" animBg="1" autoUpdateAnimBg="0"/>
      <p:bldP spid="1155130" grpId="0" animBg="1"/>
      <p:bldP spid="115513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28674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8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9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680" name="Text Box 14"/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sp>
        <p:nvSpPr>
          <p:cNvPr id="28681" name="Rectangle 40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682" name="Picture 41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3" name="Rectangle 42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8684" name="Rectangle 43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1804" name="Text Box 44"/>
          <p:cNvSpPr txBox="1">
            <a:spLocks noChangeArrowheads="1"/>
          </p:cNvSpPr>
          <p:nvPr/>
        </p:nvSpPr>
        <p:spPr bwMode="auto">
          <a:xfrm>
            <a:off x="5030788" y="1865313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1141805" name="Text Box 45"/>
          <p:cNvSpPr txBox="1">
            <a:spLocks noChangeArrowheads="1"/>
          </p:cNvSpPr>
          <p:nvPr/>
        </p:nvSpPr>
        <p:spPr bwMode="auto">
          <a:xfrm>
            <a:off x="6261147" y="4059623"/>
            <a:ext cx="2190125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28687" name="Rectangle 47"/>
          <p:cNvSpPr>
            <a:spLocks noChangeArrowheads="1"/>
          </p:cNvSpPr>
          <p:nvPr/>
        </p:nvSpPr>
        <p:spPr bwMode="auto">
          <a:xfrm>
            <a:off x="2068513" y="2114550"/>
            <a:ext cx="3228975" cy="2222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8" name="AutoShape 48"/>
          <p:cNvSpPr>
            <a:spLocks noChangeArrowheads="1"/>
          </p:cNvSpPr>
          <p:nvPr/>
        </p:nvSpPr>
        <p:spPr bwMode="auto">
          <a:xfrm rot="2684768">
            <a:off x="1784350" y="1911350"/>
            <a:ext cx="590550" cy="601663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1809" name="Oval 49"/>
          <p:cNvSpPr>
            <a:spLocks noChangeArrowheads="1"/>
          </p:cNvSpPr>
          <p:nvPr/>
        </p:nvSpPr>
        <p:spPr bwMode="auto">
          <a:xfrm>
            <a:off x="344488" y="1657350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41810" name="Oval 50"/>
          <p:cNvSpPr>
            <a:spLocks noChangeArrowheads="1"/>
          </p:cNvSpPr>
          <p:nvPr/>
        </p:nvSpPr>
        <p:spPr bwMode="auto">
          <a:xfrm>
            <a:off x="1106488" y="1601788"/>
            <a:ext cx="4595812" cy="11303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8691" name="Line 51"/>
          <p:cNvSpPr>
            <a:spLocks noChangeShapeType="1"/>
          </p:cNvSpPr>
          <p:nvPr/>
        </p:nvSpPr>
        <p:spPr bwMode="auto">
          <a:xfrm>
            <a:off x="2012950" y="2114550"/>
            <a:ext cx="3303588" cy="1588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2" name="Line 53"/>
          <p:cNvSpPr>
            <a:spLocks noChangeShapeType="1"/>
          </p:cNvSpPr>
          <p:nvPr/>
        </p:nvSpPr>
        <p:spPr bwMode="auto">
          <a:xfrm>
            <a:off x="2043113" y="2325688"/>
            <a:ext cx="3273425" cy="1587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3" name="Text Box 54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28694" name="Text Box 56"/>
          <p:cNvSpPr txBox="1">
            <a:spLocks noChangeArrowheads="1"/>
          </p:cNvSpPr>
          <p:nvPr/>
        </p:nvSpPr>
        <p:spPr bwMode="auto">
          <a:xfrm>
            <a:off x="9107488" y="743743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28695" name="Text Box 57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13</a:t>
            </a:r>
          </a:p>
        </p:txBody>
      </p:sp>
      <p:sp>
        <p:nvSpPr>
          <p:cNvPr id="1141818" name="Text Box 58"/>
          <p:cNvSpPr txBox="1">
            <a:spLocks noChangeArrowheads="1"/>
          </p:cNvSpPr>
          <p:nvPr/>
        </p:nvSpPr>
        <p:spPr bwMode="auto">
          <a:xfrm>
            <a:off x="5357813" y="6099175"/>
            <a:ext cx="3956050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141819" name="AutoShape 59"/>
          <p:cNvSpPr>
            <a:spLocks noChangeArrowheads="1"/>
          </p:cNvSpPr>
          <p:nvPr/>
        </p:nvSpPr>
        <p:spPr bwMode="auto">
          <a:xfrm>
            <a:off x="5348289" y="6086475"/>
            <a:ext cx="4006850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41820" name="Rectangle 60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41821" name="Rectangle 61"/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8700" name="Text Box 62"/>
          <p:cNvSpPr txBox="1">
            <a:spLocks noChangeArrowheads="1"/>
          </p:cNvSpPr>
          <p:nvPr/>
        </p:nvSpPr>
        <p:spPr bwMode="auto">
          <a:xfrm>
            <a:off x="9578975" y="727710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28701" name="Line 63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Line 64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3" name="Line 65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4" name="Line 66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705" name="Group 46"/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28720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8724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8730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31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725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6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7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8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29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721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50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51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28706" name="Group 59"/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28708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8712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8718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19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713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4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5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6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17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709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63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1141815" name="Picture 55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09" grpId="0" animBg="1"/>
      <p:bldP spid="11418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Group 55"/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3076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076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077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77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76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7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7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7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7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65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60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59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722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30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0731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2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33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35" name="Text Box 5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798780" name="Picture 60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30737" name="Text Box 61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30738" name="Text Box 62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14</a:t>
            </a:r>
          </a:p>
        </p:txBody>
      </p:sp>
      <p:sp>
        <p:nvSpPr>
          <p:cNvPr id="798786" name="Rectangle 6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87" name="Rectangle 6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91" name="AutoShape 71"/>
          <p:cNvSpPr>
            <a:spLocks noChangeArrowheads="1"/>
          </p:cNvSpPr>
          <p:nvPr/>
        </p:nvSpPr>
        <p:spPr bwMode="auto">
          <a:xfrm>
            <a:off x="5348288" y="6086475"/>
            <a:ext cx="4206875" cy="1015662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0744" name="Line 72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Line 73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Line 74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Line 75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Text Box 76"/>
          <p:cNvSpPr txBox="1">
            <a:spLocks noChangeArrowheads="1"/>
          </p:cNvSpPr>
          <p:nvPr/>
        </p:nvSpPr>
        <p:spPr bwMode="auto">
          <a:xfrm rot="-5400000">
            <a:off x="-552449" y="3408362"/>
            <a:ext cx="31289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sp>
        <p:nvSpPr>
          <p:cNvPr id="798773" name="Oval 53"/>
          <p:cNvSpPr>
            <a:spLocks noChangeArrowheads="1"/>
          </p:cNvSpPr>
          <p:nvPr/>
        </p:nvSpPr>
        <p:spPr bwMode="auto">
          <a:xfrm>
            <a:off x="5037138" y="4623852"/>
            <a:ext cx="4518025" cy="9175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98817" name="Text Box 97"/>
          <p:cNvSpPr txBox="1">
            <a:spLocks noChangeArrowheads="1"/>
          </p:cNvSpPr>
          <p:nvPr/>
        </p:nvSpPr>
        <p:spPr bwMode="auto">
          <a:xfrm>
            <a:off x="6302565" y="4152900"/>
            <a:ext cx="1985962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grpSp>
        <p:nvGrpSpPr>
          <p:cNvPr id="30751" name="Group 42"/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3075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075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076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76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75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5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5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6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6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53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46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47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57" name="Text Box 44">
            <a:extLst>
              <a:ext uri="{FF2B5EF4-FFF2-40B4-BE49-F238E27FC236}">
                <a16:creationId xmlns:a16="http://schemas.microsoft.com/office/drawing/2014/main" id="{AEAAF2BD-8B73-4B10-81B4-60C1F85F8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244" y="1885302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58" name="Text Box 58">
            <a:extLst>
              <a:ext uri="{FF2B5EF4-FFF2-40B4-BE49-F238E27FC236}">
                <a16:creationId xmlns:a16="http://schemas.microsoft.com/office/drawing/2014/main" id="{1A655B50-C0D0-49BF-BFAD-F0CC00DDE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1" name="Rectangle 61">
            <a:extLst>
              <a:ext uri="{FF2B5EF4-FFF2-40B4-BE49-F238E27FC236}">
                <a16:creationId xmlns:a16="http://schemas.microsoft.com/office/drawing/2014/main" id="{C470F1EB-2FA0-4206-9A4C-ACA16F73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32772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3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4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5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6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2778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9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Text Box 5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32784" name="Text Box 59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32785" name="Text Box 60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15</a:t>
            </a:r>
          </a:p>
        </p:txBody>
      </p:sp>
      <p:sp>
        <p:nvSpPr>
          <p:cNvPr id="800832" name="Rectangle 64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3" name="Rectangle 6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6" name="AutoShape 68"/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2791" name="Line 69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2" name="Line 70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3" name="Line 71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4" name="Line 72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849" name="Rectangle 81"/>
          <p:cNvSpPr>
            <a:spLocks noChangeArrowheads="1"/>
          </p:cNvSpPr>
          <p:nvPr/>
        </p:nvSpPr>
        <p:spPr bwMode="auto">
          <a:xfrm>
            <a:off x="1581448" y="781050"/>
            <a:ext cx="2162451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3200" dirty="0" err="1">
                <a:solidFill>
                  <a:schemeClr val="hlink"/>
                </a:solidFill>
                <a:latin typeface="Arial" charset="0"/>
              </a:rPr>
              <a:t>Thaureymei</a:t>
            </a:r>
            <a:endParaRPr lang="en-US" sz="32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00825" name="Oval 57"/>
          <p:cNvSpPr>
            <a:spLocks noChangeArrowheads="1"/>
          </p:cNvSpPr>
          <p:nvPr/>
        </p:nvSpPr>
        <p:spPr bwMode="auto">
          <a:xfrm>
            <a:off x="1260474" y="583289"/>
            <a:ext cx="3305175" cy="965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00876" name="Text Box 108"/>
          <p:cNvSpPr txBox="1">
            <a:spLocks noChangeArrowheads="1"/>
          </p:cNvSpPr>
          <p:nvPr/>
        </p:nvSpPr>
        <p:spPr bwMode="auto">
          <a:xfrm>
            <a:off x="6364560" y="4152900"/>
            <a:ext cx="1985962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13EE36B2-EFFA-4D6A-BE68-EFF188CD3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244" y="1885302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58" name="Text Box 58">
            <a:extLst>
              <a:ext uri="{FF2B5EF4-FFF2-40B4-BE49-F238E27FC236}">
                <a16:creationId xmlns:a16="http://schemas.microsoft.com/office/drawing/2014/main" id="{CE4BF420-2763-40DE-B9A8-42265B7E0E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1" name="Rectangle 61">
            <a:extLst>
              <a:ext uri="{FF2B5EF4-FFF2-40B4-BE49-F238E27FC236}">
                <a16:creationId xmlns:a16="http://schemas.microsoft.com/office/drawing/2014/main" id="{FF50DE2E-122E-4CC3-8483-A7EE118D7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2" name="Text Box 14">
            <a:extLst>
              <a:ext uri="{FF2B5EF4-FFF2-40B4-BE49-F238E27FC236}">
                <a16:creationId xmlns:a16="http://schemas.microsoft.com/office/drawing/2014/main" id="{EA2CC3AA-1AAD-4522-AD99-371AEE8795EE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63" name="Group 72">
            <a:extLst>
              <a:ext uri="{FF2B5EF4-FFF2-40B4-BE49-F238E27FC236}">
                <a16:creationId xmlns:a16="http://schemas.microsoft.com/office/drawing/2014/main" id="{EC194881-1E9B-4B92-B1F2-6744255D252F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64" name="Group 85">
              <a:extLst>
                <a:ext uri="{FF2B5EF4-FFF2-40B4-BE49-F238E27FC236}">
                  <a16:creationId xmlns:a16="http://schemas.microsoft.com/office/drawing/2014/main" id="{65E97FDA-E67F-4D28-9429-20132B3B8B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68" name="Group 87">
                <a:extLst>
                  <a:ext uri="{FF2B5EF4-FFF2-40B4-BE49-F238E27FC236}">
                    <a16:creationId xmlns:a16="http://schemas.microsoft.com/office/drawing/2014/main" id="{7B30BD83-F1A6-405A-BE24-5C99EB95F5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4" name="Freeform 88" descr="Cork">
                  <a:extLst>
                    <a:ext uri="{FF2B5EF4-FFF2-40B4-BE49-F238E27FC236}">
                      <a16:creationId xmlns:a16="http://schemas.microsoft.com/office/drawing/2014/main" id="{1AC634B6-C5BE-4081-991D-AF25168FA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" name="Freeform 89" descr="Cork">
                  <a:extLst>
                    <a:ext uri="{FF2B5EF4-FFF2-40B4-BE49-F238E27FC236}">
                      <a16:creationId xmlns:a16="http://schemas.microsoft.com/office/drawing/2014/main" id="{41FFCFA9-16A6-47E2-85AB-64BD80D8D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9" name="Freeform 91">
                <a:extLst>
                  <a:ext uri="{FF2B5EF4-FFF2-40B4-BE49-F238E27FC236}">
                    <a16:creationId xmlns:a16="http://schemas.microsoft.com/office/drawing/2014/main" id="{10B5E533-BD7E-4370-BECB-A63CB2148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92">
                <a:extLst>
                  <a:ext uri="{FF2B5EF4-FFF2-40B4-BE49-F238E27FC236}">
                    <a16:creationId xmlns:a16="http://schemas.microsoft.com/office/drawing/2014/main" id="{AF5ADF4A-6A8B-4815-A534-7F33C0BF8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Freeform 93">
                <a:extLst>
                  <a:ext uri="{FF2B5EF4-FFF2-40B4-BE49-F238E27FC236}">
                    <a16:creationId xmlns:a16="http://schemas.microsoft.com/office/drawing/2014/main" id="{C4E60B9B-754C-4F68-AB73-FE0217562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94">
                <a:extLst>
                  <a:ext uri="{FF2B5EF4-FFF2-40B4-BE49-F238E27FC236}">
                    <a16:creationId xmlns:a16="http://schemas.microsoft.com/office/drawing/2014/main" id="{DC7EE46C-337D-42B1-A253-AD1B06A5D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Freeform 95">
                <a:extLst>
                  <a:ext uri="{FF2B5EF4-FFF2-40B4-BE49-F238E27FC236}">
                    <a16:creationId xmlns:a16="http://schemas.microsoft.com/office/drawing/2014/main" id="{F866E36E-8E9B-4BC4-A7DF-103CB4232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5" name="Group 98">
              <a:extLst>
                <a:ext uri="{FF2B5EF4-FFF2-40B4-BE49-F238E27FC236}">
                  <a16:creationId xmlns:a16="http://schemas.microsoft.com/office/drawing/2014/main" id="{161F12AB-398D-4C5D-AAC6-9E63EC5AF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66" name="Rectangle 97">
                <a:extLst>
                  <a:ext uri="{FF2B5EF4-FFF2-40B4-BE49-F238E27FC236}">
                    <a16:creationId xmlns:a16="http://schemas.microsoft.com/office/drawing/2014/main" id="{CA533ACF-0107-44BC-9EA6-48608DD2C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67" name="Rectangle 96">
                <a:extLst>
                  <a:ext uri="{FF2B5EF4-FFF2-40B4-BE49-F238E27FC236}">
                    <a16:creationId xmlns:a16="http://schemas.microsoft.com/office/drawing/2014/main" id="{2337FEDB-C13A-4C5C-A469-C05F891A0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" name="Group 85">
            <a:extLst>
              <a:ext uri="{FF2B5EF4-FFF2-40B4-BE49-F238E27FC236}">
                <a16:creationId xmlns:a16="http://schemas.microsoft.com/office/drawing/2014/main" id="{05C9AC0E-F48D-4039-A5AE-A1DB20ED559A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77" name="Group 85">
              <a:extLst>
                <a:ext uri="{FF2B5EF4-FFF2-40B4-BE49-F238E27FC236}">
                  <a16:creationId xmlns:a16="http://schemas.microsoft.com/office/drawing/2014/main" id="{B5A27E3E-17AD-48AD-AB0D-58A549B90F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9E374C47-ECE1-4118-A5E5-A85C3ED717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7" name="Freeform 88" descr="Cork">
                  <a:extLst>
                    <a:ext uri="{FF2B5EF4-FFF2-40B4-BE49-F238E27FC236}">
                      <a16:creationId xmlns:a16="http://schemas.microsoft.com/office/drawing/2014/main" id="{3A098D4A-23A8-4B03-9F45-8B3CE5901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" name="Freeform 89" descr="Cork">
                  <a:extLst>
                    <a:ext uri="{FF2B5EF4-FFF2-40B4-BE49-F238E27FC236}">
                      <a16:creationId xmlns:a16="http://schemas.microsoft.com/office/drawing/2014/main" id="{95855600-C031-40F0-B818-3D8791981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2" name="Freeform 91">
                <a:extLst>
                  <a:ext uri="{FF2B5EF4-FFF2-40B4-BE49-F238E27FC236}">
                    <a16:creationId xmlns:a16="http://schemas.microsoft.com/office/drawing/2014/main" id="{683278D6-EAAD-46F6-B485-167C46DF4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" name="Freeform 92">
                <a:extLst>
                  <a:ext uri="{FF2B5EF4-FFF2-40B4-BE49-F238E27FC236}">
                    <a16:creationId xmlns:a16="http://schemas.microsoft.com/office/drawing/2014/main" id="{24AB3FC4-BC17-4519-A8FF-33C6A56E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" name="Freeform 93">
                <a:extLst>
                  <a:ext uri="{FF2B5EF4-FFF2-40B4-BE49-F238E27FC236}">
                    <a16:creationId xmlns:a16="http://schemas.microsoft.com/office/drawing/2014/main" id="{1FB0B856-96BA-4069-83E5-B0238996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" name="Freeform 94">
                <a:extLst>
                  <a:ext uri="{FF2B5EF4-FFF2-40B4-BE49-F238E27FC236}">
                    <a16:creationId xmlns:a16="http://schemas.microsoft.com/office/drawing/2014/main" id="{FF3149AE-5403-4F44-9555-0711FF12F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" name="Freeform 95">
                <a:extLst>
                  <a:ext uri="{FF2B5EF4-FFF2-40B4-BE49-F238E27FC236}">
                    <a16:creationId xmlns:a16="http://schemas.microsoft.com/office/drawing/2014/main" id="{E2686669-365F-4E92-8480-A68DEB7DF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" name="Group 98">
              <a:extLst>
                <a:ext uri="{FF2B5EF4-FFF2-40B4-BE49-F238E27FC236}">
                  <a16:creationId xmlns:a16="http://schemas.microsoft.com/office/drawing/2014/main" id="{20D9B7BD-E733-462C-A01D-F4EA97CAF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9" name="Rectangle 96">
                <a:extLst>
                  <a:ext uri="{FF2B5EF4-FFF2-40B4-BE49-F238E27FC236}">
                    <a16:creationId xmlns:a16="http://schemas.microsoft.com/office/drawing/2014/main" id="{54D62294-BE59-477A-8384-2C1507844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0" name="Rectangle 97">
                <a:extLst>
                  <a:ext uri="{FF2B5EF4-FFF2-40B4-BE49-F238E27FC236}">
                    <a16:creationId xmlns:a16="http://schemas.microsoft.com/office/drawing/2014/main" id="{89AAEBFC-7243-4A8E-863F-0BFE2756C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00826" name="Picture 5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2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0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1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2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3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4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25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826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4827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8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829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1" name="Text Box 5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2873" name="Oval 57"/>
          <p:cNvSpPr>
            <a:spLocks noChangeArrowheads="1"/>
          </p:cNvSpPr>
          <p:nvPr/>
        </p:nvSpPr>
        <p:spPr bwMode="auto">
          <a:xfrm>
            <a:off x="1254125" y="451167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4834" name="Text Box 60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34835" name="Text Box 6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16</a:t>
            </a:r>
          </a:p>
        </p:txBody>
      </p:sp>
      <p:sp>
        <p:nvSpPr>
          <p:cNvPr id="802881" name="Rectangle 6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2882" name="Rectangle 6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34841" name="Line 70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2" name="Line 71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3" name="Line 72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4" name="Line 73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890" name="Rectangle 74"/>
          <p:cNvSpPr>
            <a:spLocks noChangeArrowheads="1"/>
          </p:cNvSpPr>
          <p:nvPr/>
        </p:nvSpPr>
        <p:spPr bwMode="auto">
          <a:xfrm>
            <a:off x="1763772" y="4591050"/>
            <a:ext cx="2385653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4000" b="1" dirty="0" err="1">
                <a:solidFill>
                  <a:schemeClr val="hlink"/>
                </a:solidFill>
                <a:latin typeface="Arial" charset="0"/>
              </a:rPr>
              <a:t>Tatpatmei</a:t>
            </a:r>
            <a:endParaRPr lang="en-US" sz="40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34846" name="Rectangle 77"/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  <p:sp>
        <p:nvSpPr>
          <p:cNvPr id="802908" name="Text Box 92"/>
          <p:cNvSpPr txBox="1">
            <a:spLocks noChangeArrowheads="1"/>
          </p:cNvSpPr>
          <p:nvPr/>
        </p:nvSpPr>
        <p:spPr bwMode="auto">
          <a:xfrm>
            <a:off x="6421438" y="4188031"/>
            <a:ext cx="1985962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65" name="AutoShape 68">
            <a:extLst>
              <a:ext uri="{FF2B5EF4-FFF2-40B4-BE49-F238E27FC236}">
                <a16:creationId xmlns:a16="http://schemas.microsoft.com/office/drawing/2014/main" id="{5C7339D9-BD52-4A33-A401-392619DE2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6" name="Text Box 44">
            <a:extLst>
              <a:ext uri="{FF2B5EF4-FFF2-40B4-BE49-F238E27FC236}">
                <a16:creationId xmlns:a16="http://schemas.microsoft.com/office/drawing/2014/main" id="{E9C7251F-E139-47D1-8B88-D04460B03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244" y="1885302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67" name="Text Box 58">
            <a:extLst>
              <a:ext uri="{FF2B5EF4-FFF2-40B4-BE49-F238E27FC236}">
                <a16:creationId xmlns:a16="http://schemas.microsoft.com/office/drawing/2014/main" id="{898F5174-A5AF-4B43-ACB0-5FA976820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8" name="Rectangle 61">
            <a:extLst>
              <a:ext uri="{FF2B5EF4-FFF2-40B4-BE49-F238E27FC236}">
                <a16:creationId xmlns:a16="http://schemas.microsoft.com/office/drawing/2014/main" id="{19EF7D4B-E5B5-4EF9-8F2D-5C3C13748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FD384762-095F-4992-AA99-9BE9A622527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70" name="Group 72">
            <a:extLst>
              <a:ext uri="{FF2B5EF4-FFF2-40B4-BE49-F238E27FC236}">
                <a16:creationId xmlns:a16="http://schemas.microsoft.com/office/drawing/2014/main" id="{CC6927AA-A7A8-4470-8FFF-6FD03A60C36F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71" name="Group 85">
              <a:extLst>
                <a:ext uri="{FF2B5EF4-FFF2-40B4-BE49-F238E27FC236}">
                  <a16:creationId xmlns:a16="http://schemas.microsoft.com/office/drawing/2014/main" id="{3A7E9EF9-62DE-4E82-B5F9-64699F2646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5" name="Group 87">
                <a:extLst>
                  <a:ext uri="{FF2B5EF4-FFF2-40B4-BE49-F238E27FC236}">
                    <a16:creationId xmlns:a16="http://schemas.microsoft.com/office/drawing/2014/main" id="{3EF25E34-420D-48C1-B96D-2BB3DAD49F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1" name="Freeform 88" descr="Cork">
                  <a:extLst>
                    <a:ext uri="{FF2B5EF4-FFF2-40B4-BE49-F238E27FC236}">
                      <a16:creationId xmlns:a16="http://schemas.microsoft.com/office/drawing/2014/main" id="{8A0DD3F5-A5DA-4593-A62C-39754C1A8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" name="Freeform 89" descr="Cork">
                  <a:extLst>
                    <a:ext uri="{FF2B5EF4-FFF2-40B4-BE49-F238E27FC236}">
                      <a16:creationId xmlns:a16="http://schemas.microsoft.com/office/drawing/2014/main" id="{66A02E9E-3D2E-4941-9959-DA61EE967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6" name="Freeform 91">
                <a:extLst>
                  <a:ext uri="{FF2B5EF4-FFF2-40B4-BE49-F238E27FC236}">
                    <a16:creationId xmlns:a16="http://schemas.microsoft.com/office/drawing/2014/main" id="{137DE0B3-AE28-4D48-801C-F0452D8E2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92">
                <a:extLst>
                  <a:ext uri="{FF2B5EF4-FFF2-40B4-BE49-F238E27FC236}">
                    <a16:creationId xmlns:a16="http://schemas.microsoft.com/office/drawing/2014/main" id="{CF7B94DA-E46D-4994-B939-A8A83A67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93">
                <a:extLst>
                  <a:ext uri="{FF2B5EF4-FFF2-40B4-BE49-F238E27FC236}">
                    <a16:creationId xmlns:a16="http://schemas.microsoft.com/office/drawing/2014/main" id="{7077CF6B-2656-4433-95BB-EE764956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94">
                <a:extLst>
                  <a:ext uri="{FF2B5EF4-FFF2-40B4-BE49-F238E27FC236}">
                    <a16:creationId xmlns:a16="http://schemas.microsoft.com/office/drawing/2014/main" id="{E3A2DBCF-E834-4CA0-8626-4FA6F9C5C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95">
                <a:extLst>
                  <a:ext uri="{FF2B5EF4-FFF2-40B4-BE49-F238E27FC236}">
                    <a16:creationId xmlns:a16="http://schemas.microsoft.com/office/drawing/2014/main" id="{F9C44EF3-E3D2-4F5A-B6B7-4938C3DDD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" name="Group 98">
              <a:extLst>
                <a:ext uri="{FF2B5EF4-FFF2-40B4-BE49-F238E27FC236}">
                  <a16:creationId xmlns:a16="http://schemas.microsoft.com/office/drawing/2014/main" id="{390F395A-6374-40D8-93C1-6D8DF00C5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3" name="Rectangle 97">
                <a:extLst>
                  <a:ext uri="{FF2B5EF4-FFF2-40B4-BE49-F238E27FC236}">
                    <a16:creationId xmlns:a16="http://schemas.microsoft.com/office/drawing/2014/main" id="{03DC38CB-7F03-4F9F-95AE-BE197D9E9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4" name="Rectangle 96">
                <a:extLst>
                  <a:ext uri="{FF2B5EF4-FFF2-40B4-BE49-F238E27FC236}">
                    <a16:creationId xmlns:a16="http://schemas.microsoft.com/office/drawing/2014/main" id="{1B6FAA3F-60AD-4CCA-BA18-CDFB0C520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19ECA2C0-717B-4A4A-86EC-9482FB6EC839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84" name="Group 85">
              <a:extLst>
                <a:ext uri="{FF2B5EF4-FFF2-40B4-BE49-F238E27FC236}">
                  <a16:creationId xmlns:a16="http://schemas.microsoft.com/office/drawing/2014/main" id="{ECFFECDC-4C40-49D3-9BED-E80EB4389E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9D999248-90EC-4FEE-AD14-E6036E4C0C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4" name="Freeform 88" descr="Cork">
                  <a:extLst>
                    <a:ext uri="{FF2B5EF4-FFF2-40B4-BE49-F238E27FC236}">
                      <a16:creationId xmlns:a16="http://schemas.microsoft.com/office/drawing/2014/main" id="{DE59B359-9FD3-438E-9440-A0B459DDE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" name="Freeform 89" descr="Cork">
                  <a:extLst>
                    <a:ext uri="{FF2B5EF4-FFF2-40B4-BE49-F238E27FC236}">
                      <a16:creationId xmlns:a16="http://schemas.microsoft.com/office/drawing/2014/main" id="{37256B95-B21C-4CFD-BEE0-D224C5D95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" name="Freeform 91">
                <a:extLst>
                  <a:ext uri="{FF2B5EF4-FFF2-40B4-BE49-F238E27FC236}">
                    <a16:creationId xmlns:a16="http://schemas.microsoft.com/office/drawing/2014/main" id="{2D349098-626B-45C3-92AA-F56689195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92">
                <a:extLst>
                  <a:ext uri="{FF2B5EF4-FFF2-40B4-BE49-F238E27FC236}">
                    <a16:creationId xmlns:a16="http://schemas.microsoft.com/office/drawing/2014/main" id="{B3ACD379-2B31-4991-968A-CACC26C2B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93">
                <a:extLst>
                  <a:ext uri="{FF2B5EF4-FFF2-40B4-BE49-F238E27FC236}">
                    <a16:creationId xmlns:a16="http://schemas.microsoft.com/office/drawing/2014/main" id="{3077AC49-8330-4EFF-8DE2-777A8900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94">
                <a:extLst>
                  <a:ext uri="{FF2B5EF4-FFF2-40B4-BE49-F238E27FC236}">
                    <a16:creationId xmlns:a16="http://schemas.microsoft.com/office/drawing/2014/main" id="{D7E12A9E-3A52-40C0-AA0F-66AA7B8B5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95">
                <a:extLst>
                  <a:ext uri="{FF2B5EF4-FFF2-40B4-BE49-F238E27FC236}">
                    <a16:creationId xmlns:a16="http://schemas.microsoft.com/office/drawing/2014/main" id="{BAE20DA5-CA25-410C-8F07-B58A18E9C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5" name="Group 98">
              <a:extLst>
                <a:ext uri="{FF2B5EF4-FFF2-40B4-BE49-F238E27FC236}">
                  <a16:creationId xmlns:a16="http://schemas.microsoft.com/office/drawing/2014/main" id="{AD81A519-8A36-4DA0-A20A-D8D7B6CE4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6" name="Rectangle 96">
                <a:extLst>
                  <a:ext uri="{FF2B5EF4-FFF2-40B4-BE49-F238E27FC236}">
                    <a16:creationId xmlns:a16="http://schemas.microsoft.com/office/drawing/2014/main" id="{24769665-B510-40DD-98A9-0E749BE83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7" name="Rectangle 97">
                <a:extLst>
                  <a:ext uri="{FF2B5EF4-FFF2-40B4-BE49-F238E27FC236}">
                    <a16:creationId xmlns:a16="http://schemas.microsoft.com/office/drawing/2014/main" id="{CBB2C820-7702-46A5-BA7B-EA3E8D3DE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02874" name="Picture 5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7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8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69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0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1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2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6875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6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7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5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4921" name="Oval 57"/>
          <p:cNvSpPr>
            <a:spLocks noChangeArrowheads="1"/>
          </p:cNvSpPr>
          <p:nvPr/>
        </p:nvSpPr>
        <p:spPr bwMode="auto">
          <a:xfrm>
            <a:off x="1247775" y="518477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04924" name="Rectangle 60"/>
          <p:cNvSpPr>
            <a:spLocks noChangeArrowheads="1"/>
          </p:cNvSpPr>
          <p:nvPr/>
        </p:nvSpPr>
        <p:spPr bwMode="auto">
          <a:xfrm>
            <a:off x="6727825" y="641350"/>
            <a:ext cx="2706688" cy="3222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endParaRPr lang="en-US" sz="1400" b="1" u="sng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36883" name="Text Box 61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36884" name="Text Box 62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17</a:t>
            </a:r>
          </a:p>
        </p:txBody>
      </p:sp>
      <p:sp>
        <p:nvSpPr>
          <p:cNvPr id="804932" name="Rectangle 6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4933" name="Rectangle 69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36890" name="Line 73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Line 74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Line 75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3" name="Line 76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Rectangle 77"/>
          <p:cNvSpPr>
            <a:spLocks noChangeArrowheads="1"/>
          </p:cNvSpPr>
          <p:nvPr/>
        </p:nvSpPr>
        <p:spPr bwMode="auto">
          <a:xfrm>
            <a:off x="1734523" y="4529632"/>
            <a:ext cx="23856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Tatpatmei</a:t>
            </a:r>
            <a:endParaRPr lang="en-US" sz="4000" dirty="0">
              <a:latin typeface="Arial" charset="0"/>
            </a:endParaRPr>
          </a:p>
        </p:txBody>
      </p:sp>
      <p:sp>
        <p:nvSpPr>
          <p:cNvPr id="804942" name="Rectangle 78"/>
          <p:cNvSpPr>
            <a:spLocks noChangeArrowheads="1"/>
          </p:cNvSpPr>
          <p:nvPr/>
        </p:nvSpPr>
        <p:spPr bwMode="auto">
          <a:xfrm>
            <a:off x="1820863" y="5229225"/>
            <a:ext cx="2420534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4000" b="1" dirty="0" err="1">
                <a:solidFill>
                  <a:schemeClr val="hlink"/>
                </a:solidFill>
                <a:latin typeface="Arial" charset="0"/>
              </a:rPr>
              <a:t>Levithouc</a:t>
            </a:r>
            <a:endParaRPr lang="en-US" sz="40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61" name="AutoShape 68">
            <a:extLst>
              <a:ext uri="{FF2B5EF4-FFF2-40B4-BE49-F238E27FC236}">
                <a16:creationId xmlns:a16="http://schemas.microsoft.com/office/drawing/2014/main" id="{0A212FFF-2FC3-46DA-B457-E1736CE69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2" name="Text Box 44">
            <a:extLst>
              <a:ext uri="{FF2B5EF4-FFF2-40B4-BE49-F238E27FC236}">
                <a16:creationId xmlns:a16="http://schemas.microsoft.com/office/drawing/2014/main" id="{5DD6E9C7-16B7-4CC7-9028-7E628DC62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5225" y="1979965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65" name="Text Box 58">
            <a:extLst>
              <a:ext uri="{FF2B5EF4-FFF2-40B4-BE49-F238E27FC236}">
                <a16:creationId xmlns:a16="http://schemas.microsoft.com/office/drawing/2014/main" id="{A2F922F3-D2B6-4727-A8B7-48B59A6A0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6" name="Rectangle 61">
            <a:extLst>
              <a:ext uri="{FF2B5EF4-FFF2-40B4-BE49-F238E27FC236}">
                <a16:creationId xmlns:a16="http://schemas.microsoft.com/office/drawing/2014/main" id="{C261098F-FFA9-463F-9AFB-4EAC53C20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4959" name="Text Box 95"/>
          <p:cNvSpPr txBox="1">
            <a:spLocks noChangeArrowheads="1"/>
          </p:cNvSpPr>
          <p:nvPr/>
        </p:nvSpPr>
        <p:spPr bwMode="auto">
          <a:xfrm>
            <a:off x="6300095" y="4152900"/>
            <a:ext cx="1878059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67" name="Text Box 14">
            <a:extLst>
              <a:ext uri="{FF2B5EF4-FFF2-40B4-BE49-F238E27FC236}">
                <a16:creationId xmlns:a16="http://schemas.microsoft.com/office/drawing/2014/main" id="{88B57F78-1548-4CB7-96A2-8908A1A99C6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68" name="Group 72">
            <a:extLst>
              <a:ext uri="{FF2B5EF4-FFF2-40B4-BE49-F238E27FC236}">
                <a16:creationId xmlns:a16="http://schemas.microsoft.com/office/drawing/2014/main" id="{EE457D86-714B-4A72-A8A0-A68417D6D3E2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69" name="Group 85">
              <a:extLst>
                <a:ext uri="{FF2B5EF4-FFF2-40B4-BE49-F238E27FC236}">
                  <a16:creationId xmlns:a16="http://schemas.microsoft.com/office/drawing/2014/main" id="{5569F9C9-1EF4-4FF0-8C53-F093489B16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3" name="Group 87">
                <a:extLst>
                  <a:ext uri="{FF2B5EF4-FFF2-40B4-BE49-F238E27FC236}">
                    <a16:creationId xmlns:a16="http://schemas.microsoft.com/office/drawing/2014/main" id="{1345F1F1-AF90-4023-9A58-874CECC26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9" name="Freeform 88" descr="Cork">
                  <a:extLst>
                    <a:ext uri="{FF2B5EF4-FFF2-40B4-BE49-F238E27FC236}">
                      <a16:creationId xmlns:a16="http://schemas.microsoft.com/office/drawing/2014/main" id="{C7237064-3D15-4B4E-AE74-1B8DB8247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" name="Freeform 89" descr="Cork">
                  <a:extLst>
                    <a:ext uri="{FF2B5EF4-FFF2-40B4-BE49-F238E27FC236}">
                      <a16:creationId xmlns:a16="http://schemas.microsoft.com/office/drawing/2014/main" id="{F77842A8-B46E-4848-8F1F-F3DE8CCEBD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4" name="Freeform 91">
                <a:extLst>
                  <a:ext uri="{FF2B5EF4-FFF2-40B4-BE49-F238E27FC236}">
                    <a16:creationId xmlns:a16="http://schemas.microsoft.com/office/drawing/2014/main" id="{A3C7BBF2-D9C4-46EF-AA41-88A0296FF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Freeform 92">
                <a:extLst>
                  <a:ext uri="{FF2B5EF4-FFF2-40B4-BE49-F238E27FC236}">
                    <a16:creationId xmlns:a16="http://schemas.microsoft.com/office/drawing/2014/main" id="{4B128CE5-947C-4F66-9A56-3952D7E45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6" name="Freeform 93">
                <a:extLst>
                  <a:ext uri="{FF2B5EF4-FFF2-40B4-BE49-F238E27FC236}">
                    <a16:creationId xmlns:a16="http://schemas.microsoft.com/office/drawing/2014/main" id="{66059FDA-7473-4CB0-A366-D7B7D1511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94">
                <a:extLst>
                  <a:ext uri="{FF2B5EF4-FFF2-40B4-BE49-F238E27FC236}">
                    <a16:creationId xmlns:a16="http://schemas.microsoft.com/office/drawing/2014/main" id="{8C414970-0FE7-4F4C-BC76-DF91A0128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95">
                <a:extLst>
                  <a:ext uri="{FF2B5EF4-FFF2-40B4-BE49-F238E27FC236}">
                    <a16:creationId xmlns:a16="http://schemas.microsoft.com/office/drawing/2014/main" id="{31150E55-C5A3-4A73-A383-5912496F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" name="Group 98">
              <a:extLst>
                <a:ext uri="{FF2B5EF4-FFF2-40B4-BE49-F238E27FC236}">
                  <a16:creationId xmlns:a16="http://schemas.microsoft.com/office/drawing/2014/main" id="{4AB7757F-2CAE-4F1F-B6B3-902A958D9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1" name="Rectangle 97">
                <a:extLst>
                  <a:ext uri="{FF2B5EF4-FFF2-40B4-BE49-F238E27FC236}">
                    <a16:creationId xmlns:a16="http://schemas.microsoft.com/office/drawing/2014/main" id="{0650DC32-CA1D-4505-9675-8092126F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2" name="Rectangle 96">
                <a:extLst>
                  <a:ext uri="{FF2B5EF4-FFF2-40B4-BE49-F238E27FC236}">
                    <a16:creationId xmlns:a16="http://schemas.microsoft.com/office/drawing/2014/main" id="{F9449A9F-3DF8-437A-B9C8-4E63BB096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" name="Group 85">
            <a:extLst>
              <a:ext uri="{FF2B5EF4-FFF2-40B4-BE49-F238E27FC236}">
                <a16:creationId xmlns:a16="http://schemas.microsoft.com/office/drawing/2014/main" id="{C925B266-C193-41D5-BE0B-810BEA05B89C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82" name="Group 85">
              <a:extLst>
                <a:ext uri="{FF2B5EF4-FFF2-40B4-BE49-F238E27FC236}">
                  <a16:creationId xmlns:a16="http://schemas.microsoft.com/office/drawing/2014/main" id="{0775D462-26DC-4415-B7D3-94FCCE018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22B87272-C6CB-4988-91CC-264CA382DE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2" name="Freeform 88" descr="Cork">
                  <a:extLst>
                    <a:ext uri="{FF2B5EF4-FFF2-40B4-BE49-F238E27FC236}">
                      <a16:creationId xmlns:a16="http://schemas.microsoft.com/office/drawing/2014/main" id="{FA8B0D40-8AE1-43DF-B472-43960B65F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3" name="Freeform 89" descr="Cork">
                  <a:extLst>
                    <a:ext uri="{FF2B5EF4-FFF2-40B4-BE49-F238E27FC236}">
                      <a16:creationId xmlns:a16="http://schemas.microsoft.com/office/drawing/2014/main" id="{BEEC0745-A7D9-44AE-9FCB-B5219BAB6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" name="Freeform 91">
                <a:extLst>
                  <a:ext uri="{FF2B5EF4-FFF2-40B4-BE49-F238E27FC236}">
                    <a16:creationId xmlns:a16="http://schemas.microsoft.com/office/drawing/2014/main" id="{B69A1A67-A995-4D8D-868A-F66B31E5D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" name="Freeform 92">
                <a:extLst>
                  <a:ext uri="{FF2B5EF4-FFF2-40B4-BE49-F238E27FC236}">
                    <a16:creationId xmlns:a16="http://schemas.microsoft.com/office/drawing/2014/main" id="{ABA473AD-99AF-4EE4-99DF-6A49B2A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" name="Freeform 93">
                <a:extLst>
                  <a:ext uri="{FF2B5EF4-FFF2-40B4-BE49-F238E27FC236}">
                    <a16:creationId xmlns:a16="http://schemas.microsoft.com/office/drawing/2014/main" id="{BBA717C4-9F5A-4D56-BAE3-9B1EF5FF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94">
                <a:extLst>
                  <a:ext uri="{FF2B5EF4-FFF2-40B4-BE49-F238E27FC236}">
                    <a16:creationId xmlns:a16="http://schemas.microsoft.com/office/drawing/2014/main" id="{EA598038-4E3D-4359-98D1-2840E93FD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95">
                <a:extLst>
                  <a:ext uri="{FF2B5EF4-FFF2-40B4-BE49-F238E27FC236}">
                    <a16:creationId xmlns:a16="http://schemas.microsoft.com/office/drawing/2014/main" id="{7A9CBB20-1114-4FD0-99E0-9D2765A89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3" name="Group 98">
              <a:extLst>
                <a:ext uri="{FF2B5EF4-FFF2-40B4-BE49-F238E27FC236}">
                  <a16:creationId xmlns:a16="http://schemas.microsoft.com/office/drawing/2014/main" id="{BC39E83E-69FF-4A2C-B81D-8A6529F0D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4" name="Rectangle 96">
                <a:extLst>
                  <a:ext uri="{FF2B5EF4-FFF2-40B4-BE49-F238E27FC236}">
                    <a16:creationId xmlns:a16="http://schemas.microsoft.com/office/drawing/2014/main" id="{7341DFBB-E1F4-40CA-86AB-F6947CC81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5" name="Rectangle 97">
                <a:extLst>
                  <a:ext uri="{FF2B5EF4-FFF2-40B4-BE49-F238E27FC236}">
                    <a16:creationId xmlns:a16="http://schemas.microsoft.com/office/drawing/2014/main" id="{8A81A09A-61B6-4618-AE9F-D306570B3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04923" name="Picture 59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94" name="Rectangle 77">
            <a:extLst>
              <a:ext uri="{FF2B5EF4-FFF2-40B4-BE49-F238E27FC236}">
                <a16:creationId xmlns:a16="http://schemas.microsoft.com/office/drawing/2014/main" id="{6BCD9EB4-5815-4000-A965-672412385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6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7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8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9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0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1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2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8923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4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5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27" name="Text Box 5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6969" name="Oval 57"/>
          <p:cNvSpPr>
            <a:spLocks noChangeArrowheads="1"/>
          </p:cNvSpPr>
          <p:nvPr/>
        </p:nvSpPr>
        <p:spPr bwMode="auto">
          <a:xfrm>
            <a:off x="1254125" y="5826125"/>
            <a:ext cx="3305175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06971" name="Rectangle 59"/>
          <p:cNvSpPr>
            <a:spLocks noChangeArrowheads="1"/>
          </p:cNvSpPr>
          <p:nvPr/>
        </p:nvSpPr>
        <p:spPr bwMode="auto">
          <a:xfrm>
            <a:off x="6727825" y="641350"/>
            <a:ext cx="2706688" cy="3222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endParaRPr lang="en-US" sz="1400" b="1" u="sng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38931" name="Text Box 60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38932" name="Text Box 6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18</a:t>
            </a:r>
          </a:p>
        </p:txBody>
      </p:sp>
      <p:sp>
        <p:nvSpPr>
          <p:cNvPr id="806977" name="Rectangle 6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6978" name="Rectangle 6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38938" name="Line 70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9" name="Line 71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0" name="Line 72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1" name="Line 73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2" name="Rectangle 74"/>
          <p:cNvSpPr>
            <a:spLocks noChangeArrowheads="1"/>
          </p:cNvSpPr>
          <p:nvPr/>
        </p:nvSpPr>
        <p:spPr bwMode="auto">
          <a:xfrm>
            <a:off x="1793574" y="4558903"/>
            <a:ext cx="23856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Tatpatmei</a:t>
            </a:r>
            <a:endParaRPr lang="en-US" sz="4000" dirty="0">
              <a:latin typeface="Arial" charset="0"/>
            </a:endParaRPr>
          </a:p>
        </p:txBody>
      </p:sp>
      <p:sp>
        <p:nvSpPr>
          <p:cNvPr id="38943" name="Rectangle 75"/>
          <p:cNvSpPr>
            <a:spLocks noChangeArrowheads="1"/>
          </p:cNvSpPr>
          <p:nvPr/>
        </p:nvSpPr>
        <p:spPr bwMode="auto">
          <a:xfrm>
            <a:off x="1820863" y="5229225"/>
            <a:ext cx="24205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Levithouc</a:t>
            </a:r>
            <a:endParaRPr lang="en-US" sz="4000" dirty="0">
              <a:latin typeface="Arial" charset="0"/>
            </a:endParaRPr>
          </a:p>
        </p:txBody>
      </p:sp>
      <p:sp>
        <p:nvSpPr>
          <p:cNvPr id="806988" name="Rectangle 76"/>
          <p:cNvSpPr>
            <a:spLocks noChangeArrowheads="1"/>
          </p:cNvSpPr>
          <p:nvPr/>
        </p:nvSpPr>
        <p:spPr bwMode="auto">
          <a:xfrm>
            <a:off x="1762125" y="5902325"/>
            <a:ext cx="2590453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4000" b="1" dirty="0" err="1">
                <a:solidFill>
                  <a:schemeClr val="hlink"/>
                </a:solidFill>
                <a:latin typeface="Arial" charset="0"/>
              </a:rPr>
              <a:t>Singchakh</a:t>
            </a:r>
            <a:endParaRPr lang="en-US" sz="40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62" name="AutoShape 68">
            <a:extLst>
              <a:ext uri="{FF2B5EF4-FFF2-40B4-BE49-F238E27FC236}">
                <a16:creationId xmlns:a16="http://schemas.microsoft.com/office/drawing/2014/main" id="{782387B9-BC39-4D59-9536-3B59D2B9D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3" name="Text Box 44">
            <a:extLst>
              <a:ext uri="{FF2B5EF4-FFF2-40B4-BE49-F238E27FC236}">
                <a16:creationId xmlns:a16="http://schemas.microsoft.com/office/drawing/2014/main" id="{357F5A40-9C3F-492D-A41B-A79047CCF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5225" y="1979965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66" name="Text Box 58">
            <a:extLst>
              <a:ext uri="{FF2B5EF4-FFF2-40B4-BE49-F238E27FC236}">
                <a16:creationId xmlns:a16="http://schemas.microsoft.com/office/drawing/2014/main" id="{01114C06-9338-4D2A-AF60-274434CD8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769DFA20-BF25-4429-9D18-30ADAE903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8" name="Text Box 95">
            <a:extLst>
              <a:ext uri="{FF2B5EF4-FFF2-40B4-BE49-F238E27FC236}">
                <a16:creationId xmlns:a16="http://schemas.microsoft.com/office/drawing/2014/main" id="{F00580D4-42AB-4B7B-9BCF-6F59299ED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095" y="4152900"/>
            <a:ext cx="1878059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9BB98DB2-DE5D-466E-BD9A-EDBF4A0B103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70" name="Group 72">
            <a:extLst>
              <a:ext uri="{FF2B5EF4-FFF2-40B4-BE49-F238E27FC236}">
                <a16:creationId xmlns:a16="http://schemas.microsoft.com/office/drawing/2014/main" id="{32B0E08C-A068-40F1-81E3-564E5FD7F83B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71" name="Group 85">
              <a:extLst>
                <a:ext uri="{FF2B5EF4-FFF2-40B4-BE49-F238E27FC236}">
                  <a16:creationId xmlns:a16="http://schemas.microsoft.com/office/drawing/2014/main" id="{67ED81A1-CB16-4EB8-B708-DBDF59943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5" name="Group 87">
                <a:extLst>
                  <a:ext uri="{FF2B5EF4-FFF2-40B4-BE49-F238E27FC236}">
                    <a16:creationId xmlns:a16="http://schemas.microsoft.com/office/drawing/2014/main" id="{973185E6-2954-43AB-90D9-BD5E7D213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1" name="Freeform 88" descr="Cork">
                  <a:extLst>
                    <a:ext uri="{FF2B5EF4-FFF2-40B4-BE49-F238E27FC236}">
                      <a16:creationId xmlns:a16="http://schemas.microsoft.com/office/drawing/2014/main" id="{7E0CA40D-7964-436D-B435-D1D882464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" name="Freeform 89" descr="Cork">
                  <a:extLst>
                    <a:ext uri="{FF2B5EF4-FFF2-40B4-BE49-F238E27FC236}">
                      <a16:creationId xmlns:a16="http://schemas.microsoft.com/office/drawing/2014/main" id="{CE3C12E2-D7CD-4A24-AA31-69361F702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6" name="Freeform 91">
                <a:extLst>
                  <a:ext uri="{FF2B5EF4-FFF2-40B4-BE49-F238E27FC236}">
                    <a16:creationId xmlns:a16="http://schemas.microsoft.com/office/drawing/2014/main" id="{E26BFF7E-1702-4CFC-BF11-8AFAD5AFC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92">
                <a:extLst>
                  <a:ext uri="{FF2B5EF4-FFF2-40B4-BE49-F238E27FC236}">
                    <a16:creationId xmlns:a16="http://schemas.microsoft.com/office/drawing/2014/main" id="{6E6630B9-FA2E-4466-8870-B4EAEBF5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93">
                <a:extLst>
                  <a:ext uri="{FF2B5EF4-FFF2-40B4-BE49-F238E27FC236}">
                    <a16:creationId xmlns:a16="http://schemas.microsoft.com/office/drawing/2014/main" id="{EBAFFFFA-14F8-41A7-B884-92ADD6723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94">
                <a:extLst>
                  <a:ext uri="{FF2B5EF4-FFF2-40B4-BE49-F238E27FC236}">
                    <a16:creationId xmlns:a16="http://schemas.microsoft.com/office/drawing/2014/main" id="{4D424F5D-90F8-4032-B8E4-C6ECFC0ED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95">
                <a:extLst>
                  <a:ext uri="{FF2B5EF4-FFF2-40B4-BE49-F238E27FC236}">
                    <a16:creationId xmlns:a16="http://schemas.microsoft.com/office/drawing/2014/main" id="{FBD76AB9-A223-4BD4-8DC6-F75C4F40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" name="Group 98">
              <a:extLst>
                <a:ext uri="{FF2B5EF4-FFF2-40B4-BE49-F238E27FC236}">
                  <a16:creationId xmlns:a16="http://schemas.microsoft.com/office/drawing/2014/main" id="{97814DEB-175C-4D6A-AE33-BB3E3CF15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3" name="Rectangle 97">
                <a:extLst>
                  <a:ext uri="{FF2B5EF4-FFF2-40B4-BE49-F238E27FC236}">
                    <a16:creationId xmlns:a16="http://schemas.microsoft.com/office/drawing/2014/main" id="{602FBD78-0D9A-47BC-8230-FFE0394B4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4" name="Rectangle 96">
                <a:extLst>
                  <a:ext uri="{FF2B5EF4-FFF2-40B4-BE49-F238E27FC236}">
                    <a16:creationId xmlns:a16="http://schemas.microsoft.com/office/drawing/2014/main" id="{44B51E2A-06CD-41D1-BFF8-13E54779C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2C6B7B0C-93BD-4D80-9A88-8CEB1F9E1D54}"/>
              </a:ext>
            </a:extLst>
          </p:cNvPr>
          <p:cNvGrpSpPr>
            <a:grpSpLocks/>
          </p:cNvGrpSpPr>
          <p:nvPr/>
        </p:nvGrpSpPr>
        <p:grpSpPr bwMode="auto">
          <a:xfrm>
            <a:off x="3721100" y="5580063"/>
            <a:ext cx="901700" cy="1768475"/>
            <a:chOff x="6153150" y="2946400"/>
            <a:chExt cx="901700" cy="1682749"/>
          </a:xfrm>
        </p:grpSpPr>
        <p:grpSp>
          <p:nvGrpSpPr>
            <p:cNvPr id="84" name="Group 85">
              <a:extLst>
                <a:ext uri="{FF2B5EF4-FFF2-40B4-BE49-F238E27FC236}">
                  <a16:creationId xmlns:a16="http://schemas.microsoft.com/office/drawing/2014/main" id="{D8E34BB5-DB20-48CC-9E6F-EE77E67DBA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7A0512F7-E58D-402C-B143-03D2920055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4" name="Freeform 88" descr="Cork">
                  <a:extLst>
                    <a:ext uri="{FF2B5EF4-FFF2-40B4-BE49-F238E27FC236}">
                      <a16:creationId xmlns:a16="http://schemas.microsoft.com/office/drawing/2014/main" id="{40A14790-525F-4422-8226-C74F3EF4B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" name="Freeform 89" descr="Cork">
                  <a:extLst>
                    <a:ext uri="{FF2B5EF4-FFF2-40B4-BE49-F238E27FC236}">
                      <a16:creationId xmlns:a16="http://schemas.microsoft.com/office/drawing/2014/main" id="{3AE249B7-E49F-46AF-A7C9-22CFD9A454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" name="Freeform 91">
                <a:extLst>
                  <a:ext uri="{FF2B5EF4-FFF2-40B4-BE49-F238E27FC236}">
                    <a16:creationId xmlns:a16="http://schemas.microsoft.com/office/drawing/2014/main" id="{9F0B914E-7D5C-4FB4-B0ED-AF33A11B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92">
                <a:extLst>
                  <a:ext uri="{FF2B5EF4-FFF2-40B4-BE49-F238E27FC236}">
                    <a16:creationId xmlns:a16="http://schemas.microsoft.com/office/drawing/2014/main" id="{9F011258-E7FA-4B40-85AD-3BBB6707E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93">
                <a:extLst>
                  <a:ext uri="{FF2B5EF4-FFF2-40B4-BE49-F238E27FC236}">
                    <a16:creationId xmlns:a16="http://schemas.microsoft.com/office/drawing/2014/main" id="{F3E7B4B9-66A5-4C83-BDCC-F4EAF63A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94">
                <a:extLst>
                  <a:ext uri="{FF2B5EF4-FFF2-40B4-BE49-F238E27FC236}">
                    <a16:creationId xmlns:a16="http://schemas.microsoft.com/office/drawing/2014/main" id="{764021E6-6AEE-482D-8DA0-D7513E77C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95">
                <a:extLst>
                  <a:ext uri="{FF2B5EF4-FFF2-40B4-BE49-F238E27FC236}">
                    <a16:creationId xmlns:a16="http://schemas.microsoft.com/office/drawing/2014/main" id="{C944B3C7-66F4-4EA8-88E0-53D30E68E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5" name="Group 98">
              <a:extLst>
                <a:ext uri="{FF2B5EF4-FFF2-40B4-BE49-F238E27FC236}">
                  <a16:creationId xmlns:a16="http://schemas.microsoft.com/office/drawing/2014/main" id="{21677621-3100-470E-A7B5-45DE916BA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6" name="Rectangle 96">
                <a:extLst>
                  <a:ext uri="{FF2B5EF4-FFF2-40B4-BE49-F238E27FC236}">
                    <a16:creationId xmlns:a16="http://schemas.microsoft.com/office/drawing/2014/main" id="{9B5A05F9-F79E-4FA6-8D8C-D7AB27CA4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7" name="Rectangle 97">
                <a:extLst>
                  <a:ext uri="{FF2B5EF4-FFF2-40B4-BE49-F238E27FC236}">
                    <a16:creationId xmlns:a16="http://schemas.microsoft.com/office/drawing/2014/main" id="{7F0F8606-25EB-4EA5-A7AD-C016E0985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06970" name="Picture 5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96" name="Rectangle 77">
            <a:extLst>
              <a:ext uri="{FF2B5EF4-FFF2-40B4-BE49-F238E27FC236}">
                <a16:creationId xmlns:a16="http://schemas.microsoft.com/office/drawing/2014/main" id="{BB1B42EE-9745-4967-B3BB-8496F9B5C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6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0058400" cy="765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05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617481" y="-1328355"/>
            <a:ext cx="10067132" cy="7529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-1" y="6531723"/>
            <a:ext cx="10058401" cy="1237218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lIns="100537" tIns="50268" rIns="100537" bIns="50268"/>
          <a:lstStyle/>
          <a:p>
            <a:pPr algn="ctr" eaLnBrk="1" hangingPunct="1">
              <a:spcBef>
                <a:spcPct val="20000"/>
              </a:spcBef>
              <a:spcAft>
                <a:spcPts val="0"/>
              </a:spcAft>
              <a:buClr>
                <a:srgbClr val="FFCC00"/>
              </a:buClr>
              <a:buSzPct val="70000"/>
              <a:defRPr/>
            </a:pP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Kasiamhloumei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Dr. John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Fryman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, Texas, USA</a:t>
            </a:r>
            <a:b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Nchamloumei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Dr. Rick Griffith, Singapore Bible College</a:t>
            </a:r>
          </a:p>
          <a:p>
            <a:pPr algn="ctr" eaLnBrk="1" hangingPunct="1">
              <a:spcBef>
                <a:spcPct val="20000"/>
              </a:spcBef>
              <a:spcAft>
                <a:spcPts val="0"/>
              </a:spcAft>
              <a:buClr>
                <a:srgbClr val="FFCC00"/>
              </a:buClr>
              <a:buSzPct val="70000"/>
              <a:defRPr/>
            </a:pP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Lat bai-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baihmei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swna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BibleStudyDownloads.org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khou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nsaa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latow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puni</a:t>
            </a:r>
            <a:endParaRPr lang="en-US" sz="2200" kern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75107" name="Text Box 22"/>
          <p:cNvSpPr txBox="1">
            <a:spLocks noChangeArrowheads="1"/>
          </p:cNvSpPr>
          <p:nvPr/>
        </p:nvSpPr>
        <p:spPr bwMode="auto">
          <a:xfrm>
            <a:off x="530497" y="5231548"/>
            <a:ext cx="1001333" cy="253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537" tIns="50268" rIns="100537" bIns="50268" anchor="ctr">
            <a:spAutoFit/>
          </a:bodyPr>
          <a:lstStyle>
            <a:lvl1pPr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90" i="0" dirty="0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4FB7723E-18AE-4EEE-A334-71D46395E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44613"/>
            <a:ext cx="10058400" cy="33424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74997"/>
              </a:srgbClr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0560" b="1" dirty="0" err="1">
                <a:solidFill>
                  <a:srgbClr val="FFFF00"/>
                </a:solidFill>
                <a:latin typeface="Kosher-Normal" charset="0"/>
              </a:rPr>
              <a:t>Baibal</a:t>
            </a:r>
            <a:r>
              <a:rPr lang="en-US" sz="10560" b="1" dirty="0">
                <a:solidFill>
                  <a:srgbClr val="FFFF00"/>
                </a:solidFill>
                <a:latin typeface="Kosher-Normal" charset="0"/>
              </a:rPr>
              <a:t>… </a:t>
            </a:r>
            <a:r>
              <a:rPr lang="en-US" sz="10560" b="1" dirty="0" err="1">
                <a:solidFill>
                  <a:srgbClr val="FFFF00"/>
                </a:solidFill>
                <a:latin typeface="Kosher-Normal" charset="0"/>
              </a:rPr>
              <a:t>Kabiswmei</a:t>
            </a:r>
            <a:endParaRPr lang="en-US" sz="10560" b="1" dirty="0">
              <a:solidFill>
                <a:srgbClr val="FFFF00"/>
              </a:solidFill>
              <a:latin typeface="Kosher-Norm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801338"/>
      </p:ext>
    </p:extLst>
  </p:cSld>
  <p:clrMapOvr>
    <a:masterClrMapping/>
  </p:clrMapOvr>
  <p:transition spd="med"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40964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5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6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7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8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9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0971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72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3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5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9019" name="Rectangle 5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40978" name="Text Box 60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40979" name="Text Box 61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19</a:t>
            </a:r>
          </a:p>
        </p:txBody>
      </p:sp>
      <p:sp>
        <p:nvSpPr>
          <p:cNvPr id="809025" name="Rectangle 6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40984" name="Line 69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Line 70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6" name="Line 71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7" name="Line 72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8" name="Line 78"/>
          <p:cNvSpPr>
            <a:spLocks noChangeShapeType="1"/>
          </p:cNvSpPr>
          <p:nvPr/>
        </p:nvSpPr>
        <p:spPr bwMode="auto">
          <a:xfrm>
            <a:off x="1687513" y="1347788"/>
            <a:ext cx="2625725" cy="1587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Rectangle 81"/>
          <p:cNvSpPr>
            <a:spLocks noChangeArrowheads="1"/>
          </p:cNvSpPr>
          <p:nvPr/>
        </p:nvSpPr>
        <p:spPr bwMode="auto">
          <a:xfrm>
            <a:off x="1762125" y="5902325"/>
            <a:ext cx="25904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Singchakh</a:t>
            </a:r>
            <a:endParaRPr lang="en-US" sz="4000" dirty="0">
              <a:latin typeface="Arial" charset="0"/>
            </a:endParaRPr>
          </a:p>
        </p:txBody>
      </p:sp>
      <p:sp>
        <p:nvSpPr>
          <p:cNvPr id="809043" name="Rectangle 83"/>
          <p:cNvSpPr>
            <a:spLocks noChangeArrowheads="1"/>
          </p:cNvSpPr>
          <p:nvPr/>
        </p:nvSpPr>
        <p:spPr bwMode="auto">
          <a:xfrm>
            <a:off x="1425575" y="6554788"/>
            <a:ext cx="304410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Riakdanv</a:t>
            </a:r>
            <a:r>
              <a:rPr lang="en-US" sz="2400" b="1" dirty="0">
                <a:solidFill>
                  <a:schemeClr val="hlink"/>
                </a:solidFill>
                <a:latin typeface="Arial" charset="0"/>
              </a:rPr>
              <a:t>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kaluaihmei</a:t>
            </a:r>
            <a:endParaRPr lang="en-US" sz="24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09017" name="Oval 57"/>
          <p:cNvSpPr>
            <a:spLocks noChangeArrowheads="1"/>
          </p:cNvSpPr>
          <p:nvPr/>
        </p:nvSpPr>
        <p:spPr bwMode="auto">
          <a:xfrm>
            <a:off x="1254125" y="6411913"/>
            <a:ext cx="3305175" cy="7921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2" name="AutoShape 68">
            <a:extLst>
              <a:ext uri="{FF2B5EF4-FFF2-40B4-BE49-F238E27FC236}">
                <a16:creationId xmlns:a16="http://schemas.microsoft.com/office/drawing/2014/main" id="{D6E43855-15F1-475F-9830-2F7F3B0E8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3" name="Text Box 44">
            <a:extLst>
              <a:ext uri="{FF2B5EF4-FFF2-40B4-BE49-F238E27FC236}">
                <a16:creationId xmlns:a16="http://schemas.microsoft.com/office/drawing/2014/main" id="{85C63DB0-2780-4E1D-9455-D3C414073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5225" y="1979965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66" name="Text Box 58">
            <a:extLst>
              <a:ext uri="{FF2B5EF4-FFF2-40B4-BE49-F238E27FC236}">
                <a16:creationId xmlns:a16="http://schemas.microsoft.com/office/drawing/2014/main" id="{FD4C739A-2D0C-42A4-9F1B-FCF62F28B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1DED8AF7-AA9E-4F80-BB16-E2A315997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8" name="Text Box 95">
            <a:extLst>
              <a:ext uri="{FF2B5EF4-FFF2-40B4-BE49-F238E27FC236}">
                <a16:creationId xmlns:a16="http://schemas.microsoft.com/office/drawing/2014/main" id="{E759F363-DC51-4414-A81B-5E14B094C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095" y="4152900"/>
            <a:ext cx="2178887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47A16387-4115-4270-ADB9-240FF331CC2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70" name="Group 72">
            <a:extLst>
              <a:ext uri="{FF2B5EF4-FFF2-40B4-BE49-F238E27FC236}">
                <a16:creationId xmlns:a16="http://schemas.microsoft.com/office/drawing/2014/main" id="{97FC274D-2682-4053-A034-1DD30202BD05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71" name="Group 85">
              <a:extLst>
                <a:ext uri="{FF2B5EF4-FFF2-40B4-BE49-F238E27FC236}">
                  <a16:creationId xmlns:a16="http://schemas.microsoft.com/office/drawing/2014/main" id="{55C742B1-4A19-4CC4-BF7B-8FE7D26DA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5" name="Group 87">
                <a:extLst>
                  <a:ext uri="{FF2B5EF4-FFF2-40B4-BE49-F238E27FC236}">
                    <a16:creationId xmlns:a16="http://schemas.microsoft.com/office/drawing/2014/main" id="{62C3CF62-2217-43D7-B435-94165FF1BD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1" name="Freeform 88" descr="Cork">
                  <a:extLst>
                    <a:ext uri="{FF2B5EF4-FFF2-40B4-BE49-F238E27FC236}">
                      <a16:creationId xmlns:a16="http://schemas.microsoft.com/office/drawing/2014/main" id="{4C527D7B-5AFC-430C-8AEE-174BD4AEB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" name="Freeform 89" descr="Cork">
                  <a:extLst>
                    <a:ext uri="{FF2B5EF4-FFF2-40B4-BE49-F238E27FC236}">
                      <a16:creationId xmlns:a16="http://schemas.microsoft.com/office/drawing/2014/main" id="{3B4DDB72-F711-431B-AE83-19DAC20F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6" name="Freeform 91">
                <a:extLst>
                  <a:ext uri="{FF2B5EF4-FFF2-40B4-BE49-F238E27FC236}">
                    <a16:creationId xmlns:a16="http://schemas.microsoft.com/office/drawing/2014/main" id="{981BB547-A374-49D1-BBD0-22DFDBF1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92">
                <a:extLst>
                  <a:ext uri="{FF2B5EF4-FFF2-40B4-BE49-F238E27FC236}">
                    <a16:creationId xmlns:a16="http://schemas.microsoft.com/office/drawing/2014/main" id="{9335FCA2-A918-4ABF-BC8F-79E7EB1B6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93">
                <a:extLst>
                  <a:ext uri="{FF2B5EF4-FFF2-40B4-BE49-F238E27FC236}">
                    <a16:creationId xmlns:a16="http://schemas.microsoft.com/office/drawing/2014/main" id="{31610EDE-AF82-4CF4-9ACD-1289A2D8E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94">
                <a:extLst>
                  <a:ext uri="{FF2B5EF4-FFF2-40B4-BE49-F238E27FC236}">
                    <a16:creationId xmlns:a16="http://schemas.microsoft.com/office/drawing/2014/main" id="{0E7A472D-9DE6-4483-8917-5672C6626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95">
                <a:extLst>
                  <a:ext uri="{FF2B5EF4-FFF2-40B4-BE49-F238E27FC236}">
                    <a16:creationId xmlns:a16="http://schemas.microsoft.com/office/drawing/2014/main" id="{0625983F-A76C-4C90-BB9C-A73FB8FF0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" name="Group 98">
              <a:extLst>
                <a:ext uri="{FF2B5EF4-FFF2-40B4-BE49-F238E27FC236}">
                  <a16:creationId xmlns:a16="http://schemas.microsoft.com/office/drawing/2014/main" id="{D6EDB8C4-B92E-4E5C-8E48-7D4AF49C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3" name="Rectangle 97">
                <a:extLst>
                  <a:ext uri="{FF2B5EF4-FFF2-40B4-BE49-F238E27FC236}">
                    <a16:creationId xmlns:a16="http://schemas.microsoft.com/office/drawing/2014/main" id="{5DB08014-CDDD-49F9-BE38-FBEAB9CD5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4" name="Rectangle 96">
                <a:extLst>
                  <a:ext uri="{FF2B5EF4-FFF2-40B4-BE49-F238E27FC236}">
                    <a16:creationId xmlns:a16="http://schemas.microsoft.com/office/drawing/2014/main" id="{3797F6E4-5B74-4FBD-9C65-F46D6EE0A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C7ED51E9-2687-455B-A449-FC28595DEAA9}"/>
              </a:ext>
            </a:extLst>
          </p:cNvPr>
          <p:cNvGrpSpPr>
            <a:grpSpLocks/>
          </p:cNvGrpSpPr>
          <p:nvPr/>
        </p:nvGrpSpPr>
        <p:grpSpPr bwMode="auto">
          <a:xfrm>
            <a:off x="4434017" y="5099616"/>
            <a:ext cx="901700" cy="1768475"/>
            <a:chOff x="6153150" y="2946400"/>
            <a:chExt cx="901700" cy="1682749"/>
          </a:xfrm>
        </p:grpSpPr>
        <p:grpSp>
          <p:nvGrpSpPr>
            <p:cNvPr id="84" name="Group 85">
              <a:extLst>
                <a:ext uri="{FF2B5EF4-FFF2-40B4-BE49-F238E27FC236}">
                  <a16:creationId xmlns:a16="http://schemas.microsoft.com/office/drawing/2014/main" id="{EA46D6BE-A727-4B3C-850B-81AD19BB1D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3148F48B-EAB1-4914-874C-98BE1302C0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4" name="Freeform 88" descr="Cork">
                  <a:extLst>
                    <a:ext uri="{FF2B5EF4-FFF2-40B4-BE49-F238E27FC236}">
                      <a16:creationId xmlns:a16="http://schemas.microsoft.com/office/drawing/2014/main" id="{1C25FC7C-14C8-4821-99A7-1A149DB16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" name="Freeform 89" descr="Cork">
                  <a:extLst>
                    <a:ext uri="{FF2B5EF4-FFF2-40B4-BE49-F238E27FC236}">
                      <a16:creationId xmlns:a16="http://schemas.microsoft.com/office/drawing/2014/main" id="{CD358597-DFAF-49B1-8921-40407F2FC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" name="Freeform 91">
                <a:extLst>
                  <a:ext uri="{FF2B5EF4-FFF2-40B4-BE49-F238E27FC236}">
                    <a16:creationId xmlns:a16="http://schemas.microsoft.com/office/drawing/2014/main" id="{0BB1729C-7600-4B10-9577-F96040EC4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92">
                <a:extLst>
                  <a:ext uri="{FF2B5EF4-FFF2-40B4-BE49-F238E27FC236}">
                    <a16:creationId xmlns:a16="http://schemas.microsoft.com/office/drawing/2014/main" id="{54999627-774E-4A6E-B9B8-1906DC26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93">
                <a:extLst>
                  <a:ext uri="{FF2B5EF4-FFF2-40B4-BE49-F238E27FC236}">
                    <a16:creationId xmlns:a16="http://schemas.microsoft.com/office/drawing/2014/main" id="{C65AE9E7-E57B-4F63-94C8-8D7B5196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94">
                <a:extLst>
                  <a:ext uri="{FF2B5EF4-FFF2-40B4-BE49-F238E27FC236}">
                    <a16:creationId xmlns:a16="http://schemas.microsoft.com/office/drawing/2014/main" id="{1E360443-1967-46B6-A0EB-632493963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95">
                <a:extLst>
                  <a:ext uri="{FF2B5EF4-FFF2-40B4-BE49-F238E27FC236}">
                    <a16:creationId xmlns:a16="http://schemas.microsoft.com/office/drawing/2014/main" id="{A65C3924-C014-4E6D-8C99-E2B8586E9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5" name="Group 98">
              <a:extLst>
                <a:ext uri="{FF2B5EF4-FFF2-40B4-BE49-F238E27FC236}">
                  <a16:creationId xmlns:a16="http://schemas.microsoft.com/office/drawing/2014/main" id="{9809D0BC-0DF7-43F6-9DA4-402C4CBF2F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6" name="Rectangle 96">
                <a:extLst>
                  <a:ext uri="{FF2B5EF4-FFF2-40B4-BE49-F238E27FC236}">
                    <a16:creationId xmlns:a16="http://schemas.microsoft.com/office/drawing/2014/main" id="{1446CB4D-C557-44B0-A8FD-1C8DB4536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7" name="Rectangle 97">
                <a:extLst>
                  <a:ext uri="{FF2B5EF4-FFF2-40B4-BE49-F238E27FC236}">
                    <a16:creationId xmlns:a16="http://schemas.microsoft.com/office/drawing/2014/main" id="{E66CD4B5-E9B7-4FC8-93A1-C2639BF3A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09018" name="Picture 5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96" name="Rectangle 74">
            <a:extLst>
              <a:ext uri="{FF2B5EF4-FFF2-40B4-BE49-F238E27FC236}">
                <a16:creationId xmlns:a16="http://schemas.microsoft.com/office/drawing/2014/main" id="{E9B2D89F-162B-44FE-AB69-03C4F1277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4" y="4558903"/>
            <a:ext cx="23856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Tatpatmei</a:t>
            </a:r>
            <a:endParaRPr lang="en-US" sz="4000" dirty="0">
              <a:latin typeface="Arial" charset="0"/>
            </a:endParaRPr>
          </a:p>
        </p:txBody>
      </p:sp>
      <p:sp>
        <p:nvSpPr>
          <p:cNvPr id="97" name="Rectangle 75">
            <a:extLst>
              <a:ext uri="{FF2B5EF4-FFF2-40B4-BE49-F238E27FC236}">
                <a16:creationId xmlns:a16="http://schemas.microsoft.com/office/drawing/2014/main" id="{4A7BC766-5C0E-4127-BBB1-0F1A4B3BA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24205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Levithouc</a:t>
            </a:r>
            <a:endParaRPr lang="en-US" sz="4000" dirty="0">
              <a:latin typeface="Arial" charset="0"/>
            </a:endParaRPr>
          </a:p>
        </p:txBody>
      </p:sp>
      <p:sp>
        <p:nvSpPr>
          <p:cNvPr id="98" name="Rectangle 77">
            <a:extLst>
              <a:ext uri="{FF2B5EF4-FFF2-40B4-BE49-F238E27FC236}">
                <a16:creationId xmlns:a16="http://schemas.microsoft.com/office/drawing/2014/main" id="{6353DB23-0051-440E-B324-823430BA4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43012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4" name="Line 5"/>
          <p:cNvSpPr>
            <a:spLocks noChangeShapeType="1"/>
          </p:cNvSpPr>
          <p:nvPr/>
        </p:nvSpPr>
        <p:spPr bwMode="auto">
          <a:xfrm>
            <a:off x="1600200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5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6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7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8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19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3020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1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3022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4" name="Text Box 57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11066" name="Rectangle 58"/>
          <p:cNvSpPr>
            <a:spLocks noChangeArrowheads="1"/>
          </p:cNvSpPr>
          <p:nvPr/>
        </p:nvSpPr>
        <p:spPr bwMode="auto">
          <a:xfrm>
            <a:off x="519113" y="288925"/>
            <a:ext cx="4256087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 b="1">
              <a:solidFill>
                <a:schemeClr val="hlink"/>
              </a:solidFill>
              <a:ea typeface="+mn-ea"/>
              <a:cs typeface="+mn-cs"/>
            </a:endParaRPr>
          </a:p>
        </p:txBody>
      </p:sp>
      <p:sp>
        <p:nvSpPr>
          <p:cNvPr id="811068" name="Rectangle 60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43028" name="Text Box 61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43029" name="Text Box 62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20</a:t>
            </a:r>
          </a:p>
        </p:txBody>
      </p:sp>
      <p:sp>
        <p:nvSpPr>
          <p:cNvPr id="811076" name="Rectangle 6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43034" name="Line 72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5" name="Line 73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6" name="Line 74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7" name="Line 75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2" name="Rectangle 85"/>
          <p:cNvSpPr>
            <a:spLocks noChangeArrowheads="1"/>
          </p:cNvSpPr>
          <p:nvPr/>
        </p:nvSpPr>
        <p:spPr bwMode="auto">
          <a:xfrm>
            <a:off x="1425575" y="6554788"/>
            <a:ext cx="30441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400" b="1" dirty="0" err="1">
                <a:latin typeface="Arial" charset="0"/>
              </a:rPr>
              <a:t>Riakdanv</a:t>
            </a:r>
            <a:r>
              <a:rPr lang="en-US" sz="2400" b="1" dirty="0">
                <a:latin typeface="Arial" charset="0"/>
              </a:rPr>
              <a:t> </a:t>
            </a:r>
            <a:r>
              <a:rPr lang="en-US" sz="2400" b="1" dirty="0" err="1">
                <a:latin typeface="Arial" charset="0"/>
              </a:rPr>
              <a:t>kaluaihmei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62" name="AutoShape 68">
            <a:extLst>
              <a:ext uri="{FF2B5EF4-FFF2-40B4-BE49-F238E27FC236}">
                <a16:creationId xmlns:a16="http://schemas.microsoft.com/office/drawing/2014/main" id="{79F9AF20-5FC3-4B08-B71B-DE09CF1E7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6086475"/>
            <a:ext cx="4225925" cy="973436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63" name="Text Box 44">
            <a:extLst>
              <a:ext uri="{FF2B5EF4-FFF2-40B4-BE49-F238E27FC236}">
                <a16:creationId xmlns:a16="http://schemas.microsoft.com/office/drawing/2014/main" id="{56447421-4A22-42A4-8186-B711BECCD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5225" y="1979965"/>
            <a:ext cx="4572000" cy="3634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endParaRPr lang="en-US" sz="3200" b="1" dirty="0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altLang="ja-JP" sz="4800" b="1" dirty="0">
                <a:solidFill>
                  <a:srgbClr val="FFEA18"/>
                </a:solidFill>
                <a:latin typeface="Kosher-Normal" charset="0"/>
              </a:rPr>
              <a:t>RIAK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EA18"/>
                </a:solidFill>
                <a:latin typeface="Helvetica" charset="0"/>
              </a:rPr>
              <a:t>TUANG KABUK  </a:t>
            </a:r>
            <a:r>
              <a:rPr lang="en-US" sz="4000" b="1" dirty="0">
                <a:solidFill>
                  <a:srgbClr val="FFEA18"/>
                </a:solidFill>
                <a:latin typeface="Helvetica" charset="0"/>
              </a:rPr>
              <a:t>5</a:t>
            </a:r>
            <a:endParaRPr lang="en-US" sz="2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endParaRPr lang="en-US" altLang="ja-JP" sz="4800" b="1" dirty="0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“</a:t>
            </a:r>
            <a:r>
              <a:rPr lang="en-US" sz="4800" b="1" dirty="0">
                <a:solidFill>
                  <a:srgbClr val="FFEA18"/>
                </a:solidFill>
                <a:latin typeface="Kosher-Normal" charset="0"/>
              </a:rPr>
              <a:t>TORA</a:t>
            </a:r>
            <a:r>
              <a:rPr lang="ja-JP" altLang="en-US" sz="4800" b="1" dirty="0">
                <a:solidFill>
                  <a:srgbClr val="FFEA18"/>
                </a:solidFill>
                <a:latin typeface="Kosher-Normal" charset="0"/>
              </a:rPr>
              <a:t>”</a:t>
            </a:r>
            <a:endParaRPr lang="en-US" sz="4800" b="1" u="sng" dirty="0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66" name="Text Box 58">
            <a:extLst>
              <a:ext uri="{FF2B5EF4-FFF2-40B4-BE49-F238E27FC236}">
                <a16:creationId xmlns:a16="http://schemas.microsoft.com/office/drawing/2014/main" id="{5211E56C-FD8C-4C47-AA0C-EE6D61590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57813" y="6099175"/>
            <a:ext cx="3956668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Baibal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 Abraham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huthangc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1400 B.C.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nganv</a:t>
            </a:r>
            <a:endParaRPr lang="en-US" sz="20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2312E130-D9BB-4972-B801-6C140195D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68" name="Text Box 95">
            <a:extLst>
              <a:ext uri="{FF2B5EF4-FFF2-40B4-BE49-F238E27FC236}">
                <a16:creationId xmlns:a16="http://schemas.microsoft.com/office/drawing/2014/main" id="{A6A03D9B-5BF6-434E-A365-2DF7B6A9F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095" y="4152900"/>
            <a:ext cx="2220450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EA18"/>
                </a:solidFill>
                <a:latin typeface="Kosher-Normal" charset="0"/>
                <a:ea typeface="+mn-ea"/>
                <a:cs typeface="+mn-cs"/>
              </a:rPr>
              <a:t>HAMHTHEI</a:t>
            </a:r>
          </a:p>
        </p:txBody>
      </p:sp>
      <p:sp>
        <p:nvSpPr>
          <p:cNvPr id="69" name="Text Box 14">
            <a:extLst>
              <a:ext uri="{FF2B5EF4-FFF2-40B4-BE49-F238E27FC236}">
                <a16:creationId xmlns:a16="http://schemas.microsoft.com/office/drawing/2014/main" id="{577A9AE2-6DBA-4A83-A896-0057695F14C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grpSp>
        <p:nvGrpSpPr>
          <p:cNvPr id="70" name="Group 72">
            <a:extLst>
              <a:ext uri="{FF2B5EF4-FFF2-40B4-BE49-F238E27FC236}">
                <a16:creationId xmlns:a16="http://schemas.microsoft.com/office/drawing/2014/main" id="{E5DBA416-1583-468A-9665-64DF03DD87F1}"/>
              </a:ext>
            </a:extLst>
          </p:cNvPr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71" name="Group 85">
              <a:extLst>
                <a:ext uri="{FF2B5EF4-FFF2-40B4-BE49-F238E27FC236}">
                  <a16:creationId xmlns:a16="http://schemas.microsoft.com/office/drawing/2014/main" id="{5FCC9A72-F349-40AD-B670-94B2BEDFB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5" name="Group 87">
                <a:extLst>
                  <a:ext uri="{FF2B5EF4-FFF2-40B4-BE49-F238E27FC236}">
                    <a16:creationId xmlns:a16="http://schemas.microsoft.com/office/drawing/2014/main" id="{75FD2EF9-F4EA-41AF-AC57-2249E560FC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1" name="Freeform 88" descr="Cork">
                  <a:extLst>
                    <a:ext uri="{FF2B5EF4-FFF2-40B4-BE49-F238E27FC236}">
                      <a16:creationId xmlns:a16="http://schemas.microsoft.com/office/drawing/2014/main" id="{9B85F8DF-93BD-4E24-B33E-13A21C12B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2" name="Freeform 89" descr="Cork">
                  <a:extLst>
                    <a:ext uri="{FF2B5EF4-FFF2-40B4-BE49-F238E27FC236}">
                      <a16:creationId xmlns:a16="http://schemas.microsoft.com/office/drawing/2014/main" id="{FDF2DA72-1DA9-4D6F-8CF5-16D5C2EF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6" name="Freeform 91">
                <a:extLst>
                  <a:ext uri="{FF2B5EF4-FFF2-40B4-BE49-F238E27FC236}">
                    <a16:creationId xmlns:a16="http://schemas.microsoft.com/office/drawing/2014/main" id="{7C15412D-2663-4D02-9FC3-F4B950C52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92">
                <a:extLst>
                  <a:ext uri="{FF2B5EF4-FFF2-40B4-BE49-F238E27FC236}">
                    <a16:creationId xmlns:a16="http://schemas.microsoft.com/office/drawing/2014/main" id="{F2C5BE7A-ED85-4F08-B017-B8348AFC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93">
                <a:extLst>
                  <a:ext uri="{FF2B5EF4-FFF2-40B4-BE49-F238E27FC236}">
                    <a16:creationId xmlns:a16="http://schemas.microsoft.com/office/drawing/2014/main" id="{9A707218-6FDA-4465-8F13-625A01287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94">
                <a:extLst>
                  <a:ext uri="{FF2B5EF4-FFF2-40B4-BE49-F238E27FC236}">
                    <a16:creationId xmlns:a16="http://schemas.microsoft.com/office/drawing/2014/main" id="{4D77C1EE-5BC2-4AA6-B280-46AB3A1C8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95">
                <a:extLst>
                  <a:ext uri="{FF2B5EF4-FFF2-40B4-BE49-F238E27FC236}">
                    <a16:creationId xmlns:a16="http://schemas.microsoft.com/office/drawing/2014/main" id="{B467BF94-F836-4AEA-8CBD-08DBB63AD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" name="Group 98">
              <a:extLst>
                <a:ext uri="{FF2B5EF4-FFF2-40B4-BE49-F238E27FC236}">
                  <a16:creationId xmlns:a16="http://schemas.microsoft.com/office/drawing/2014/main" id="{F15DFD34-9CCA-4808-99F5-6A7A71B4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3" name="Rectangle 97">
                <a:extLst>
                  <a:ext uri="{FF2B5EF4-FFF2-40B4-BE49-F238E27FC236}">
                    <a16:creationId xmlns:a16="http://schemas.microsoft.com/office/drawing/2014/main" id="{7E4D3AFB-7FE2-4BEF-8074-2B175536D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4" name="Rectangle 96">
                <a:extLst>
                  <a:ext uri="{FF2B5EF4-FFF2-40B4-BE49-F238E27FC236}">
                    <a16:creationId xmlns:a16="http://schemas.microsoft.com/office/drawing/2014/main" id="{A18AF1E5-8238-459E-86D7-34DC80EC9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3A4A8AA0-2BBA-485A-B4B9-4FA8573836EA}"/>
              </a:ext>
            </a:extLst>
          </p:cNvPr>
          <p:cNvGrpSpPr>
            <a:grpSpLocks/>
          </p:cNvGrpSpPr>
          <p:nvPr/>
        </p:nvGrpSpPr>
        <p:grpSpPr bwMode="auto">
          <a:xfrm>
            <a:off x="4449520" y="5580063"/>
            <a:ext cx="901700" cy="1768475"/>
            <a:chOff x="6153150" y="2946400"/>
            <a:chExt cx="901700" cy="1682749"/>
          </a:xfrm>
        </p:grpSpPr>
        <p:grpSp>
          <p:nvGrpSpPr>
            <p:cNvPr id="84" name="Group 85">
              <a:extLst>
                <a:ext uri="{FF2B5EF4-FFF2-40B4-BE49-F238E27FC236}">
                  <a16:creationId xmlns:a16="http://schemas.microsoft.com/office/drawing/2014/main" id="{8D05D857-5F4B-4F68-AC6E-D7C5686D53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549FC595-DDB1-4862-81AA-E255BA4E4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4" name="Freeform 88" descr="Cork">
                  <a:extLst>
                    <a:ext uri="{FF2B5EF4-FFF2-40B4-BE49-F238E27FC236}">
                      <a16:creationId xmlns:a16="http://schemas.microsoft.com/office/drawing/2014/main" id="{2980E77D-7569-4765-A7C3-AA17E7374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5" name="Freeform 89" descr="Cork">
                  <a:extLst>
                    <a:ext uri="{FF2B5EF4-FFF2-40B4-BE49-F238E27FC236}">
                      <a16:creationId xmlns:a16="http://schemas.microsoft.com/office/drawing/2014/main" id="{48280989-3498-4372-8826-54BE73DD4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" name="Freeform 91">
                <a:extLst>
                  <a:ext uri="{FF2B5EF4-FFF2-40B4-BE49-F238E27FC236}">
                    <a16:creationId xmlns:a16="http://schemas.microsoft.com/office/drawing/2014/main" id="{2BF763FB-F6CB-4EF8-B37A-EC077DCDE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92">
                <a:extLst>
                  <a:ext uri="{FF2B5EF4-FFF2-40B4-BE49-F238E27FC236}">
                    <a16:creationId xmlns:a16="http://schemas.microsoft.com/office/drawing/2014/main" id="{50CCB3D4-2144-4050-9380-52C0BFDD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93">
                <a:extLst>
                  <a:ext uri="{FF2B5EF4-FFF2-40B4-BE49-F238E27FC236}">
                    <a16:creationId xmlns:a16="http://schemas.microsoft.com/office/drawing/2014/main" id="{EC9BE192-D372-4474-8FEE-5F921473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94">
                <a:extLst>
                  <a:ext uri="{FF2B5EF4-FFF2-40B4-BE49-F238E27FC236}">
                    <a16:creationId xmlns:a16="http://schemas.microsoft.com/office/drawing/2014/main" id="{24E51BBA-BC25-4D0D-A465-70B6562AF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95">
                <a:extLst>
                  <a:ext uri="{FF2B5EF4-FFF2-40B4-BE49-F238E27FC236}">
                    <a16:creationId xmlns:a16="http://schemas.microsoft.com/office/drawing/2014/main" id="{F7F5140A-2C7F-4553-ACC5-A80881AFA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5" name="Group 98">
              <a:extLst>
                <a:ext uri="{FF2B5EF4-FFF2-40B4-BE49-F238E27FC236}">
                  <a16:creationId xmlns:a16="http://schemas.microsoft.com/office/drawing/2014/main" id="{59C816DE-2851-4E50-B6A5-318CE60EB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6" name="Rectangle 96">
                <a:extLst>
                  <a:ext uri="{FF2B5EF4-FFF2-40B4-BE49-F238E27FC236}">
                    <a16:creationId xmlns:a16="http://schemas.microsoft.com/office/drawing/2014/main" id="{F5C4F339-201B-4D53-986C-0D80F140F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7" name="Rectangle 97">
                <a:extLst>
                  <a:ext uri="{FF2B5EF4-FFF2-40B4-BE49-F238E27FC236}">
                    <a16:creationId xmlns:a16="http://schemas.microsoft.com/office/drawing/2014/main" id="{99E33B68-0BA9-45C2-8C54-2E4D87CD9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pic>
        <p:nvPicPr>
          <p:cNvPr id="811067" name="Picture 59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96" name="Rectangle 81">
            <a:extLst>
              <a:ext uri="{FF2B5EF4-FFF2-40B4-BE49-F238E27FC236}">
                <a16:creationId xmlns:a16="http://schemas.microsoft.com/office/drawing/2014/main" id="{9489FD1E-CC07-42F2-8A72-632A7BBC6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25904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Singchakh</a:t>
            </a:r>
            <a:endParaRPr lang="en-US" sz="4000" dirty="0">
              <a:latin typeface="Arial" charset="0"/>
            </a:endParaRPr>
          </a:p>
        </p:txBody>
      </p:sp>
      <p:sp>
        <p:nvSpPr>
          <p:cNvPr id="97" name="Rectangle 74">
            <a:extLst>
              <a:ext uri="{FF2B5EF4-FFF2-40B4-BE49-F238E27FC236}">
                <a16:creationId xmlns:a16="http://schemas.microsoft.com/office/drawing/2014/main" id="{C810C87C-07E2-4992-B1D5-C2846707B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4" y="4558903"/>
            <a:ext cx="23856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Tatpatmei</a:t>
            </a:r>
            <a:endParaRPr lang="en-US" sz="4000" dirty="0">
              <a:latin typeface="Arial" charset="0"/>
            </a:endParaRPr>
          </a:p>
        </p:txBody>
      </p:sp>
      <p:sp>
        <p:nvSpPr>
          <p:cNvPr id="98" name="Rectangle 75">
            <a:extLst>
              <a:ext uri="{FF2B5EF4-FFF2-40B4-BE49-F238E27FC236}">
                <a16:creationId xmlns:a16="http://schemas.microsoft.com/office/drawing/2014/main" id="{0687B524-A379-43FE-852E-3DD60AD71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24205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Levithouc</a:t>
            </a:r>
            <a:endParaRPr lang="en-US" sz="4000" dirty="0">
              <a:latin typeface="Arial" charset="0"/>
            </a:endParaRPr>
          </a:p>
        </p:txBody>
      </p:sp>
      <p:sp>
        <p:nvSpPr>
          <p:cNvPr id="99" name="Rectangle 77">
            <a:extLst>
              <a:ext uri="{FF2B5EF4-FFF2-40B4-BE49-F238E27FC236}">
                <a16:creationId xmlns:a16="http://schemas.microsoft.com/office/drawing/2014/main" id="{3D05D874-2F8F-44C1-942D-E324D585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8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66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2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45058" name="Rectangle 3"/>
          <p:cNvSpPr>
            <a:spLocks noChangeArrowheads="1"/>
          </p:cNvSpPr>
          <p:nvPr/>
        </p:nvSpPr>
        <p:spPr bwMode="auto">
          <a:xfrm>
            <a:off x="685800" y="455613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9" name="Line 4"/>
          <p:cNvSpPr>
            <a:spLocks noChangeShapeType="1"/>
          </p:cNvSpPr>
          <p:nvPr/>
        </p:nvSpPr>
        <p:spPr bwMode="auto">
          <a:xfrm flipV="1">
            <a:off x="1304925" y="515938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Line 8"/>
          <p:cNvSpPr>
            <a:spLocks noChangeShapeType="1"/>
          </p:cNvSpPr>
          <p:nvPr/>
        </p:nvSpPr>
        <p:spPr bwMode="auto">
          <a:xfrm>
            <a:off x="1600200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Rectangle 10"/>
          <p:cNvSpPr>
            <a:spLocks noChangeArrowheads="1"/>
          </p:cNvSpPr>
          <p:nvPr/>
        </p:nvSpPr>
        <p:spPr bwMode="auto">
          <a:xfrm>
            <a:off x="3752850" y="3230563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Rectangle 11"/>
          <p:cNvSpPr>
            <a:spLocks noChangeArrowheads="1"/>
          </p:cNvSpPr>
          <p:nvPr/>
        </p:nvSpPr>
        <p:spPr bwMode="auto">
          <a:xfrm>
            <a:off x="2860675" y="1481138"/>
            <a:ext cx="311150" cy="2571750"/>
          </a:xfrm>
          <a:prstGeom prst="rect">
            <a:avLst/>
          </a:prstGeom>
          <a:blipFill dpi="0" rotWithShape="0">
            <a:blip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3" name="Rectangle 12"/>
          <p:cNvSpPr>
            <a:spLocks noChangeArrowheads="1"/>
          </p:cNvSpPr>
          <p:nvPr/>
        </p:nvSpPr>
        <p:spPr bwMode="auto">
          <a:xfrm>
            <a:off x="2838450" y="1450975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4" name="AutoShape 13"/>
          <p:cNvSpPr>
            <a:spLocks noChangeArrowheads="1"/>
          </p:cNvSpPr>
          <p:nvPr/>
        </p:nvSpPr>
        <p:spPr bwMode="auto">
          <a:xfrm rot="-2724430">
            <a:off x="2705894" y="3733007"/>
            <a:ext cx="590550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5" name="Rectangle 4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5066" name="Picture 4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0"/>
            <a:ext cx="4713287" cy="681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7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84"/>
          <p:cNvGrpSpPr>
            <a:grpSpLocks/>
          </p:cNvGrpSpPr>
          <p:nvPr/>
        </p:nvGrpSpPr>
        <p:grpSpPr bwMode="auto">
          <a:xfrm>
            <a:off x="6024563" y="1873250"/>
            <a:ext cx="2693987" cy="3125788"/>
            <a:chOff x="1084" y="711"/>
            <a:chExt cx="2950" cy="2769"/>
          </a:xfrm>
        </p:grpSpPr>
        <p:grpSp>
          <p:nvGrpSpPr>
            <p:cNvPr id="45132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45138" name="Group 86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45140" name="Freeform 87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2147483647 w 592"/>
                    <a:gd name="T1" fmla="*/ 2147483647 h 90"/>
                    <a:gd name="T2" fmla="*/ 2147483647 w 592"/>
                    <a:gd name="T3" fmla="*/ 2147483647 h 90"/>
                    <a:gd name="T4" fmla="*/ 2147483647 w 592"/>
                    <a:gd name="T5" fmla="*/ 1872831462 h 90"/>
                    <a:gd name="T6" fmla="*/ 2147483647 w 592"/>
                    <a:gd name="T7" fmla="*/ 1672524621 h 90"/>
                    <a:gd name="T8" fmla="*/ 2147483647 w 592"/>
                    <a:gd name="T9" fmla="*/ 1781886225 h 90"/>
                    <a:gd name="T10" fmla="*/ 2147483647 w 592"/>
                    <a:gd name="T11" fmla="*/ 2092954661 h 90"/>
                    <a:gd name="T12" fmla="*/ 2147483647 w 592"/>
                    <a:gd name="T13" fmla="*/ 2147483647 h 90"/>
                    <a:gd name="T14" fmla="*/ 2147483647 w 592"/>
                    <a:gd name="T15" fmla="*/ 2147483647 h 90"/>
                    <a:gd name="T16" fmla="*/ 2147483647 w 592"/>
                    <a:gd name="T17" fmla="*/ 2147483647 h 90"/>
                    <a:gd name="T18" fmla="*/ 2147483647 w 592"/>
                    <a:gd name="T19" fmla="*/ 846678548 h 90"/>
                    <a:gd name="T20" fmla="*/ 2147483647 w 592"/>
                    <a:gd name="T21" fmla="*/ 0 h 90"/>
                    <a:gd name="T22" fmla="*/ 2147483647 w 592"/>
                    <a:gd name="T23" fmla="*/ 109352511 h 90"/>
                    <a:gd name="T24" fmla="*/ 2147483647 w 592"/>
                    <a:gd name="T25" fmla="*/ 1561672562 h 90"/>
                    <a:gd name="T26" fmla="*/ 2147483647 w 592"/>
                    <a:gd name="T27" fmla="*/ 1872831462 h 90"/>
                    <a:gd name="T28" fmla="*/ 2147483647 w 592"/>
                    <a:gd name="T29" fmla="*/ 2147483647 h 90"/>
                    <a:gd name="T30" fmla="*/ 2147483647 w 592"/>
                    <a:gd name="T31" fmla="*/ 2147483647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141" name="Freeform 88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318459914 h 432"/>
                    <a:gd name="T4" fmla="*/ 2147483647 w 599"/>
                    <a:gd name="T5" fmla="*/ 530761630 h 432"/>
                    <a:gd name="T6" fmla="*/ 2147483647 w 599"/>
                    <a:gd name="T7" fmla="*/ 1287151917 h 432"/>
                    <a:gd name="T8" fmla="*/ 2147483647 w 599"/>
                    <a:gd name="T9" fmla="*/ 2147483647 h 432"/>
                    <a:gd name="T10" fmla="*/ 2147483647 w 599"/>
                    <a:gd name="T11" fmla="*/ 2147483647 h 432"/>
                    <a:gd name="T12" fmla="*/ 2147483647 w 599"/>
                    <a:gd name="T13" fmla="*/ 2147483647 h 432"/>
                    <a:gd name="T14" fmla="*/ 2147483647 w 599"/>
                    <a:gd name="T15" fmla="*/ 2147483647 h 432"/>
                    <a:gd name="T16" fmla="*/ 2147483647 w 599"/>
                    <a:gd name="T17" fmla="*/ 2147483647 h 432"/>
                    <a:gd name="T18" fmla="*/ 2147483647 w 599"/>
                    <a:gd name="T19" fmla="*/ 2147483647 h 432"/>
                    <a:gd name="T20" fmla="*/ 2147483647 w 599"/>
                    <a:gd name="T21" fmla="*/ 2147483647 h 432"/>
                    <a:gd name="T22" fmla="*/ 2147483647 w 599"/>
                    <a:gd name="T23" fmla="*/ 2147483647 h 432"/>
                    <a:gd name="T24" fmla="*/ 2147483647 w 599"/>
                    <a:gd name="T25" fmla="*/ 2147483647 h 432"/>
                    <a:gd name="T26" fmla="*/ 2147483647 w 599"/>
                    <a:gd name="T27" fmla="*/ 2147483647 h 432"/>
                    <a:gd name="T28" fmla="*/ 2147483647 w 599"/>
                    <a:gd name="T29" fmla="*/ 2147483647 h 432"/>
                    <a:gd name="T30" fmla="*/ 2147483647 w 599"/>
                    <a:gd name="T31" fmla="*/ 2147483647 h 432"/>
                    <a:gd name="T32" fmla="*/ 2147483647 w 599"/>
                    <a:gd name="T33" fmla="*/ 2147483647 h 432"/>
                    <a:gd name="T34" fmla="*/ 2147483647 w 599"/>
                    <a:gd name="T35" fmla="*/ 2147483647 h 432"/>
                    <a:gd name="T36" fmla="*/ 2147483647 w 599"/>
                    <a:gd name="T37" fmla="*/ 2147483647 h 432"/>
                    <a:gd name="T38" fmla="*/ 2147483647 w 599"/>
                    <a:gd name="T39" fmla="*/ 2147483647 h 432"/>
                    <a:gd name="T40" fmla="*/ 2147483647 w 599"/>
                    <a:gd name="T41" fmla="*/ 2147483647 h 432"/>
                    <a:gd name="T42" fmla="*/ 2147483647 w 599"/>
                    <a:gd name="T43" fmla="*/ 2147483647 h 432"/>
                    <a:gd name="T44" fmla="*/ 2147483647 w 599"/>
                    <a:gd name="T45" fmla="*/ 2147483647 h 432"/>
                    <a:gd name="T46" fmla="*/ 2147483647 w 599"/>
                    <a:gd name="T47" fmla="*/ 2147483647 h 432"/>
                    <a:gd name="T48" fmla="*/ 2147483647 w 599"/>
                    <a:gd name="T49" fmla="*/ 2147483647 h 432"/>
                    <a:gd name="T50" fmla="*/ 2147483647 w 599"/>
                    <a:gd name="T51" fmla="*/ 2147483647 h 432"/>
                    <a:gd name="T52" fmla="*/ 2147483647 w 599"/>
                    <a:gd name="T53" fmla="*/ 2147483647 h 432"/>
                    <a:gd name="T54" fmla="*/ 2147483647 w 599"/>
                    <a:gd name="T55" fmla="*/ 2147483647 h 432"/>
                    <a:gd name="T56" fmla="*/ 2147483647 w 599"/>
                    <a:gd name="T57" fmla="*/ 2147483647 h 432"/>
                    <a:gd name="T58" fmla="*/ 2147483647 w 599"/>
                    <a:gd name="T59" fmla="*/ 1605573724 h 432"/>
                    <a:gd name="T60" fmla="*/ 2147483647 w 599"/>
                    <a:gd name="T61" fmla="*/ 756390076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5139" name="Picture 89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5133" name="Freeform 90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130 w 85"/>
                <a:gd name="T1" fmla="*/ 15 h 318"/>
                <a:gd name="T2" fmla="*/ 114 w 85"/>
                <a:gd name="T3" fmla="*/ 7 h 318"/>
                <a:gd name="T4" fmla="*/ 86 w 85"/>
                <a:gd name="T5" fmla="*/ 3 h 318"/>
                <a:gd name="T6" fmla="*/ 98 w 85"/>
                <a:gd name="T7" fmla="*/ 7 h 318"/>
                <a:gd name="T8" fmla="*/ 114 w 85"/>
                <a:gd name="T9" fmla="*/ 3 h 318"/>
                <a:gd name="T10" fmla="*/ 67 w 85"/>
                <a:gd name="T11" fmla="*/ 3 h 318"/>
                <a:gd name="T12" fmla="*/ 67 w 85"/>
                <a:gd name="T13" fmla="*/ 3 h 318"/>
                <a:gd name="T14" fmla="*/ 86 w 85"/>
                <a:gd name="T15" fmla="*/ 18 h 318"/>
                <a:gd name="T16" fmla="*/ 51 w 85"/>
                <a:gd name="T17" fmla="*/ 15 h 318"/>
                <a:gd name="T18" fmla="*/ 67 w 85"/>
                <a:gd name="T19" fmla="*/ 12 h 318"/>
                <a:gd name="T20" fmla="*/ 86 w 85"/>
                <a:gd name="T21" fmla="*/ 15 h 318"/>
                <a:gd name="T22" fmla="*/ 67 w 85"/>
                <a:gd name="T23" fmla="*/ 10 h 318"/>
                <a:gd name="T24" fmla="*/ 86 w 85"/>
                <a:gd name="T25" fmla="*/ 15 h 318"/>
                <a:gd name="T26" fmla="*/ 67 w 85"/>
                <a:gd name="T27" fmla="*/ 11 h 318"/>
                <a:gd name="T28" fmla="*/ 86 w 85"/>
                <a:gd name="T29" fmla="*/ 14 h 318"/>
                <a:gd name="T30" fmla="*/ 98 w 85"/>
                <a:gd name="T31" fmla="*/ 16 h 318"/>
                <a:gd name="T32" fmla="*/ 130 w 85"/>
                <a:gd name="T33" fmla="*/ 19 h 318"/>
                <a:gd name="T34" fmla="*/ 144 w 85"/>
                <a:gd name="T35" fmla="*/ 22 h 318"/>
                <a:gd name="T36" fmla="*/ 130 w 85"/>
                <a:gd name="T37" fmla="*/ 26 h 318"/>
                <a:gd name="T38" fmla="*/ 114 w 85"/>
                <a:gd name="T39" fmla="*/ 25 h 318"/>
                <a:gd name="T40" fmla="*/ 98 w 85"/>
                <a:gd name="T41" fmla="*/ 30 h 318"/>
                <a:gd name="T42" fmla="*/ 67 w 85"/>
                <a:gd name="T43" fmla="*/ 28 h 318"/>
                <a:gd name="T44" fmla="*/ 51 w 85"/>
                <a:gd name="T45" fmla="*/ 19 h 318"/>
                <a:gd name="T46" fmla="*/ 39 w 85"/>
                <a:gd name="T47" fmla="*/ 24 h 318"/>
                <a:gd name="T48" fmla="*/ 5 w 85"/>
                <a:gd name="T49" fmla="*/ 20 h 318"/>
                <a:gd name="T50" fmla="*/ 67 w 85"/>
                <a:gd name="T51" fmla="*/ 14 h 318"/>
                <a:gd name="T52" fmla="*/ 114 w 85"/>
                <a:gd name="T53" fmla="*/ 16 h 318"/>
                <a:gd name="T54" fmla="*/ 130 w 85"/>
                <a:gd name="T55" fmla="*/ 21 h 318"/>
                <a:gd name="T56" fmla="*/ 114 w 85"/>
                <a:gd name="T57" fmla="*/ 18 h 318"/>
                <a:gd name="T58" fmla="*/ 114 w 85"/>
                <a:gd name="T59" fmla="*/ 3 h 318"/>
                <a:gd name="T60" fmla="*/ 86 w 85"/>
                <a:gd name="T61" fmla="*/ 3 h 318"/>
                <a:gd name="T62" fmla="*/ 39 w 85"/>
                <a:gd name="T63" fmla="*/ 3 h 318"/>
                <a:gd name="T64" fmla="*/ 67 w 85"/>
                <a:gd name="T65" fmla="*/ 9 h 318"/>
                <a:gd name="T66" fmla="*/ 98 w 85"/>
                <a:gd name="T67" fmla="*/ 13 h 318"/>
                <a:gd name="T68" fmla="*/ 130 w 85"/>
                <a:gd name="T69" fmla="*/ 15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"/>
                <a:gd name="T106" fmla="*/ 0 h 318"/>
                <a:gd name="T107" fmla="*/ 85 w 85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4" name="Freeform 91"/>
            <p:cNvSpPr>
              <a:spLocks/>
            </p:cNvSpPr>
            <p:nvPr/>
          </p:nvSpPr>
          <p:spPr bwMode="auto">
            <a:xfrm flipH="1">
              <a:off x="1529" y="2647"/>
              <a:ext cx="355" cy="309"/>
            </a:xfrm>
            <a:custGeom>
              <a:avLst/>
              <a:gdLst>
                <a:gd name="T0" fmla="*/ 15032 w 105"/>
                <a:gd name="T1" fmla="*/ 0 h 354"/>
                <a:gd name="T2" fmla="*/ 2222601 w 105"/>
                <a:gd name="T3" fmla="*/ 3 h 354"/>
                <a:gd name="T4" fmla="*/ 1741478 w 105"/>
                <a:gd name="T5" fmla="*/ 3 h 354"/>
                <a:gd name="T6" fmla="*/ 1999952 w 105"/>
                <a:gd name="T7" fmla="*/ 6 h 354"/>
                <a:gd name="T8" fmla="*/ 1999952 w 105"/>
                <a:gd name="T9" fmla="*/ 15 h 354"/>
                <a:gd name="T10" fmla="*/ 2322427 w 105"/>
                <a:gd name="T11" fmla="*/ 17 h 354"/>
                <a:gd name="T12" fmla="*/ 2322427 w 105"/>
                <a:gd name="T13" fmla="*/ 24 h 354"/>
                <a:gd name="T14" fmla="*/ 1999952 w 105"/>
                <a:gd name="T15" fmla="*/ 33 h 354"/>
                <a:gd name="T16" fmla="*/ 1641652 w 105"/>
                <a:gd name="T17" fmla="*/ 35 h 354"/>
                <a:gd name="T18" fmla="*/ 394466 w 105"/>
                <a:gd name="T19" fmla="*/ 31 h 354"/>
                <a:gd name="T20" fmla="*/ 207607 w 105"/>
                <a:gd name="T21" fmla="*/ 28 h 354"/>
                <a:gd name="T22" fmla="*/ 394466 w 105"/>
                <a:gd name="T23" fmla="*/ 24 h 354"/>
                <a:gd name="T24" fmla="*/ 150648 w 105"/>
                <a:gd name="T25" fmla="*/ 10 h 354"/>
                <a:gd name="T26" fmla="*/ 494292 w 105"/>
                <a:gd name="T27" fmla="*/ 4 h 354"/>
                <a:gd name="T28" fmla="*/ 101642 w 105"/>
                <a:gd name="T29" fmla="*/ 3 h 354"/>
                <a:gd name="T30" fmla="*/ 15032 w 105"/>
                <a:gd name="T31" fmla="*/ 0 h 3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5"/>
                <a:gd name="T49" fmla="*/ 0 h 354"/>
                <a:gd name="T50" fmla="*/ 105 w 105"/>
                <a:gd name="T51" fmla="*/ 354 h 3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5" name="Freeform 92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275 w 149"/>
                <a:gd name="T1" fmla="*/ 3 h 376"/>
                <a:gd name="T2" fmla="*/ 261 w 149"/>
                <a:gd name="T3" fmla="*/ 10 h 376"/>
                <a:gd name="T4" fmla="*/ 243 w 149"/>
                <a:gd name="T5" fmla="*/ 13 h 376"/>
                <a:gd name="T6" fmla="*/ 239 w 149"/>
                <a:gd name="T7" fmla="*/ 14 h 376"/>
                <a:gd name="T8" fmla="*/ 204 w 149"/>
                <a:gd name="T9" fmla="*/ 24 h 376"/>
                <a:gd name="T10" fmla="*/ 161 w 149"/>
                <a:gd name="T11" fmla="*/ 31 h 376"/>
                <a:gd name="T12" fmla="*/ 130 w 149"/>
                <a:gd name="T13" fmla="*/ 35 h 376"/>
                <a:gd name="T14" fmla="*/ 108 w 149"/>
                <a:gd name="T15" fmla="*/ 35 h 376"/>
                <a:gd name="T16" fmla="*/ 35 w 149"/>
                <a:gd name="T17" fmla="*/ 37 h 376"/>
                <a:gd name="T18" fmla="*/ 2 w 149"/>
                <a:gd name="T19" fmla="*/ 33 h 376"/>
                <a:gd name="T20" fmla="*/ 5 w 149"/>
                <a:gd name="T21" fmla="*/ 31 h 376"/>
                <a:gd name="T22" fmla="*/ 8 w 149"/>
                <a:gd name="T23" fmla="*/ 22 h 376"/>
                <a:gd name="T24" fmla="*/ 38 w 149"/>
                <a:gd name="T25" fmla="*/ 19 h 376"/>
                <a:gd name="T26" fmla="*/ 64 w 149"/>
                <a:gd name="T27" fmla="*/ 10 h 376"/>
                <a:gd name="T28" fmla="*/ 82 w 149"/>
                <a:gd name="T29" fmla="*/ 8 h 376"/>
                <a:gd name="T30" fmla="*/ 156 w 149"/>
                <a:gd name="T31" fmla="*/ 3 h 376"/>
                <a:gd name="T32" fmla="*/ 239 w 149"/>
                <a:gd name="T33" fmla="*/ 3 h 376"/>
                <a:gd name="T34" fmla="*/ 275 w 149"/>
                <a:gd name="T35" fmla="*/ 3 h 3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376"/>
                <a:gd name="T56" fmla="*/ 149 w 149"/>
                <a:gd name="T57" fmla="*/ 376 h 3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6" name="Freeform 93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43 w 96"/>
                <a:gd name="T1" fmla="*/ 48 h 504"/>
                <a:gd name="T2" fmla="*/ 102 w 96"/>
                <a:gd name="T3" fmla="*/ 50 h 504"/>
                <a:gd name="T4" fmla="*/ 121 w 96"/>
                <a:gd name="T5" fmla="*/ 45 h 504"/>
                <a:gd name="T6" fmla="*/ 121 w 96"/>
                <a:gd name="T7" fmla="*/ 32 h 504"/>
                <a:gd name="T8" fmla="*/ 149 w 96"/>
                <a:gd name="T9" fmla="*/ 21 h 504"/>
                <a:gd name="T10" fmla="*/ 161 w 96"/>
                <a:gd name="T11" fmla="*/ 17 h 504"/>
                <a:gd name="T12" fmla="*/ 149 w 96"/>
                <a:gd name="T13" fmla="*/ 5 h 504"/>
                <a:gd name="T14" fmla="*/ 130 w 96"/>
                <a:gd name="T15" fmla="*/ 3 h 504"/>
                <a:gd name="T16" fmla="*/ 46 w 96"/>
                <a:gd name="T17" fmla="*/ 3 h 504"/>
                <a:gd name="T18" fmla="*/ 43 w 96"/>
                <a:gd name="T19" fmla="*/ 12 h 504"/>
                <a:gd name="T20" fmla="*/ 50 w 96"/>
                <a:gd name="T21" fmla="*/ 36 h 504"/>
                <a:gd name="T22" fmla="*/ 66 w 96"/>
                <a:gd name="T23" fmla="*/ 40 h 504"/>
                <a:gd name="T24" fmla="*/ 41 w 96"/>
                <a:gd name="T25" fmla="*/ 47 h 504"/>
                <a:gd name="T26" fmla="*/ 43 w 96"/>
                <a:gd name="T27" fmla="*/ 48 h 5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504"/>
                <a:gd name="T44" fmla="*/ 96 w 96"/>
                <a:gd name="T45" fmla="*/ 504 h 5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7" name="Freeform 94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 h 410"/>
                <a:gd name="T2" fmla="*/ 79 w 150"/>
                <a:gd name="T3" fmla="*/ 41 h 410"/>
                <a:gd name="T4" fmla="*/ 156 w 150"/>
                <a:gd name="T5" fmla="*/ 39 h 410"/>
                <a:gd name="T6" fmla="*/ 182 w 150"/>
                <a:gd name="T7" fmla="*/ 36 h 410"/>
                <a:gd name="T8" fmla="*/ 224 w 150"/>
                <a:gd name="T9" fmla="*/ 27 h 410"/>
                <a:gd name="T10" fmla="*/ 250 w 150"/>
                <a:gd name="T11" fmla="*/ 22 h 410"/>
                <a:gd name="T12" fmla="*/ 264 w 150"/>
                <a:gd name="T13" fmla="*/ 19 h 410"/>
                <a:gd name="T14" fmla="*/ 270 w 150"/>
                <a:gd name="T15" fmla="*/ 11 h 410"/>
                <a:gd name="T16" fmla="*/ 281 w 150"/>
                <a:gd name="T17" fmla="*/ 10 h 410"/>
                <a:gd name="T18" fmla="*/ 285 w 150"/>
                <a:gd name="T19" fmla="*/ 4 h 410"/>
                <a:gd name="T20" fmla="*/ 253 w 150"/>
                <a:gd name="T21" fmla="*/ 0 h 410"/>
                <a:gd name="T22" fmla="*/ 182 w 150"/>
                <a:gd name="T23" fmla="*/ 3 h 410"/>
                <a:gd name="T24" fmla="*/ 150 w 150"/>
                <a:gd name="T25" fmla="*/ 5 h 410"/>
                <a:gd name="T26" fmla="*/ 129 w 150"/>
                <a:gd name="T27" fmla="*/ 14 h 410"/>
                <a:gd name="T28" fmla="*/ 112 w 150"/>
                <a:gd name="T29" fmla="*/ 16 h 410"/>
                <a:gd name="T30" fmla="*/ 82 w 150"/>
                <a:gd name="T31" fmla="*/ 22 h 410"/>
                <a:gd name="T32" fmla="*/ 79 w 150"/>
                <a:gd name="T33" fmla="*/ 23 h 410"/>
                <a:gd name="T34" fmla="*/ 64 w 150"/>
                <a:gd name="T35" fmla="*/ 23 h 410"/>
                <a:gd name="T36" fmla="*/ 60 w 150"/>
                <a:gd name="T37" fmla="*/ 25 h 410"/>
                <a:gd name="T38" fmla="*/ 54 w 150"/>
                <a:gd name="T39" fmla="*/ 26 h 410"/>
                <a:gd name="T40" fmla="*/ 33 w 150"/>
                <a:gd name="T41" fmla="*/ 34 h 410"/>
                <a:gd name="T42" fmla="*/ 10 w 150"/>
                <a:gd name="T43" fmla="*/ 38 h 410"/>
                <a:gd name="T44" fmla="*/ 2 w 150"/>
                <a:gd name="T45" fmla="*/ 39 h 410"/>
                <a:gd name="T46" fmla="*/ 5 w 150"/>
                <a:gd name="T47" fmla="*/ 38 h 4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410"/>
                <a:gd name="T74" fmla="*/ 150 w 150"/>
                <a:gd name="T75" fmla="*/ 410 h 4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5069" name="Rectangle 48"/>
          <p:cNvSpPr>
            <a:spLocks noChangeArrowheads="1"/>
          </p:cNvSpPr>
          <p:nvPr/>
        </p:nvSpPr>
        <p:spPr bwMode="auto">
          <a:xfrm>
            <a:off x="4999038" y="461963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0" name="Text Box 62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13125" name="Picture 69"/>
          <p:cNvPicPr>
            <a:picLocks noChangeAspect="1" noChangeArrowheads="1"/>
          </p:cNvPicPr>
          <p:nvPr/>
        </p:nvPicPr>
        <p:blipFill>
          <a:blip r:embed="rId6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45072" name="Group 106"/>
          <p:cNvGrpSpPr>
            <a:grpSpLocks/>
          </p:cNvGrpSpPr>
          <p:nvPr/>
        </p:nvGrpSpPr>
        <p:grpSpPr bwMode="auto">
          <a:xfrm>
            <a:off x="6024563" y="4395788"/>
            <a:ext cx="2693987" cy="3125787"/>
            <a:chOff x="1084" y="711"/>
            <a:chExt cx="2950" cy="2769"/>
          </a:xfrm>
        </p:grpSpPr>
        <p:grpSp>
          <p:nvGrpSpPr>
            <p:cNvPr id="45122" name="Group 107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45128" name="Group 108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45130" name="Freeform 109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2147483647 w 592"/>
                    <a:gd name="T1" fmla="*/ 2147483647 h 90"/>
                    <a:gd name="T2" fmla="*/ 2147483647 w 592"/>
                    <a:gd name="T3" fmla="*/ 2147483647 h 90"/>
                    <a:gd name="T4" fmla="*/ 2147483647 w 592"/>
                    <a:gd name="T5" fmla="*/ 1872831462 h 90"/>
                    <a:gd name="T6" fmla="*/ 2147483647 w 592"/>
                    <a:gd name="T7" fmla="*/ 1672524621 h 90"/>
                    <a:gd name="T8" fmla="*/ 2147483647 w 592"/>
                    <a:gd name="T9" fmla="*/ 1781886225 h 90"/>
                    <a:gd name="T10" fmla="*/ 2147483647 w 592"/>
                    <a:gd name="T11" fmla="*/ 2092954661 h 90"/>
                    <a:gd name="T12" fmla="*/ 2147483647 w 592"/>
                    <a:gd name="T13" fmla="*/ 2147483647 h 90"/>
                    <a:gd name="T14" fmla="*/ 2147483647 w 592"/>
                    <a:gd name="T15" fmla="*/ 2147483647 h 90"/>
                    <a:gd name="T16" fmla="*/ 2147483647 w 592"/>
                    <a:gd name="T17" fmla="*/ 2147483647 h 90"/>
                    <a:gd name="T18" fmla="*/ 2147483647 w 592"/>
                    <a:gd name="T19" fmla="*/ 846678548 h 90"/>
                    <a:gd name="T20" fmla="*/ 2147483647 w 592"/>
                    <a:gd name="T21" fmla="*/ 0 h 90"/>
                    <a:gd name="T22" fmla="*/ 2147483647 w 592"/>
                    <a:gd name="T23" fmla="*/ 109352511 h 90"/>
                    <a:gd name="T24" fmla="*/ 2147483647 w 592"/>
                    <a:gd name="T25" fmla="*/ 1561672562 h 90"/>
                    <a:gd name="T26" fmla="*/ 2147483647 w 592"/>
                    <a:gd name="T27" fmla="*/ 1872831462 h 90"/>
                    <a:gd name="T28" fmla="*/ 2147483647 w 592"/>
                    <a:gd name="T29" fmla="*/ 2147483647 h 90"/>
                    <a:gd name="T30" fmla="*/ 2147483647 w 592"/>
                    <a:gd name="T31" fmla="*/ 2147483647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131" name="Freeform 110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318459914 h 432"/>
                    <a:gd name="T4" fmla="*/ 2147483647 w 599"/>
                    <a:gd name="T5" fmla="*/ 530761630 h 432"/>
                    <a:gd name="T6" fmla="*/ 2147483647 w 599"/>
                    <a:gd name="T7" fmla="*/ 1287151917 h 432"/>
                    <a:gd name="T8" fmla="*/ 2147483647 w 599"/>
                    <a:gd name="T9" fmla="*/ 2147483647 h 432"/>
                    <a:gd name="T10" fmla="*/ 2147483647 w 599"/>
                    <a:gd name="T11" fmla="*/ 2147483647 h 432"/>
                    <a:gd name="T12" fmla="*/ 2147483647 w 599"/>
                    <a:gd name="T13" fmla="*/ 2147483647 h 432"/>
                    <a:gd name="T14" fmla="*/ 2147483647 w 599"/>
                    <a:gd name="T15" fmla="*/ 2147483647 h 432"/>
                    <a:gd name="T16" fmla="*/ 2147483647 w 599"/>
                    <a:gd name="T17" fmla="*/ 2147483647 h 432"/>
                    <a:gd name="T18" fmla="*/ 2147483647 w 599"/>
                    <a:gd name="T19" fmla="*/ 2147483647 h 432"/>
                    <a:gd name="T20" fmla="*/ 2147483647 w 599"/>
                    <a:gd name="T21" fmla="*/ 2147483647 h 432"/>
                    <a:gd name="T22" fmla="*/ 2147483647 w 599"/>
                    <a:gd name="T23" fmla="*/ 2147483647 h 432"/>
                    <a:gd name="T24" fmla="*/ 2147483647 w 599"/>
                    <a:gd name="T25" fmla="*/ 2147483647 h 432"/>
                    <a:gd name="T26" fmla="*/ 2147483647 w 599"/>
                    <a:gd name="T27" fmla="*/ 2147483647 h 432"/>
                    <a:gd name="T28" fmla="*/ 2147483647 w 599"/>
                    <a:gd name="T29" fmla="*/ 2147483647 h 432"/>
                    <a:gd name="T30" fmla="*/ 2147483647 w 599"/>
                    <a:gd name="T31" fmla="*/ 2147483647 h 432"/>
                    <a:gd name="T32" fmla="*/ 2147483647 w 599"/>
                    <a:gd name="T33" fmla="*/ 2147483647 h 432"/>
                    <a:gd name="T34" fmla="*/ 2147483647 w 599"/>
                    <a:gd name="T35" fmla="*/ 2147483647 h 432"/>
                    <a:gd name="T36" fmla="*/ 2147483647 w 599"/>
                    <a:gd name="T37" fmla="*/ 2147483647 h 432"/>
                    <a:gd name="T38" fmla="*/ 2147483647 w 599"/>
                    <a:gd name="T39" fmla="*/ 2147483647 h 432"/>
                    <a:gd name="T40" fmla="*/ 2147483647 w 599"/>
                    <a:gd name="T41" fmla="*/ 2147483647 h 432"/>
                    <a:gd name="T42" fmla="*/ 2147483647 w 599"/>
                    <a:gd name="T43" fmla="*/ 2147483647 h 432"/>
                    <a:gd name="T44" fmla="*/ 2147483647 w 599"/>
                    <a:gd name="T45" fmla="*/ 2147483647 h 432"/>
                    <a:gd name="T46" fmla="*/ 2147483647 w 599"/>
                    <a:gd name="T47" fmla="*/ 2147483647 h 432"/>
                    <a:gd name="T48" fmla="*/ 2147483647 w 599"/>
                    <a:gd name="T49" fmla="*/ 2147483647 h 432"/>
                    <a:gd name="T50" fmla="*/ 2147483647 w 599"/>
                    <a:gd name="T51" fmla="*/ 2147483647 h 432"/>
                    <a:gd name="T52" fmla="*/ 2147483647 w 599"/>
                    <a:gd name="T53" fmla="*/ 2147483647 h 432"/>
                    <a:gd name="T54" fmla="*/ 2147483647 w 599"/>
                    <a:gd name="T55" fmla="*/ 2147483647 h 432"/>
                    <a:gd name="T56" fmla="*/ 2147483647 w 599"/>
                    <a:gd name="T57" fmla="*/ 2147483647 h 432"/>
                    <a:gd name="T58" fmla="*/ 2147483647 w 599"/>
                    <a:gd name="T59" fmla="*/ 1605573724 h 432"/>
                    <a:gd name="T60" fmla="*/ 2147483647 w 599"/>
                    <a:gd name="T61" fmla="*/ 756390076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5129" name="Picture 111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5123" name="Freeform 112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130 w 85"/>
                <a:gd name="T1" fmla="*/ 15 h 318"/>
                <a:gd name="T2" fmla="*/ 114 w 85"/>
                <a:gd name="T3" fmla="*/ 7 h 318"/>
                <a:gd name="T4" fmla="*/ 86 w 85"/>
                <a:gd name="T5" fmla="*/ 3 h 318"/>
                <a:gd name="T6" fmla="*/ 98 w 85"/>
                <a:gd name="T7" fmla="*/ 7 h 318"/>
                <a:gd name="T8" fmla="*/ 114 w 85"/>
                <a:gd name="T9" fmla="*/ 3 h 318"/>
                <a:gd name="T10" fmla="*/ 67 w 85"/>
                <a:gd name="T11" fmla="*/ 3 h 318"/>
                <a:gd name="T12" fmla="*/ 67 w 85"/>
                <a:gd name="T13" fmla="*/ 3 h 318"/>
                <a:gd name="T14" fmla="*/ 86 w 85"/>
                <a:gd name="T15" fmla="*/ 18 h 318"/>
                <a:gd name="T16" fmla="*/ 51 w 85"/>
                <a:gd name="T17" fmla="*/ 15 h 318"/>
                <a:gd name="T18" fmla="*/ 67 w 85"/>
                <a:gd name="T19" fmla="*/ 12 h 318"/>
                <a:gd name="T20" fmla="*/ 86 w 85"/>
                <a:gd name="T21" fmla="*/ 15 h 318"/>
                <a:gd name="T22" fmla="*/ 67 w 85"/>
                <a:gd name="T23" fmla="*/ 10 h 318"/>
                <a:gd name="T24" fmla="*/ 86 w 85"/>
                <a:gd name="T25" fmla="*/ 15 h 318"/>
                <a:gd name="T26" fmla="*/ 67 w 85"/>
                <a:gd name="T27" fmla="*/ 11 h 318"/>
                <a:gd name="T28" fmla="*/ 86 w 85"/>
                <a:gd name="T29" fmla="*/ 14 h 318"/>
                <a:gd name="T30" fmla="*/ 98 w 85"/>
                <a:gd name="T31" fmla="*/ 16 h 318"/>
                <a:gd name="T32" fmla="*/ 130 w 85"/>
                <a:gd name="T33" fmla="*/ 19 h 318"/>
                <a:gd name="T34" fmla="*/ 144 w 85"/>
                <a:gd name="T35" fmla="*/ 22 h 318"/>
                <a:gd name="T36" fmla="*/ 130 w 85"/>
                <a:gd name="T37" fmla="*/ 26 h 318"/>
                <a:gd name="T38" fmla="*/ 114 w 85"/>
                <a:gd name="T39" fmla="*/ 25 h 318"/>
                <a:gd name="T40" fmla="*/ 98 w 85"/>
                <a:gd name="T41" fmla="*/ 30 h 318"/>
                <a:gd name="T42" fmla="*/ 67 w 85"/>
                <a:gd name="T43" fmla="*/ 28 h 318"/>
                <a:gd name="T44" fmla="*/ 51 w 85"/>
                <a:gd name="T45" fmla="*/ 19 h 318"/>
                <a:gd name="T46" fmla="*/ 39 w 85"/>
                <a:gd name="T47" fmla="*/ 24 h 318"/>
                <a:gd name="T48" fmla="*/ 5 w 85"/>
                <a:gd name="T49" fmla="*/ 20 h 318"/>
                <a:gd name="T50" fmla="*/ 67 w 85"/>
                <a:gd name="T51" fmla="*/ 14 h 318"/>
                <a:gd name="T52" fmla="*/ 114 w 85"/>
                <a:gd name="T53" fmla="*/ 16 h 318"/>
                <a:gd name="T54" fmla="*/ 130 w 85"/>
                <a:gd name="T55" fmla="*/ 21 h 318"/>
                <a:gd name="T56" fmla="*/ 114 w 85"/>
                <a:gd name="T57" fmla="*/ 18 h 318"/>
                <a:gd name="T58" fmla="*/ 114 w 85"/>
                <a:gd name="T59" fmla="*/ 3 h 318"/>
                <a:gd name="T60" fmla="*/ 86 w 85"/>
                <a:gd name="T61" fmla="*/ 3 h 318"/>
                <a:gd name="T62" fmla="*/ 39 w 85"/>
                <a:gd name="T63" fmla="*/ 3 h 318"/>
                <a:gd name="T64" fmla="*/ 67 w 85"/>
                <a:gd name="T65" fmla="*/ 9 h 318"/>
                <a:gd name="T66" fmla="*/ 98 w 85"/>
                <a:gd name="T67" fmla="*/ 13 h 318"/>
                <a:gd name="T68" fmla="*/ 130 w 85"/>
                <a:gd name="T69" fmla="*/ 15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"/>
                <a:gd name="T106" fmla="*/ 0 h 318"/>
                <a:gd name="T107" fmla="*/ 85 w 85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4" name="Freeform 113"/>
            <p:cNvSpPr>
              <a:spLocks/>
            </p:cNvSpPr>
            <p:nvPr/>
          </p:nvSpPr>
          <p:spPr bwMode="auto">
            <a:xfrm>
              <a:off x="1485" y="2647"/>
              <a:ext cx="289" cy="309"/>
            </a:xfrm>
            <a:custGeom>
              <a:avLst/>
              <a:gdLst>
                <a:gd name="T0" fmla="*/ 3501 w 105"/>
                <a:gd name="T1" fmla="*/ 0 h 354"/>
                <a:gd name="T2" fmla="*/ 428235 w 105"/>
                <a:gd name="T3" fmla="*/ 3 h 354"/>
                <a:gd name="T4" fmla="*/ 336137 w 105"/>
                <a:gd name="T5" fmla="*/ 3 h 354"/>
                <a:gd name="T6" fmla="*/ 385265 w 105"/>
                <a:gd name="T7" fmla="*/ 6 h 354"/>
                <a:gd name="T8" fmla="*/ 385265 w 105"/>
                <a:gd name="T9" fmla="*/ 15 h 354"/>
                <a:gd name="T10" fmla="*/ 447355 w 105"/>
                <a:gd name="T11" fmla="*/ 17 h 354"/>
                <a:gd name="T12" fmla="*/ 447355 w 105"/>
                <a:gd name="T13" fmla="*/ 24 h 354"/>
                <a:gd name="T14" fmla="*/ 385265 w 105"/>
                <a:gd name="T15" fmla="*/ 33 h 354"/>
                <a:gd name="T16" fmla="*/ 316100 w 105"/>
                <a:gd name="T17" fmla="*/ 35 h 354"/>
                <a:gd name="T18" fmla="*/ 75187 w 105"/>
                <a:gd name="T19" fmla="*/ 31 h 354"/>
                <a:gd name="T20" fmla="*/ 39491 w 105"/>
                <a:gd name="T21" fmla="*/ 28 h 354"/>
                <a:gd name="T22" fmla="*/ 75187 w 105"/>
                <a:gd name="T23" fmla="*/ 24 h 354"/>
                <a:gd name="T24" fmla="*/ 30006 w 105"/>
                <a:gd name="T25" fmla="*/ 10 h 354"/>
                <a:gd name="T26" fmla="*/ 95725 w 105"/>
                <a:gd name="T27" fmla="*/ 4 h 354"/>
                <a:gd name="T28" fmla="*/ 20370 w 105"/>
                <a:gd name="T29" fmla="*/ 3 h 354"/>
                <a:gd name="T30" fmla="*/ 3501 w 105"/>
                <a:gd name="T31" fmla="*/ 0 h 3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5"/>
                <a:gd name="T49" fmla="*/ 0 h 354"/>
                <a:gd name="T50" fmla="*/ 105 w 105"/>
                <a:gd name="T51" fmla="*/ 354 h 3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5" name="Freeform 114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275 w 149"/>
                <a:gd name="T1" fmla="*/ 3 h 376"/>
                <a:gd name="T2" fmla="*/ 261 w 149"/>
                <a:gd name="T3" fmla="*/ 10 h 376"/>
                <a:gd name="T4" fmla="*/ 243 w 149"/>
                <a:gd name="T5" fmla="*/ 13 h 376"/>
                <a:gd name="T6" fmla="*/ 239 w 149"/>
                <a:gd name="T7" fmla="*/ 14 h 376"/>
                <a:gd name="T8" fmla="*/ 204 w 149"/>
                <a:gd name="T9" fmla="*/ 24 h 376"/>
                <a:gd name="T10" fmla="*/ 161 w 149"/>
                <a:gd name="T11" fmla="*/ 31 h 376"/>
                <a:gd name="T12" fmla="*/ 130 w 149"/>
                <a:gd name="T13" fmla="*/ 35 h 376"/>
                <a:gd name="T14" fmla="*/ 108 w 149"/>
                <a:gd name="T15" fmla="*/ 35 h 376"/>
                <a:gd name="T16" fmla="*/ 35 w 149"/>
                <a:gd name="T17" fmla="*/ 37 h 376"/>
                <a:gd name="T18" fmla="*/ 2 w 149"/>
                <a:gd name="T19" fmla="*/ 33 h 376"/>
                <a:gd name="T20" fmla="*/ 5 w 149"/>
                <a:gd name="T21" fmla="*/ 31 h 376"/>
                <a:gd name="T22" fmla="*/ 8 w 149"/>
                <a:gd name="T23" fmla="*/ 22 h 376"/>
                <a:gd name="T24" fmla="*/ 38 w 149"/>
                <a:gd name="T25" fmla="*/ 19 h 376"/>
                <a:gd name="T26" fmla="*/ 64 w 149"/>
                <a:gd name="T27" fmla="*/ 10 h 376"/>
                <a:gd name="T28" fmla="*/ 82 w 149"/>
                <a:gd name="T29" fmla="*/ 8 h 376"/>
                <a:gd name="T30" fmla="*/ 156 w 149"/>
                <a:gd name="T31" fmla="*/ 3 h 376"/>
                <a:gd name="T32" fmla="*/ 239 w 149"/>
                <a:gd name="T33" fmla="*/ 3 h 376"/>
                <a:gd name="T34" fmla="*/ 275 w 149"/>
                <a:gd name="T35" fmla="*/ 3 h 3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376"/>
                <a:gd name="T56" fmla="*/ 149 w 149"/>
                <a:gd name="T57" fmla="*/ 376 h 3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6" name="Freeform 115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43 w 96"/>
                <a:gd name="T1" fmla="*/ 48 h 504"/>
                <a:gd name="T2" fmla="*/ 102 w 96"/>
                <a:gd name="T3" fmla="*/ 50 h 504"/>
                <a:gd name="T4" fmla="*/ 121 w 96"/>
                <a:gd name="T5" fmla="*/ 45 h 504"/>
                <a:gd name="T6" fmla="*/ 121 w 96"/>
                <a:gd name="T7" fmla="*/ 32 h 504"/>
                <a:gd name="T8" fmla="*/ 149 w 96"/>
                <a:gd name="T9" fmla="*/ 21 h 504"/>
                <a:gd name="T10" fmla="*/ 161 w 96"/>
                <a:gd name="T11" fmla="*/ 17 h 504"/>
                <a:gd name="T12" fmla="*/ 149 w 96"/>
                <a:gd name="T13" fmla="*/ 5 h 504"/>
                <a:gd name="T14" fmla="*/ 130 w 96"/>
                <a:gd name="T15" fmla="*/ 3 h 504"/>
                <a:gd name="T16" fmla="*/ 46 w 96"/>
                <a:gd name="T17" fmla="*/ 3 h 504"/>
                <a:gd name="T18" fmla="*/ 43 w 96"/>
                <a:gd name="T19" fmla="*/ 12 h 504"/>
                <a:gd name="T20" fmla="*/ 50 w 96"/>
                <a:gd name="T21" fmla="*/ 36 h 504"/>
                <a:gd name="T22" fmla="*/ 66 w 96"/>
                <a:gd name="T23" fmla="*/ 40 h 504"/>
                <a:gd name="T24" fmla="*/ 41 w 96"/>
                <a:gd name="T25" fmla="*/ 47 h 504"/>
                <a:gd name="T26" fmla="*/ 43 w 96"/>
                <a:gd name="T27" fmla="*/ 48 h 5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504"/>
                <a:gd name="T44" fmla="*/ 96 w 96"/>
                <a:gd name="T45" fmla="*/ 504 h 5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7" name="Freeform 116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 h 410"/>
                <a:gd name="T2" fmla="*/ 79 w 150"/>
                <a:gd name="T3" fmla="*/ 41 h 410"/>
                <a:gd name="T4" fmla="*/ 156 w 150"/>
                <a:gd name="T5" fmla="*/ 39 h 410"/>
                <a:gd name="T6" fmla="*/ 182 w 150"/>
                <a:gd name="T7" fmla="*/ 36 h 410"/>
                <a:gd name="T8" fmla="*/ 224 w 150"/>
                <a:gd name="T9" fmla="*/ 27 h 410"/>
                <a:gd name="T10" fmla="*/ 250 w 150"/>
                <a:gd name="T11" fmla="*/ 22 h 410"/>
                <a:gd name="T12" fmla="*/ 264 w 150"/>
                <a:gd name="T13" fmla="*/ 19 h 410"/>
                <a:gd name="T14" fmla="*/ 270 w 150"/>
                <a:gd name="T15" fmla="*/ 11 h 410"/>
                <a:gd name="T16" fmla="*/ 281 w 150"/>
                <a:gd name="T17" fmla="*/ 10 h 410"/>
                <a:gd name="T18" fmla="*/ 285 w 150"/>
                <a:gd name="T19" fmla="*/ 4 h 410"/>
                <a:gd name="T20" fmla="*/ 253 w 150"/>
                <a:gd name="T21" fmla="*/ 0 h 410"/>
                <a:gd name="T22" fmla="*/ 182 w 150"/>
                <a:gd name="T23" fmla="*/ 3 h 410"/>
                <a:gd name="T24" fmla="*/ 150 w 150"/>
                <a:gd name="T25" fmla="*/ 5 h 410"/>
                <a:gd name="T26" fmla="*/ 129 w 150"/>
                <a:gd name="T27" fmla="*/ 14 h 410"/>
                <a:gd name="T28" fmla="*/ 112 w 150"/>
                <a:gd name="T29" fmla="*/ 16 h 410"/>
                <a:gd name="T30" fmla="*/ 82 w 150"/>
                <a:gd name="T31" fmla="*/ 22 h 410"/>
                <a:gd name="T32" fmla="*/ 79 w 150"/>
                <a:gd name="T33" fmla="*/ 23 h 410"/>
                <a:gd name="T34" fmla="*/ 64 w 150"/>
                <a:gd name="T35" fmla="*/ 23 h 410"/>
                <a:gd name="T36" fmla="*/ 60 w 150"/>
                <a:gd name="T37" fmla="*/ 25 h 410"/>
                <a:gd name="T38" fmla="*/ 54 w 150"/>
                <a:gd name="T39" fmla="*/ 26 h 410"/>
                <a:gd name="T40" fmla="*/ 33 w 150"/>
                <a:gd name="T41" fmla="*/ 34 h 410"/>
                <a:gd name="T42" fmla="*/ 10 w 150"/>
                <a:gd name="T43" fmla="*/ 38 h 410"/>
                <a:gd name="T44" fmla="*/ 2 w 150"/>
                <a:gd name="T45" fmla="*/ 39 h 410"/>
                <a:gd name="T46" fmla="*/ 5 w 150"/>
                <a:gd name="T47" fmla="*/ 38 h 4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410"/>
                <a:gd name="T74" fmla="*/ 150 w 150"/>
                <a:gd name="T75" fmla="*/ 410 h 4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5073" name="Text Box 117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45074" name="Text Box 118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21</a:t>
            </a:r>
          </a:p>
        </p:txBody>
      </p:sp>
      <p:sp>
        <p:nvSpPr>
          <p:cNvPr id="813175" name="Rectangle 119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45076" name="Text Box 121"/>
          <p:cNvSpPr txBox="1">
            <a:spLocks noChangeArrowheads="1"/>
          </p:cNvSpPr>
          <p:nvPr/>
        </p:nvSpPr>
        <p:spPr bwMode="auto">
          <a:xfrm>
            <a:off x="9578975" y="72739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3</a:t>
            </a:r>
          </a:p>
        </p:txBody>
      </p:sp>
      <p:sp>
        <p:nvSpPr>
          <p:cNvPr id="45078" name="Line 124"/>
          <p:cNvSpPr>
            <a:spLocks noChangeShapeType="1"/>
          </p:cNvSpPr>
          <p:nvPr/>
        </p:nvSpPr>
        <p:spPr bwMode="auto">
          <a:xfrm>
            <a:off x="1600200" y="130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9" name="Line 125"/>
          <p:cNvSpPr>
            <a:spLocks noChangeShapeType="1"/>
          </p:cNvSpPr>
          <p:nvPr/>
        </p:nvSpPr>
        <p:spPr bwMode="auto">
          <a:xfrm>
            <a:off x="1604963" y="51181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0" name="Line 126"/>
          <p:cNvSpPr>
            <a:spLocks noChangeShapeType="1"/>
          </p:cNvSpPr>
          <p:nvPr/>
        </p:nvSpPr>
        <p:spPr bwMode="auto">
          <a:xfrm>
            <a:off x="1604963" y="57658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129"/>
          <p:cNvSpPr>
            <a:spLocks noChangeShapeType="1"/>
          </p:cNvSpPr>
          <p:nvPr/>
        </p:nvSpPr>
        <p:spPr bwMode="auto">
          <a:xfrm>
            <a:off x="1604963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159"/>
          <p:cNvGrpSpPr>
            <a:grpSpLocks/>
          </p:cNvGrpSpPr>
          <p:nvPr/>
        </p:nvGrpSpPr>
        <p:grpSpPr bwMode="auto">
          <a:xfrm>
            <a:off x="4770438" y="4408489"/>
            <a:ext cx="3756025" cy="2174875"/>
            <a:chOff x="3005" y="2777"/>
            <a:chExt cx="2366" cy="1370"/>
          </a:xfrm>
        </p:grpSpPr>
        <p:sp>
          <p:nvSpPr>
            <p:cNvPr id="813110" name="Rectangle 54"/>
            <p:cNvSpPr>
              <a:spLocks noChangeArrowheads="1"/>
            </p:cNvSpPr>
            <p:nvPr/>
          </p:nvSpPr>
          <p:spPr bwMode="auto">
            <a:xfrm>
              <a:off x="3871" y="2777"/>
              <a:ext cx="1500" cy="137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>
              <a:spAutoFit/>
            </a:bodyPr>
            <a:lstStyle/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endParaRPr lang="en-US" sz="36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endParaRPr lang="en-US" sz="36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66FFFF"/>
                  </a:solidFill>
                  <a:latin typeface="Helvetica" charset="0"/>
                </a:rPr>
                <a:t>KADIC</a:t>
              </a: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66FFFF"/>
                  </a:solidFill>
                  <a:latin typeface="Helvetica" charset="0"/>
                </a:rPr>
                <a:t>LATDYNG</a:t>
              </a:r>
              <a:endParaRPr lang="en-US" sz="24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2400" b="1" dirty="0" err="1">
                  <a:solidFill>
                    <a:schemeClr val="bg1"/>
                  </a:solidFill>
                  <a:latin typeface="Helvetica" charset="0"/>
                </a:rPr>
                <a:t>Riak</a:t>
              </a:r>
              <a:r>
                <a:rPr lang="en-US" sz="2400" b="1" dirty="0">
                  <a:solidFill>
                    <a:schemeClr val="bg1"/>
                  </a:solidFill>
                  <a:latin typeface="Helvetica" charset="0"/>
                </a:rPr>
                <a:t>. 30:1-10</a:t>
              </a:r>
              <a:endParaRPr lang="en-US" sz="2400" b="1" dirty="0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813120" name="AutoShape 64"/>
            <p:cNvSpPr>
              <a:spLocks noChangeArrowheads="1"/>
            </p:cNvSpPr>
            <p:nvPr/>
          </p:nvSpPr>
          <p:spPr bwMode="auto">
            <a:xfrm rot="20250079">
              <a:off x="3005" y="3722"/>
              <a:ext cx="807" cy="355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grpSp>
        <p:nvGrpSpPr>
          <p:cNvPr id="9" name="Group 157"/>
          <p:cNvGrpSpPr>
            <a:grpSpLocks/>
          </p:cNvGrpSpPr>
          <p:nvPr/>
        </p:nvGrpSpPr>
        <p:grpSpPr bwMode="auto">
          <a:xfrm>
            <a:off x="4279900" y="1685925"/>
            <a:ext cx="4729163" cy="2243138"/>
            <a:chOff x="2696" y="1156"/>
            <a:chExt cx="2979" cy="1413"/>
          </a:xfrm>
        </p:grpSpPr>
        <p:sp>
          <p:nvSpPr>
            <p:cNvPr id="813112" name="Rectangle 56"/>
            <p:cNvSpPr>
              <a:spLocks noChangeArrowheads="1"/>
            </p:cNvSpPr>
            <p:nvPr/>
          </p:nvSpPr>
          <p:spPr bwMode="auto">
            <a:xfrm>
              <a:off x="3612" y="1199"/>
              <a:ext cx="2063" cy="137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endParaRPr lang="en-US" sz="36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endParaRPr lang="en-US" sz="36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66FFFF"/>
                  </a:solidFill>
                  <a:latin typeface="Helvetica" charset="0"/>
                </a:rPr>
                <a:t>ABRAHAM</a:t>
              </a: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66FFFF"/>
                  </a:solidFill>
                  <a:latin typeface="Helvetica" charset="0"/>
                </a:rPr>
                <a:t>LATDYNG</a:t>
              </a:r>
              <a:endParaRPr lang="en-US" sz="2400" b="1" dirty="0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  <a:defRPr/>
              </a:pPr>
              <a:r>
                <a:rPr lang="en-US" sz="2400" b="1" dirty="0" err="1">
                  <a:solidFill>
                    <a:schemeClr val="bg1"/>
                  </a:solidFill>
                  <a:latin typeface="Helvetica" charset="0"/>
                </a:rPr>
                <a:t>Thau</a:t>
              </a:r>
              <a:r>
                <a:rPr lang="en-US" sz="2400" b="1" dirty="0">
                  <a:solidFill>
                    <a:schemeClr val="bg1"/>
                  </a:solidFill>
                  <a:latin typeface="Helvetica" charset="0"/>
                </a:rPr>
                <a:t>. 12:1-3</a:t>
              </a:r>
              <a:endParaRPr lang="en-US" sz="2400" b="1" dirty="0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813209" name="AutoShape 153"/>
            <p:cNvSpPr>
              <a:spLocks noChangeArrowheads="1"/>
            </p:cNvSpPr>
            <p:nvPr/>
          </p:nvSpPr>
          <p:spPr bwMode="auto">
            <a:xfrm rot="2558072">
              <a:off x="2696" y="1156"/>
              <a:ext cx="1252" cy="355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en-US" sz="1800">
                <a:ea typeface="+mn-ea"/>
                <a:cs typeface="+mn-cs"/>
              </a:endParaRPr>
            </a:p>
          </p:txBody>
        </p:sp>
      </p:grpSp>
      <p:grpSp>
        <p:nvGrpSpPr>
          <p:cNvPr id="45090" name="Group 72"/>
          <p:cNvGrpSpPr>
            <a:grpSpLocks/>
          </p:cNvGrpSpPr>
          <p:nvPr/>
        </p:nvGrpSpPr>
        <p:grpSpPr bwMode="auto">
          <a:xfrm>
            <a:off x="3694113" y="-176213"/>
            <a:ext cx="901700" cy="1768476"/>
            <a:chOff x="6153150" y="2946400"/>
            <a:chExt cx="901700" cy="1682749"/>
          </a:xfrm>
        </p:grpSpPr>
        <p:grpSp>
          <p:nvGrpSpPr>
            <p:cNvPr id="4510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4511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4511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11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11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7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76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AL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7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813210" name="Oval 154"/>
          <p:cNvSpPr>
            <a:spLocks noChangeArrowheads="1"/>
          </p:cNvSpPr>
          <p:nvPr/>
        </p:nvSpPr>
        <p:spPr bwMode="auto">
          <a:xfrm>
            <a:off x="3543300" y="433388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400">
              <a:latin typeface="Helvetica" charset="0"/>
              <a:ea typeface="+mn-ea"/>
              <a:cs typeface="+mn-cs"/>
            </a:endParaRPr>
          </a:p>
        </p:txBody>
      </p:sp>
      <p:sp>
        <p:nvSpPr>
          <p:cNvPr id="87" name="Text Box 14">
            <a:extLst>
              <a:ext uri="{FF2B5EF4-FFF2-40B4-BE49-F238E27FC236}">
                <a16:creationId xmlns:a16="http://schemas.microsoft.com/office/drawing/2014/main" id="{8E747B11-C22F-48B9-9E88-96236281D4E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547688" y="3403601"/>
            <a:ext cx="31289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 dirty="0">
                <a:latin typeface="Arial Black" charset="0"/>
              </a:rPr>
              <a:t>RIAK (5)</a:t>
            </a:r>
            <a:endParaRPr lang="en-US" sz="1400" dirty="0">
              <a:latin typeface="Arial Black" charset="0"/>
            </a:endParaRPr>
          </a:p>
        </p:txBody>
      </p:sp>
      <p:sp>
        <p:nvSpPr>
          <p:cNvPr id="88" name="Rectangle 85">
            <a:extLst>
              <a:ext uri="{FF2B5EF4-FFF2-40B4-BE49-F238E27FC236}">
                <a16:creationId xmlns:a16="http://schemas.microsoft.com/office/drawing/2014/main" id="{8E5D11CB-E6CB-41A7-B494-45A35CC53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6554788"/>
            <a:ext cx="304410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400" b="1" dirty="0" err="1">
                <a:latin typeface="Arial" charset="0"/>
              </a:rPr>
              <a:t>Riakdanv</a:t>
            </a:r>
            <a:r>
              <a:rPr lang="en-US" sz="2400" b="1" dirty="0">
                <a:latin typeface="Arial" charset="0"/>
              </a:rPr>
              <a:t> </a:t>
            </a:r>
            <a:r>
              <a:rPr lang="en-US" sz="2400" b="1" dirty="0" err="1">
                <a:latin typeface="Arial" charset="0"/>
              </a:rPr>
              <a:t>kaluaihmei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91" name="Rectangle 81">
            <a:extLst>
              <a:ext uri="{FF2B5EF4-FFF2-40B4-BE49-F238E27FC236}">
                <a16:creationId xmlns:a16="http://schemas.microsoft.com/office/drawing/2014/main" id="{C425C99D-569A-406A-98D3-8B2012132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25" y="5902325"/>
            <a:ext cx="25904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Singchakh</a:t>
            </a:r>
            <a:endParaRPr lang="en-US" sz="4000" dirty="0">
              <a:latin typeface="Arial" charset="0"/>
            </a:endParaRPr>
          </a:p>
        </p:txBody>
      </p:sp>
      <p:sp>
        <p:nvSpPr>
          <p:cNvPr id="92" name="Rectangle 74">
            <a:extLst>
              <a:ext uri="{FF2B5EF4-FFF2-40B4-BE49-F238E27FC236}">
                <a16:creationId xmlns:a16="http://schemas.microsoft.com/office/drawing/2014/main" id="{63C71FCF-FF58-40F2-B5CF-682B590A8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74" y="4558903"/>
            <a:ext cx="238565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Tatpatmei</a:t>
            </a:r>
            <a:endParaRPr lang="en-US" sz="4000" dirty="0">
              <a:latin typeface="Arial" charset="0"/>
            </a:endParaRPr>
          </a:p>
        </p:txBody>
      </p:sp>
      <p:sp>
        <p:nvSpPr>
          <p:cNvPr id="93" name="Rectangle 75">
            <a:extLst>
              <a:ext uri="{FF2B5EF4-FFF2-40B4-BE49-F238E27FC236}">
                <a16:creationId xmlns:a16="http://schemas.microsoft.com/office/drawing/2014/main" id="{46C7F7E3-5131-4986-B23B-1FFE77109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863" y="5229225"/>
            <a:ext cx="2420534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 dirty="0" err="1">
                <a:solidFill>
                  <a:srgbClr val="000000"/>
                </a:solidFill>
                <a:latin typeface="Arial" charset="0"/>
              </a:rPr>
              <a:t>Levithouc</a:t>
            </a:r>
            <a:endParaRPr lang="en-US" sz="4000" dirty="0">
              <a:latin typeface="Arial" charset="0"/>
            </a:endParaRPr>
          </a:p>
        </p:txBody>
      </p:sp>
      <p:sp>
        <p:nvSpPr>
          <p:cNvPr id="94" name="Rectangle 77">
            <a:extLst>
              <a:ext uri="{FF2B5EF4-FFF2-40B4-BE49-F238E27FC236}">
                <a16:creationId xmlns:a16="http://schemas.microsoft.com/office/drawing/2014/main" id="{1AF8C04B-C8D7-43EF-850E-DD0F8466C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6468" y="781050"/>
            <a:ext cx="230031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200" b="1" dirty="0" err="1">
                <a:solidFill>
                  <a:srgbClr val="000000"/>
                </a:solidFill>
                <a:latin typeface="Arial" charset="0"/>
              </a:rPr>
              <a:t>Thaureymei</a:t>
            </a:r>
            <a:endParaRPr lang="en-US" sz="3200" dirty="0">
              <a:latin typeface="Arial" charset="0"/>
            </a:endParaRPr>
          </a:p>
        </p:txBody>
      </p:sp>
      <p:grpSp>
        <p:nvGrpSpPr>
          <p:cNvPr id="45091" name="Group 85"/>
          <p:cNvGrpSpPr>
            <a:grpSpLocks/>
          </p:cNvGrpSpPr>
          <p:nvPr/>
        </p:nvGrpSpPr>
        <p:grpSpPr bwMode="auto">
          <a:xfrm>
            <a:off x="4480519" y="5580063"/>
            <a:ext cx="901700" cy="1768475"/>
            <a:chOff x="6153150" y="2946400"/>
            <a:chExt cx="901700" cy="1682749"/>
          </a:xfrm>
        </p:grpSpPr>
        <p:grpSp>
          <p:nvGrpSpPr>
            <p:cNvPr id="4509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4509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4510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10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509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095" name="Group 98"/>
            <p:cNvGrpSpPr>
              <a:grpSpLocks/>
            </p:cNvGrpSpPr>
            <p:nvPr/>
          </p:nvGrpSpPr>
          <p:grpSpPr bwMode="auto">
            <a:xfrm>
              <a:off x="6192838" y="2946400"/>
              <a:ext cx="671513" cy="1408113"/>
              <a:chOff x="3925" y="1840"/>
              <a:chExt cx="423" cy="887"/>
            </a:xfrm>
          </p:grpSpPr>
          <p:sp>
            <p:nvSpPr>
              <p:cNvPr id="89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90" name="Rectangle 97"/>
              <p:cNvSpPr>
                <a:spLocks noChangeArrowheads="1"/>
              </p:cNvSpPr>
              <p:nvPr/>
            </p:nvSpPr>
            <p:spPr bwMode="auto">
              <a:xfrm>
                <a:off x="3925" y="2341"/>
                <a:ext cx="423" cy="3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3600" i="1" dirty="0">
                    <a:solidFill>
                      <a:srgbClr val="000000"/>
                    </a:solidFill>
                    <a:latin typeface="Kosher-Normal" charset="0"/>
                  </a:rPr>
                  <a:t>KL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95" name="Rectangle 61">
            <a:extLst>
              <a:ext uri="{FF2B5EF4-FFF2-40B4-BE49-F238E27FC236}">
                <a16:creationId xmlns:a16="http://schemas.microsoft.com/office/drawing/2014/main" id="{9654A289-A643-489C-B818-BBB1372D8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13119" name="Oval 63"/>
          <p:cNvSpPr>
            <a:spLocks noChangeArrowheads="1"/>
          </p:cNvSpPr>
          <p:nvPr/>
        </p:nvSpPr>
        <p:spPr bwMode="auto">
          <a:xfrm>
            <a:off x="4324511" y="6190458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400">
              <a:latin typeface="Helvetica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210" grpId="0" animBg="1"/>
      <p:bldP spid="81311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209"/>
          <p:cNvGrpSpPr>
            <a:grpSpLocks/>
          </p:cNvGrpSpPr>
          <p:nvPr/>
        </p:nvGrpSpPr>
        <p:grpSpPr bwMode="auto">
          <a:xfrm>
            <a:off x="4967288" y="398463"/>
            <a:ext cx="4738687" cy="6916737"/>
            <a:chOff x="3129" y="251"/>
            <a:chExt cx="2985" cy="4357"/>
          </a:xfrm>
        </p:grpSpPr>
        <p:sp>
          <p:nvSpPr>
            <p:cNvPr id="47172" name="Rectangle 210"/>
            <p:cNvSpPr>
              <a:spLocks noChangeArrowheads="1"/>
            </p:cNvSpPr>
            <p:nvPr/>
          </p:nvSpPr>
          <p:spPr bwMode="auto">
            <a:xfrm>
              <a:off x="3137" y="261"/>
              <a:ext cx="2966" cy="43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7173" name="Picture 21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" y="270"/>
              <a:ext cx="2985" cy="4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174" name="Rectangle 212"/>
            <p:cNvSpPr>
              <a:spLocks noChangeArrowheads="1"/>
            </p:cNvSpPr>
            <p:nvPr/>
          </p:nvSpPr>
          <p:spPr bwMode="auto">
            <a:xfrm>
              <a:off x="3130" y="278"/>
              <a:ext cx="2965" cy="4305"/>
            </a:xfrm>
            <a:prstGeom prst="rect">
              <a:avLst/>
            </a:prstGeom>
            <a:solidFill>
              <a:schemeClr val="tx1">
                <a:alpha val="50195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75" name="Rectangle 213"/>
            <p:cNvSpPr>
              <a:spLocks noChangeArrowheads="1"/>
            </p:cNvSpPr>
            <p:nvPr/>
          </p:nvSpPr>
          <p:spPr bwMode="auto">
            <a:xfrm>
              <a:off x="3157" y="251"/>
              <a:ext cx="2957" cy="4315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106" name="Text Box 89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47107" name="Text Box 93"/>
          <p:cNvSpPr txBox="1">
            <a:spLocks noChangeArrowheads="1"/>
          </p:cNvSpPr>
          <p:nvPr/>
        </p:nvSpPr>
        <p:spPr bwMode="auto">
          <a:xfrm>
            <a:off x="9694863" y="7265988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58478F"/>
                </a:solidFill>
              </a:rPr>
              <a:t> </a:t>
            </a:r>
          </a:p>
        </p:txBody>
      </p:sp>
      <p:sp>
        <p:nvSpPr>
          <p:cNvPr id="47108" name="Text Box 20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47109" name="Text Box 207"/>
          <p:cNvSpPr txBox="1">
            <a:spLocks noChangeArrowheads="1"/>
          </p:cNvSpPr>
          <p:nvPr/>
        </p:nvSpPr>
        <p:spPr bwMode="auto">
          <a:xfrm>
            <a:off x="9318625" y="7265988"/>
            <a:ext cx="273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/>
              <a:t> </a:t>
            </a:r>
          </a:p>
        </p:txBody>
      </p:sp>
      <p:sp>
        <p:nvSpPr>
          <p:cNvPr id="47110" name="Rectangle 7"/>
          <p:cNvSpPr>
            <a:spLocks noChangeArrowheads="1"/>
          </p:cNvSpPr>
          <p:nvPr/>
        </p:nvSpPr>
        <p:spPr bwMode="auto">
          <a:xfrm>
            <a:off x="169863" y="7427913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pic>
        <p:nvPicPr>
          <p:cNvPr id="238814" name="Picture 22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238821" name="Rectangle 22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238822" name="Rectangle 230"/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238823" name="Text Box 231"/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47116" name="Text Box 233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47117" name="Text Box 234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22</a:t>
            </a:r>
          </a:p>
        </p:txBody>
      </p:sp>
      <p:sp>
        <p:nvSpPr>
          <p:cNvPr id="238830" name="Rectangle 23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238831" name="Text Box 239"/>
          <p:cNvSpPr txBox="1">
            <a:spLocks noChangeArrowheads="1"/>
          </p:cNvSpPr>
          <p:nvPr/>
        </p:nvSpPr>
        <p:spPr bwMode="auto">
          <a:xfrm>
            <a:off x="5800725" y="5260975"/>
            <a:ext cx="3563937" cy="12003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66FFFF"/>
                </a:solidFill>
                <a:latin typeface="Arial" charset="0"/>
              </a:rPr>
              <a:t>KADANGV TEI NINGTOW DAI!</a:t>
            </a:r>
            <a:endParaRPr lang="en-US" sz="3600" dirty="0">
              <a:solidFill>
                <a:srgbClr val="66FFFF"/>
              </a:solidFill>
            </a:endParaRPr>
          </a:p>
        </p:txBody>
      </p:sp>
      <p:sp>
        <p:nvSpPr>
          <p:cNvPr id="47120" name="Line 240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1" name="Line 241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2" name="Line 242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3" name="Line 243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4" name="Line 244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5" name="Line 245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6" name="Freeform 246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7" name="Line 247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8" name="Line 248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29" name="Freeform 249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0" name="Line 250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1" name="Line 251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2" name="Line 252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3" name="Line 253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4" name="Line 254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5" name="Line 255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6" name="Line 256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7" name="Line 257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8" name="Line 258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39" name="Line 259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0" name="Line 260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1" name="Line 261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2" name="Line 262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3" name="Line 263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4" name="Line 264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45" name="Rectangle 265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7146" name="Rectangle 266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7147" name="Rectangle 267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47148" name="Rectangle 268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47149" name="Rectangle 269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47150" name="AutoShape 270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7151" name="Rectangle 285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47152" name="Rectangle 286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47153" name="Line 288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675" name="Oval 83"/>
          <p:cNvSpPr>
            <a:spLocks noChangeArrowheads="1"/>
          </p:cNvSpPr>
          <p:nvPr/>
        </p:nvSpPr>
        <p:spPr bwMode="auto">
          <a:xfrm>
            <a:off x="1141413" y="2014538"/>
            <a:ext cx="900112" cy="3646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7155" name="Text Box 290"/>
          <p:cNvSpPr txBox="1">
            <a:spLocks noChangeArrowheads="1"/>
          </p:cNvSpPr>
          <p:nvPr/>
        </p:nvSpPr>
        <p:spPr bwMode="auto">
          <a:xfrm>
            <a:off x="9575800" y="72866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47157" name="Text Box 292"/>
          <p:cNvSpPr txBox="1">
            <a:spLocks noChangeArrowheads="1"/>
          </p:cNvSpPr>
          <p:nvPr/>
        </p:nvSpPr>
        <p:spPr bwMode="auto">
          <a:xfrm rot="-5400000">
            <a:off x="-1193006" y="347424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grpSp>
        <p:nvGrpSpPr>
          <p:cNvPr id="47158" name="Group 66"/>
          <p:cNvGrpSpPr>
            <a:grpSpLocks/>
          </p:cNvGrpSpPr>
          <p:nvPr/>
        </p:nvGrpSpPr>
        <p:grpSpPr bwMode="auto">
          <a:xfrm>
            <a:off x="3251199" y="3009901"/>
            <a:ext cx="855851" cy="1659425"/>
            <a:chOff x="6153150" y="2946400"/>
            <a:chExt cx="901700" cy="1865313"/>
          </a:xfrm>
        </p:grpSpPr>
        <p:grpSp>
          <p:nvGrpSpPr>
            <p:cNvPr id="47160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47164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47170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171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165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66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67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68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69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161" name="Group 98"/>
            <p:cNvGrpSpPr>
              <a:grpSpLocks/>
            </p:cNvGrpSpPr>
            <p:nvPr/>
          </p:nvGrpSpPr>
          <p:grpSpPr bwMode="auto">
            <a:xfrm>
              <a:off x="6175375" y="2946400"/>
              <a:ext cx="671513" cy="1865313"/>
              <a:chOff x="3914" y="1840"/>
              <a:chExt cx="423" cy="1175"/>
            </a:xfrm>
          </p:grpSpPr>
          <p:sp>
            <p:nvSpPr>
              <p:cNvPr id="71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23" cy="6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  <p:sp>
            <p:nvSpPr>
              <p:cNvPr id="70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8676" name="Oval 84"/>
          <p:cNvSpPr>
            <a:spLocks noChangeArrowheads="1"/>
          </p:cNvSpPr>
          <p:nvPr/>
        </p:nvSpPr>
        <p:spPr bwMode="auto">
          <a:xfrm>
            <a:off x="2928938" y="4214813"/>
            <a:ext cx="1990725" cy="3336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3" name="Rectangle 61">
            <a:extLst>
              <a:ext uri="{FF2B5EF4-FFF2-40B4-BE49-F238E27FC236}">
                <a16:creationId xmlns:a16="http://schemas.microsoft.com/office/drawing/2014/main" id="{A6534F30-87DA-49C1-9F7D-EE86744D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74" name="Text Box 232">
            <a:extLst>
              <a:ext uri="{FF2B5EF4-FFF2-40B4-BE49-F238E27FC236}">
                <a16:creationId xmlns:a16="http://schemas.microsoft.com/office/drawing/2014/main" id="{EEC3AF63-F8CE-484C-8A74-3E94843E1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831" grpId="0" autoUpdateAnimBg="0"/>
      <p:bldP spid="238675" grpId="0" animBg="1"/>
      <p:bldP spid="23867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Line 80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4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5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6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8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59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0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1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2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3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4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5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6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7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9168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69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0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2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3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4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6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7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8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79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9180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9181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49182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49183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184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49185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49186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49187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88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189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6139" name="Rectangle 75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Joshua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49191" name="Line 76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192" name="Text Box 7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56151" name="Picture 8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56158" name="Oval 94"/>
          <p:cNvSpPr>
            <a:spLocks noChangeArrowheads="1"/>
          </p:cNvSpPr>
          <p:nvPr/>
        </p:nvSpPr>
        <p:spPr bwMode="auto">
          <a:xfrm>
            <a:off x="1657350" y="328613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56159" name="Rectangle 95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49199" name="Text Box 99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49200" name="Text Box 100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23</a:t>
            </a:r>
          </a:p>
        </p:txBody>
      </p:sp>
      <p:grpSp>
        <p:nvGrpSpPr>
          <p:cNvPr id="49201" name="Group 104"/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856169" name="AutoShape 10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56170" name="Text Box 10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1400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1350 B.C.</a:t>
              </a:r>
            </a:p>
          </p:txBody>
        </p:sp>
      </p:grpSp>
      <p:sp>
        <p:nvSpPr>
          <p:cNvPr id="856171" name="Rectangle 10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49203" name="Text Box 111"/>
          <p:cNvSpPr txBox="1">
            <a:spLocks noChangeArrowheads="1"/>
          </p:cNvSpPr>
          <p:nvPr/>
        </p:nvSpPr>
        <p:spPr bwMode="auto">
          <a:xfrm rot="-5400000">
            <a:off x="-1285081" y="3556794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49204" name="Text Box 119"/>
          <p:cNvSpPr txBox="1">
            <a:spLocks noChangeArrowheads="1"/>
          </p:cNvSpPr>
          <p:nvPr/>
        </p:nvSpPr>
        <p:spPr bwMode="auto">
          <a:xfrm rot="-5400000">
            <a:off x="-1193006" y="347424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grpSp>
        <p:nvGrpSpPr>
          <p:cNvPr id="49205" name="Group 64"/>
          <p:cNvGrpSpPr>
            <a:grpSpLocks/>
          </p:cNvGrpSpPr>
          <p:nvPr/>
        </p:nvGrpSpPr>
        <p:grpSpPr bwMode="auto">
          <a:xfrm>
            <a:off x="3251199" y="3009901"/>
            <a:ext cx="855851" cy="1659425"/>
            <a:chOff x="6153150" y="2946400"/>
            <a:chExt cx="901700" cy="1865313"/>
          </a:xfrm>
        </p:grpSpPr>
        <p:grpSp>
          <p:nvGrpSpPr>
            <p:cNvPr id="49208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49212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49218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9219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9213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14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15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16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217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209" name="Group 98"/>
            <p:cNvGrpSpPr>
              <a:grpSpLocks/>
            </p:cNvGrpSpPr>
            <p:nvPr/>
          </p:nvGrpSpPr>
          <p:grpSpPr bwMode="auto">
            <a:xfrm>
              <a:off x="6175375" y="2946400"/>
              <a:ext cx="671513" cy="1865313"/>
              <a:chOff x="3914" y="1840"/>
              <a:chExt cx="423" cy="1175"/>
            </a:xfrm>
          </p:grpSpPr>
          <p:sp>
            <p:nvSpPr>
              <p:cNvPr id="68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69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23" cy="6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49206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1" name="Rectangle 61">
            <a:extLst>
              <a:ext uri="{FF2B5EF4-FFF2-40B4-BE49-F238E27FC236}">
                <a16:creationId xmlns:a16="http://schemas.microsoft.com/office/drawing/2014/main" id="{483D3ED3-BB87-41E0-8D44-8246C7976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73" name="Rectangle 230">
            <a:extLst>
              <a:ext uri="{FF2B5EF4-FFF2-40B4-BE49-F238E27FC236}">
                <a16:creationId xmlns:a16="http://schemas.microsoft.com/office/drawing/2014/main" id="{C1D955A2-F889-496F-9F1C-699EEFDE4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74" name="Text Box 231">
            <a:extLst>
              <a:ext uri="{FF2B5EF4-FFF2-40B4-BE49-F238E27FC236}">
                <a16:creationId xmlns:a16="http://schemas.microsoft.com/office/drawing/2014/main" id="{CDFB1719-4DCA-4D38-9EC8-2AD810DC8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75" name="Text Box 232">
            <a:extLst>
              <a:ext uri="{FF2B5EF4-FFF2-40B4-BE49-F238E27FC236}">
                <a16:creationId xmlns:a16="http://schemas.microsoft.com/office/drawing/2014/main" id="{7A8A1B38-B552-4599-953D-429A0B641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5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2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3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5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7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8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9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0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1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2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3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4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5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51216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7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8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3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8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1229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1230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1231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51232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51233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1234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51235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51236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1237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8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0" name="Rectangle 70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858183" name="Rectangle 71"/>
          <p:cNvSpPr>
            <a:spLocks noChangeArrowheads="1"/>
          </p:cNvSpPr>
          <p:nvPr/>
        </p:nvSpPr>
        <p:spPr bwMode="auto">
          <a:xfrm>
            <a:off x="1721794" y="1835150"/>
            <a:ext cx="244297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Latzanpoucnunc</a:t>
            </a:r>
            <a:endParaRPr lang="en-US" sz="2400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51242" name="Text Box 75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58205" name="Picture 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58207" name="Oval 95"/>
          <p:cNvSpPr>
            <a:spLocks noChangeArrowheads="1"/>
          </p:cNvSpPr>
          <p:nvPr/>
        </p:nvSpPr>
        <p:spPr bwMode="auto">
          <a:xfrm>
            <a:off x="1643063" y="1625600"/>
            <a:ext cx="2613023" cy="788989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58208" name="Rectangle 96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51249" name="Text Box 100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51250" name="Text Box 101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24</a:t>
            </a:r>
          </a:p>
        </p:txBody>
      </p:sp>
      <p:sp>
        <p:nvSpPr>
          <p:cNvPr id="858218" name="Rectangle 10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51253" name="Text Box 110"/>
          <p:cNvSpPr txBox="1">
            <a:spLocks noChangeArrowheads="1"/>
          </p:cNvSpPr>
          <p:nvPr/>
        </p:nvSpPr>
        <p:spPr bwMode="auto">
          <a:xfrm rot="-5400000">
            <a:off x="-1285081" y="3559969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51255" name="Group 65"/>
          <p:cNvGrpSpPr>
            <a:grpSpLocks/>
          </p:cNvGrpSpPr>
          <p:nvPr/>
        </p:nvGrpSpPr>
        <p:grpSpPr bwMode="auto">
          <a:xfrm>
            <a:off x="3251199" y="3009901"/>
            <a:ext cx="871349" cy="1659425"/>
            <a:chOff x="6153150" y="2946400"/>
            <a:chExt cx="901700" cy="1865313"/>
          </a:xfrm>
        </p:grpSpPr>
        <p:grpSp>
          <p:nvGrpSpPr>
            <p:cNvPr id="5125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5126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5126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6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126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6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6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6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6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1258" name="Group 98"/>
            <p:cNvGrpSpPr>
              <a:grpSpLocks/>
            </p:cNvGrpSpPr>
            <p:nvPr/>
          </p:nvGrpSpPr>
          <p:grpSpPr bwMode="auto">
            <a:xfrm>
              <a:off x="6175375" y="2946400"/>
              <a:ext cx="671513" cy="1865313"/>
              <a:chOff x="3914" y="1840"/>
              <a:chExt cx="423" cy="1175"/>
            </a:xfrm>
          </p:grpSpPr>
          <p:sp>
            <p:nvSpPr>
              <p:cNvPr id="69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0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23" cy="6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73" name="Group 104">
            <a:extLst>
              <a:ext uri="{FF2B5EF4-FFF2-40B4-BE49-F238E27FC236}">
                <a16:creationId xmlns:a16="http://schemas.microsoft.com/office/drawing/2014/main" id="{8102F85A-C8C0-40FA-B4C6-F3DD503B5795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74" name="AutoShape 105">
              <a:extLst>
                <a:ext uri="{FF2B5EF4-FFF2-40B4-BE49-F238E27FC236}">
                  <a16:creationId xmlns:a16="http://schemas.microsoft.com/office/drawing/2014/main" id="{6015F0CA-63DB-4294-A37B-FD28FC575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75" name="Text Box 106">
              <a:extLst>
                <a:ext uri="{FF2B5EF4-FFF2-40B4-BE49-F238E27FC236}">
                  <a16:creationId xmlns:a16="http://schemas.microsoft.com/office/drawing/2014/main" id="{E95003FF-D041-477C-BD22-09A4789AF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1400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1050 B.C.</a:t>
              </a:r>
            </a:p>
          </p:txBody>
        </p:sp>
      </p:grpSp>
      <p:sp>
        <p:nvSpPr>
          <p:cNvPr id="76" name="Rectangle 61">
            <a:extLst>
              <a:ext uri="{FF2B5EF4-FFF2-40B4-BE49-F238E27FC236}">
                <a16:creationId xmlns:a16="http://schemas.microsoft.com/office/drawing/2014/main" id="{C3514424-C719-4A98-9F01-0881D7C05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77" name="Rectangle 230">
            <a:extLst>
              <a:ext uri="{FF2B5EF4-FFF2-40B4-BE49-F238E27FC236}">
                <a16:creationId xmlns:a16="http://schemas.microsoft.com/office/drawing/2014/main" id="{F66D74FA-320C-409C-875C-01955F258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78" name="Text Box 231">
            <a:extLst>
              <a:ext uri="{FF2B5EF4-FFF2-40B4-BE49-F238E27FC236}">
                <a16:creationId xmlns:a16="http://schemas.microsoft.com/office/drawing/2014/main" id="{9A5E0D5B-8538-49E4-9AA2-09BFBEF8D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79" name="Text Box 232">
            <a:extLst>
              <a:ext uri="{FF2B5EF4-FFF2-40B4-BE49-F238E27FC236}">
                <a16:creationId xmlns:a16="http://schemas.microsoft.com/office/drawing/2014/main" id="{F5798CDA-2392-4793-A01E-9AAD62C29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80" name="Text Box 119">
            <a:extLst>
              <a:ext uri="{FF2B5EF4-FFF2-40B4-BE49-F238E27FC236}">
                <a16:creationId xmlns:a16="http://schemas.microsoft.com/office/drawing/2014/main" id="{62D20EE4-2413-4C4E-816D-5F6A43D87AF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93006" y="347424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820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0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1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4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5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6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7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8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9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0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1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53264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6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7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8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9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0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1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2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3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4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5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6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3277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3278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3279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53280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53281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53283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53284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3285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86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Rectangle 70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53289" name="Rectangle 71"/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860232" name="Rectangle 72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Ruth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53291" name="Text Box 75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60244" name="Picture 84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60246" name="Oval 86"/>
          <p:cNvSpPr>
            <a:spLocks noChangeArrowheads="1"/>
          </p:cNvSpPr>
          <p:nvPr/>
        </p:nvSpPr>
        <p:spPr bwMode="auto">
          <a:xfrm>
            <a:off x="1721769" y="1554539"/>
            <a:ext cx="2400784" cy="1152526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60247" name="Rectangle 87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53299" name="Text Box 91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53300" name="Text Box 92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25</a:t>
            </a:r>
          </a:p>
        </p:txBody>
      </p:sp>
      <p:sp>
        <p:nvSpPr>
          <p:cNvPr id="860253" name="Rectangle 93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53302" name="Text Box 96"/>
          <p:cNvSpPr txBox="1">
            <a:spLocks noChangeArrowheads="1"/>
          </p:cNvSpPr>
          <p:nvPr/>
        </p:nvSpPr>
        <p:spPr bwMode="auto">
          <a:xfrm rot="-5400000">
            <a:off x="-1285081" y="3558381"/>
            <a:ext cx="56149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53303" name="Text Box 104"/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grpSp>
        <p:nvGrpSpPr>
          <p:cNvPr id="53304" name="Group 66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5330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5331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5331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31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331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1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1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1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1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07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19151" cy="1381125"/>
              <a:chOff x="3914" y="1840"/>
              <a:chExt cx="516" cy="870"/>
            </a:xfrm>
          </p:grpSpPr>
          <p:sp>
            <p:nvSpPr>
              <p:cNvPr id="70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1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16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75" name="Group 104">
            <a:extLst>
              <a:ext uri="{FF2B5EF4-FFF2-40B4-BE49-F238E27FC236}">
                <a16:creationId xmlns:a16="http://schemas.microsoft.com/office/drawing/2014/main" id="{8FE49A6A-9BE2-4709-80B5-D4C23A0A1B7E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76" name="AutoShape 105">
              <a:extLst>
                <a:ext uri="{FF2B5EF4-FFF2-40B4-BE49-F238E27FC236}">
                  <a16:creationId xmlns:a16="http://schemas.microsoft.com/office/drawing/2014/main" id="{019A9D14-A2DD-4AC0-A2B2-DE854ACD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77" name="Text Box 106">
              <a:extLst>
                <a:ext uri="{FF2B5EF4-FFF2-40B4-BE49-F238E27FC236}">
                  <a16:creationId xmlns:a16="http://schemas.microsoft.com/office/drawing/2014/main" id="{8E27808E-F159-4C99-80F6-DDBECDE0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       1100 B.C.</a:t>
              </a:r>
            </a:p>
          </p:txBody>
        </p:sp>
      </p:grpSp>
      <p:sp>
        <p:nvSpPr>
          <p:cNvPr id="78" name="Rectangle 61">
            <a:extLst>
              <a:ext uri="{FF2B5EF4-FFF2-40B4-BE49-F238E27FC236}">
                <a16:creationId xmlns:a16="http://schemas.microsoft.com/office/drawing/2014/main" id="{8B674BB3-B188-4573-9CB5-18CCDA830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79" name="Rectangle 230">
            <a:extLst>
              <a:ext uri="{FF2B5EF4-FFF2-40B4-BE49-F238E27FC236}">
                <a16:creationId xmlns:a16="http://schemas.microsoft.com/office/drawing/2014/main" id="{A18D4A34-65E6-468D-B41E-3CC8971D8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0" name="Text Box 231">
            <a:extLst>
              <a:ext uri="{FF2B5EF4-FFF2-40B4-BE49-F238E27FC236}">
                <a16:creationId xmlns:a16="http://schemas.microsoft.com/office/drawing/2014/main" id="{D926A81C-9853-4F48-9852-AE86E620C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1" name="Text Box 232">
            <a:extLst>
              <a:ext uri="{FF2B5EF4-FFF2-40B4-BE49-F238E27FC236}">
                <a16:creationId xmlns:a16="http://schemas.microsoft.com/office/drawing/2014/main" id="{F378DC10-4858-4B5C-8CEC-5284CF1C8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4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8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299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1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2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3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4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5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6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7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8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9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0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11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55312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4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5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6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7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8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9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0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1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2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3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4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5325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5326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5327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55328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9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55330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55331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5332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33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4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2277" name="Oval 69"/>
          <p:cNvSpPr>
            <a:spLocks noChangeArrowheads="1"/>
          </p:cNvSpPr>
          <p:nvPr/>
        </p:nvSpPr>
        <p:spPr bwMode="auto">
          <a:xfrm>
            <a:off x="1738313" y="32893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62278" name="Oval 70"/>
          <p:cNvSpPr>
            <a:spLocks noChangeArrowheads="1"/>
          </p:cNvSpPr>
          <p:nvPr/>
        </p:nvSpPr>
        <p:spPr bwMode="auto">
          <a:xfrm>
            <a:off x="1728788" y="385762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62280" name="Oval 72"/>
          <p:cNvSpPr>
            <a:spLocks noChangeArrowheads="1"/>
          </p:cNvSpPr>
          <p:nvPr/>
        </p:nvSpPr>
        <p:spPr bwMode="auto">
          <a:xfrm>
            <a:off x="1827213" y="46355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55340" name="Rectangle 83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55341" name="Text Box 86"/>
          <p:cNvSpPr txBox="1">
            <a:spLocks noChangeArrowheads="1"/>
          </p:cNvSpPr>
          <p:nvPr/>
        </p:nvSpPr>
        <p:spPr bwMode="auto">
          <a:xfrm>
            <a:off x="9320213" y="7265988"/>
            <a:ext cx="2730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/>
              <a:t> </a:t>
            </a:r>
          </a:p>
        </p:txBody>
      </p:sp>
      <p:sp>
        <p:nvSpPr>
          <p:cNvPr id="55342" name="Text Box 87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62307" name="Picture 9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62309" name="Rectangle 101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55349" name="Text Box 105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55350" name="Text Box 106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26</a:t>
            </a:r>
          </a:p>
        </p:txBody>
      </p:sp>
      <p:sp>
        <p:nvSpPr>
          <p:cNvPr id="862315" name="Rectangle 10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55352" name="Text Box 114"/>
          <p:cNvSpPr txBox="1">
            <a:spLocks noChangeArrowheads="1"/>
          </p:cNvSpPr>
          <p:nvPr/>
        </p:nvSpPr>
        <p:spPr bwMode="auto">
          <a:xfrm rot="-5400000">
            <a:off x="-1285081" y="3556794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55353" name="Rectangle 109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55354" name="Text Box 111"/>
          <p:cNvSpPr txBox="1">
            <a:spLocks noChangeArrowheads="1"/>
          </p:cNvSpPr>
          <p:nvPr/>
        </p:nvSpPr>
        <p:spPr bwMode="auto">
          <a:xfrm>
            <a:off x="9575800" y="72739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sp>
        <p:nvSpPr>
          <p:cNvPr id="862279" name="Oval 71"/>
          <p:cNvSpPr>
            <a:spLocks noChangeArrowheads="1"/>
          </p:cNvSpPr>
          <p:nvPr/>
        </p:nvSpPr>
        <p:spPr bwMode="auto">
          <a:xfrm>
            <a:off x="1719263" y="417195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55356" name="Group 115"/>
          <p:cNvGrpSpPr>
            <a:grpSpLocks/>
          </p:cNvGrpSpPr>
          <p:nvPr/>
        </p:nvGrpSpPr>
        <p:grpSpPr bwMode="auto">
          <a:xfrm>
            <a:off x="3270250" y="3759200"/>
            <a:ext cx="741363" cy="663575"/>
            <a:chOff x="2510" y="2258"/>
            <a:chExt cx="467" cy="418"/>
          </a:xfrm>
        </p:grpSpPr>
        <p:sp>
          <p:nvSpPr>
            <p:cNvPr id="55377" name="Text Box 116"/>
            <p:cNvSpPr txBox="1">
              <a:spLocks noChangeArrowheads="1"/>
            </p:cNvSpPr>
            <p:nvPr/>
          </p:nvSpPr>
          <p:spPr bwMode="auto">
            <a:xfrm>
              <a:off x="2510" y="2329"/>
              <a:ext cx="467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 b="1" i="1">
                  <a:latin typeface="Arial" charset="0"/>
                </a:rPr>
                <a:t>DC</a:t>
              </a:r>
              <a:endParaRPr lang="en-US" sz="1400" b="1" i="1">
                <a:solidFill>
                  <a:srgbClr val="00DFCA"/>
                </a:solidFill>
                <a:latin typeface="Arial" charset="0"/>
              </a:endParaRPr>
            </a:p>
          </p:txBody>
        </p:sp>
        <p:grpSp>
          <p:nvGrpSpPr>
            <p:cNvPr id="55378" name="Group 117"/>
            <p:cNvGrpSpPr>
              <a:grpSpLocks/>
            </p:cNvGrpSpPr>
            <p:nvPr/>
          </p:nvGrpSpPr>
          <p:grpSpPr bwMode="auto">
            <a:xfrm>
              <a:off x="2566" y="2258"/>
              <a:ext cx="364" cy="418"/>
              <a:chOff x="2707" y="548"/>
              <a:chExt cx="2950" cy="2769"/>
            </a:xfrm>
          </p:grpSpPr>
          <p:grpSp>
            <p:nvGrpSpPr>
              <p:cNvPr id="55379" name="Group 118"/>
              <p:cNvGrpSpPr>
                <a:grpSpLocks/>
              </p:cNvGrpSpPr>
              <p:nvPr/>
            </p:nvGrpSpPr>
            <p:grpSpPr bwMode="auto">
              <a:xfrm>
                <a:off x="3890" y="886"/>
                <a:ext cx="1459" cy="1682"/>
                <a:chOff x="1288" y="2156"/>
                <a:chExt cx="1459" cy="1682"/>
              </a:xfrm>
            </p:grpSpPr>
            <p:sp>
              <p:nvSpPr>
                <p:cNvPr id="55381" name="Freeform 119" descr="Cork"/>
                <p:cNvSpPr>
                  <a:spLocks/>
                </p:cNvSpPr>
                <p:nvPr/>
              </p:nvSpPr>
              <p:spPr bwMode="auto">
                <a:xfrm>
                  <a:off x="1321" y="2156"/>
                  <a:ext cx="1426" cy="1331"/>
                </a:xfrm>
                <a:custGeom>
                  <a:avLst/>
                  <a:gdLst>
                    <a:gd name="T0" fmla="*/ 24535662 w 592"/>
                    <a:gd name="T1" fmla="*/ 2147483647 h 90"/>
                    <a:gd name="T2" fmla="*/ 68176096 w 592"/>
                    <a:gd name="T3" fmla="*/ 2147483647 h 90"/>
                    <a:gd name="T4" fmla="*/ 105628091 w 592"/>
                    <a:gd name="T5" fmla="*/ 2147483647 h 90"/>
                    <a:gd name="T6" fmla="*/ 142361783 w 592"/>
                    <a:gd name="T7" fmla="*/ 2147483647 h 90"/>
                    <a:gd name="T8" fmla="*/ 346693860 w 592"/>
                    <a:gd name="T9" fmla="*/ 2147483647 h 90"/>
                    <a:gd name="T10" fmla="*/ 470517849 w 592"/>
                    <a:gd name="T11" fmla="*/ 2147483647 h 90"/>
                    <a:gd name="T12" fmla="*/ 525391025 w 592"/>
                    <a:gd name="T13" fmla="*/ 2147483647 h 90"/>
                    <a:gd name="T14" fmla="*/ 735928991 w 592"/>
                    <a:gd name="T15" fmla="*/ 2147483647 h 90"/>
                    <a:gd name="T16" fmla="*/ 1045886363 w 592"/>
                    <a:gd name="T17" fmla="*/ 2147483647 h 90"/>
                    <a:gd name="T18" fmla="*/ 1460756320 w 592"/>
                    <a:gd name="T19" fmla="*/ 2147483647 h 90"/>
                    <a:gd name="T20" fmla="*/ 1609583206 w 592"/>
                    <a:gd name="T21" fmla="*/ 0 h 90"/>
                    <a:gd name="T22" fmla="*/ 1770029218 w 592"/>
                    <a:gd name="T23" fmla="*/ 2147483647 h 90"/>
                    <a:gd name="T24" fmla="*/ 1825349166 w 592"/>
                    <a:gd name="T25" fmla="*/ 2147483647 h 90"/>
                    <a:gd name="T26" fmla="*/ 1831792424 w 592"/>
                    <a:gd name="T27" fmla="*/ 2147483647 h 90"/>
                    <a:gd name="T28" fmla="*/ 1800828007 w 592"/>
                    <a:gd name="T29" fmla="*/ 2147483647 h 90"/>
                    <a:gd name="T30" fmla="*/ 1807270461 w 592"/>
                    <a:gd name="T31" fmla="*/ 2147483647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55382" name="Freeform 120" descr="Cork"/>
                <p:cNvSpPr>
                  <a:spLocks/>
                </p:cNvSpPr>
                <p:nvPr/>
              </p:nvSpPr>
              <p:spPr bwMode="auto">
                <a:xfrm>
                  <a:off x="1288" y="2507"/>
                  <a:ext cx="1427" cy="1331"/>
                </a:xfrm>
                <a:custGeom>
                  <a:avLst/>
                  <a:gdLst>
                    <a:gd name="T0" fmla="*/ 1536209308 w 599"/>
                    <a:gd name="T1" fmla="*/ 0 h 432"/>
                    <a:gd name="T2" fmla="*/ 1525381351 w 599"/>
                    <a:gd name="T3" fmla="*/ 1174384098 h 432"/>
                    <a:gd name="T4" fmla="*/ 1510050573 w 599"/>
                    <a:gd name="T5" fmla="*/ 2056114113 h 432"/>
                    <a:gd name="T6" fmla="*/ 1500551663 w 599"/>
                    <a:gd name="T7" fmla="*/ 2147483647 h 432"/>
                    <a:gd name="T8" fmla="*/ 1428100670 w 599"/>
                    <a:gd name="T9" fmla="*/ 2147483647 h 432"/>
                    <a:gd name="T10" fmla="*/ 1346367141 w 599"/>
                    <a:gd name="T11" fmla="*/ 2147483647 h 432"/>
                    <a:gd name="T12" fmla="*/ 1320571596 w 599"/>
                    <a:gd name="T13" fmla="*/ 2147483647 h 432"/>
                    <a:gd name="T14" fmla="*/ 1294941573 w 599"/>
                    <a:gd name="T15" fmla="*/ 2147483647 h 432"/>
                    <a:gd name="T16" fmla="*/ 1269144805 w 599"/>
                    <a:gd name="T17" fmla="*/ 2147483647 h 432"/>
                    <a:gd name="T18" fmla="*/ 1181955894 w 599"/>
                    <a:gd name="T19" fmla="*/ 2147483647 h 432"/>
                    <a:gd name="T20" fmla="*/ 1111003698 w 599"/>
                    <a:gd name="T21" fmla="*/ 2147483647 h 432"/>
                    <a:gd name="T22" fmla="*/ 1079333115 w 599"/>
                    <a:gd name="T23" fmla="*/ 2147483647 h 432"/>
                    <a:gd name="T24" fmla="*/ 1089360203 w 599"/>
                    <a:gd name="T25" fmla="*/ 2147483647 h 432"/>
                    <a:gd name="T26" fmla="*/ 1105462612 w 599"/>
                    <a:gd name="T27" fmla="*/ 2147483647 h 432"/>
                    <a:gd name="T28" fmla="*/ 1038735737 w 599"/>
                    <a:gd name="T29" fmla="*/ 2147483647 h 432"/>
                    <a:gd name="T30" fmla="*/ 890019955 w 599"/>
                    <a:gd name="T31" fmla="*/ 2147483647 h 432"/>
                    <a:gd name="T32" fmla="*/ 289615284 w 599"/>
                    <a:gd name="T33" fmla="*/ 2147483647 h 432"/>
                    <a:gd name="T34" fmla="*/ 263821413 w 599"/>
                    <a:gd name="T35" fmla="*/ 2147483647 h 432"/>
                    <a:gd name="T36" fmla="*/ 222649083 w 599"/>
                    <a:gd name="T37" fmla="*/ 2147483647 h 432"/>
                    <a:gd name="T38" fmla="*/ 135573907 w 599"/>
                    <a:gd name="T39" fmla="*/ 2147483647 h 432"/>
                    <a:gd name="T40" fmla="*/ 74118173 w 599"/>
                    <a:gd name="T41" fmla="*/ 2147483647 h 432"/>
                    <a:gd name="T42" fmla="*/ 42842376 w 599"/>
                    <a:gd name="T43" fmla="*/ 2147483647 h 432"/>
                    <a:gd name="T44" fmla="*/ 17983590 w 599"/>
                    <a:gd name="T45" fmla="*/ 2147483647 h 432"/>
                    <a:gd name="T46" fmla="*/ 28109213 w 599"/>
                    <a:gd name="T47" fmla="*/ 2147483647 h 432"/>
                    <a:gd name="T48" fmla="*/ 42842376 w 599"/>
                    <a:gd name="T49" fmla="*/ 2147483647 h 432"/>
                    <a:gd name="T50" fmla="*/ 68638233 w 599"/>
                    <a:gd name="T51" fmla="*/ 2147483647 h 432"/>
                    <a:gd name="T52" fmla="*/ 74118173 w 599"/>
                    <a:gd name="T53" fmla="*/ 2147483647 h 432"/>
                    <a:gd name="T54" fmla="*/ 79466423 w 599"/>
                    <a:gd name="T55" fmla="*/ 2147483647 h 432"/>
                    <a:gd name="T56" fmla="*/ 74118173 w 599"/>
                    <a:gd name="T57" fmla="*/ 2147483647 h 432"/>
                    <a:gd name="T58" fmla="*/ 53670587 w 599"/>
                    <a:gd name="T59" fmla="*/ 2147483647 h 432"/>
                    <a:gd name="T60" fmla="*/ 48324297 w 599"/>
                    <a:gd name="T61" fmla="*/ 2147483647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55380" name="Picture 121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62318" name="AutoShape 110"/>
          <p:cNvSpPr>
            <a:spLocks noChangeArrowheads="1"/>
          </p:cNvSpPr>
          <p:nvPr/>
        </p:nvSpPr>
        <p:spPr bwMode="auto">
          <a:xfrm>
            <a:off x="1241425" y="3119438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62284" name="Text Box 76"/>
          <p:cNvSpPr txBox="1">
            <a:spLocks noChangeArrowheads="1"/>
          </p:cNvSpPr>
          <p:nvPr/>
        </p:nvSpPr>
        <p:spPr bwMode="auto">
          <a:xfrm rot="-1471037">
            <a:off x="2690813" y="1473200"/>
            <a:ext cx="2078037" cy="8239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800" b="1" dirty="0">
                <a:solidFill>
                  <a:srgbClr val="00CC00"/>
                </a:solidFill>
                <a:effectLst>
                  <a:glow rad="139700">
                    <a:schemeClr val="bg1"/>
                  </a:glow>
                </a:effectLst>
                <a:ea typeface="+mn-ea"/>
                <a:cs typeface="+mn-cs"/>
              </a:rPr>
              <a:t>SAUL</a:t>
            </a:r>
          </a:p>
        </p:txBody>
      </p:sp>
      <p:sp>
        <p:nvSpPr>
          <p:cNvPr id="862285" name="Text Box 77"/>
          <p:cNvSpPr txBox="1">
            <a:spLocks noChangeArrowheads="1"/>
          </p:cNvSpPr>
          <p:nvPr/>
        </p:nvSpPr>
        <p:spPr bwMode="auto">
          <a:xfrm rot="-1471037">
            <a:off x="2392363" y="2598738"/>
            <a:ext cx="3179762" cy="8239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800" b="1">
                <a:solidFill>
                  <a:srgbClr val="00CC00"/>
                </a:solidFill>
                <a:effectLst>
                  <a:glow rad="139700">
                    <a:schemeClr val="bg1"/>
                  </a:glow>
                </a:effectLst>
                <a:ea typeface="+mn-ea"/>
                <a:cs typeface="+mn-cs"/>
              </a:rPr>
              <a:t>DAVID</a:t>
            </a:r>
          </a:p>
        </p:txBody>
      </p:sp>
      <p:sp>
        <p:nvSpPr>
          <p:cNvPr id="862287" name="Text Box 79"/>
          <p:cNvSpPr txBox="1">
            <a:spLocks noChangeArrowheads="1"/>
          </p:cNvSpPr>
          <p:nvPr/>
        </p:nvSpPr>
        <p:spPr bwMode="auto">
          <a:xfrm rot="-1471037">
            <a:off x="2538413" y="4619814"/>
            <a:ext cx="4105275" cy="156966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800" b="1" dirty="0">
                <a:solidFill>
                  <a:srgbClr val="00CC00"/>
                </a:solidFill>
                <a:effectLst>
                  <a:glow rad="139700">
                    <a:schemeClr val="bg1"/>
                  </a:glow>
                </a:effectLst>
                <a:ea typeface="+mn-ea"/>
                <a:cs typeface="+mn-cs"/>
              </a:rPr>
              <a:t>MICHAMC RIDAI</a:t>
            </a:r>
          </a:p>
        </p:txBody>
      </p:sp>
      <p:grpSp>
        <p:nvGrpSpPr>
          <p:cNvPr id="55362" name="Group 76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5536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5536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5537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37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537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37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37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37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37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5366" name="Group 98"/>
            <p:cNvGrpSpPr>
              <a:grpSpLocks/>
            </p:cNvGrpSpPr>
            <p:nvPr/>
          </p:nvGrpSpPr>
          <p:grpSpPr bwMode="auto">
            <a:xfrm>
              <a:off x="6175374" y="2946399"/>
              <a:ext cx="836613" cy="1381125"/>
              <a:chOff x="3914" y="1840"/>
              <a:chExt cx="527" cy="870"/>
            </a:xfrm>
          </p:grpSpPr>
          <p:sp>
            <p:nvSpPr>
              <p:cNvPr id="80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1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27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62286" name="Text Box 78"/>
          <p:cNvSpPr txBox="1">
            <a:spLocks noChangeArrowheads="1"/>
          </p:cNvSpPr>
          <p:nvPr/>
        </p:nvSpPr>
        <p:spPr bwMode="auto">
          <a:xfrm rot="-1471037">
            <a:off x="2233613" y="3736975"/>
            <a:ext cx="4406900" cy="8239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800" b="1">
                <a:solidFill>
                  <a:srgbClr val="00CC00"/>
                </a:solidFill>
                <a:effectLst>
                  <a:glow rad="139700">
                    <a:schemeClr val="bg1"/>
                  </a:glow>
                </a:effectLst>
                <a:ea typeface="+mn-ea"/>
                <a:cs typeface="+mn-cs"/>
              </a:rPr>
              <a:t>SOLOMON</a:t>
            </a:r>
          </a:p>
        </p:txBody>
      </p:sp>
      <p:grpSp>
        <p:nvGrpSpPr>
          <p:cNvPr id="91" name="Group 104">
            <a:extLst>
              <a:ext uri="{FF2B5EF4-FFF2-40B4-BE49-F238E27FC236}">
                <a16:creationId xmlns:a16="http://schemas.microsoft.com/office/drawing/2014/main" id="{378DA41A-E34F-4966-AB21-CAC4DEB097F2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92" name="AutoShape 105">
              <a:extLst>
                <a:ext uri="{FF2B5EF4-FFF2-40B4-BE49-F238E27FC236}">
                  <a16:creationId xmlns:a16="http://schemas.microsoft.com/office/drawing/2014/main" id="{DF212063-51F1-45BF-89B0-25C2B5035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3" name="Text Box 106">
              <a:extLst>
                <a:ext uri="{FF2B5EF4-FFF2-40B4-BE49-F238E27FC236}">
                  <a16:creationId xmlns:a16="http://schemas.microsoft.com/office/drawing/2014/main" id="{E8C942E2-F95D-4A19-AB0F-FEB980BF6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  <p:sp>
        <p:nvSpPr>
          <p:cNvPr id="94" name="Rectangle 61">
            <a:extLst>
              <a:ext uri="{FF2B5EF4-FFF2-40B4-BE49-F238E27FC236}">
                <a16:creationId xmlns:a16="http://schemas.microsoft.com/office/drawing/2014/main" id="{53ABAC3F-DFC9-495B-B9A8-7B9E4E842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95" name="Rectangle 230">
            <a:extLst>
              <a:ext uri="{FF2B5EF4-FFF2-40B4-BE49-F238E27FC236}">
                <a16:creationId xmlns:a16="http://schemas.microsoft.com/office/drawing/2014/main" id="{4931DA40-691C-4BD4-BCA9-AC68A76B6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6" name="Text Box 231">
            <a:extLst>
              <a:ext uri="{FF2B5EF4-FFF2-40B4-BE49-F238E27FC236}">
                <a16:creationId xmlns:a16="http://schemas.microsoft.com/office/drawing/2014/main" id="{C2FCACA5-8175-4041-B82F-F9E8CB12A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97" name="Text Box 232">
            <a:extLst>
              <a:ext uri="{FF2B5EF4-FFF2-40B4-BE49-F238E27FC236}">
                <a16:creationId xmlns:a16="http://schemas.microsoft.com/office/drawing/2014/main" id="{4EA59383-96EB-452A-B243-C3D9C31D5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98" name="Rectangle 70">
            <a:extLst>
              <a:ext uri="{FF2B5EF4-FFF2-40B4-BE49-F238E27FC236}">
                <a16:creationId xmlns:a16="http://schemas.microsoft.com/office/drawing/2014/main" id="{8E93E7AF-D8D8-4999-98D0-65660FE3E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99" name="Rectangle 71">
            <a:extLst>
              <a:ext uri="{FF2B5EF4-FFF2-40B4-BE49-F238E27FC236}">
                <a16:creationId xmlns:a16="http://schemas.microsoft.com/office/drawing/2014/main" id="{39ED131E-2124-4535-8E00-AD57275A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100" name="Text Box 104">
            <a:extLst>
              <a:ext uri="{FF2B5EF4-FFF2-40B4-BE49-F238E27FC236}">
                <a16:creationId xmlns:a16="http://schemas.microsoft.com/office/drawing/2014/main" id="{B6DFFBCA-7D93-44A1-A893-62024437E9B5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2277" grpId="0" animBg="1"/>
      <p:bldP spid="862278" grpId="0" animBg="1"/>
      <p:bldP spid="862280" grpId="0" animBg="1"/>
      <p:bldP spid="862279" grpId="0" animBg="1"/>
      <p:bldP spid="86231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6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7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8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49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0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2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3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4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57360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1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2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7373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7374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7375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57376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57377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57379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57380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7381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82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4329" name="Rectangle 73"/>
          <p:cNvSpPr>
            <a:spLocks noChangeArrowheads="1"/>
          </p:cNvSpPr>
          <p:nvPr/>
        </p:nvSpPr>
        <p:spPr bwMode="auto">
          <a:xfrm>
            <a:off x="2205038" y="3236913"/>
            <a:ext cx="1562100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1 Samuel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4330" name="Rectangle 74"/>
          <p:cNvSpPr>
            <a:spLocks noChangeArrowheads="1"/>
          </p:cNvSpPr>
          <p:nvPr/>
        </p:nvSpPr>
        <p:spPr bwMode="auto">
          <a:xfrm>
            <a:off x="2130425" y="3730625"/>
            <a:ext cx="10477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2 Sam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57389" name="Text Box 80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57391" name="Text Box 101"/>
          <p:cNvSpPr txBox="1">
            <a:spLocks noChangeArrowheads="1"/>
          </p:cNvSpPr>
          <p:nvPr/>
        </p:nvSpPr>
        <p:spPr bwMode="auto">
          <a:xfrm rot="-5400000">
            <a:off x="-1285081" y="3559969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pic>
        <p:nvPicPr>
          <p:cNvPr id="864345" name="Picture 8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64348" name="Rectangle 9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57397" name="Text Box 96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57398" name="Text Box 97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27</a:t>
            </a:r>
          </a:p>
        </p:txBody>
      </p:sp>
      <p:sp>
        <p:nvSpPr>
          <p:cNvPr id="864354" name="Rectangle 9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57401" name="Group 68"/>
          <p:cNvGrpSpPr>
            <a:grpSpLocks/>
          </p:cNvGrpSpPr>
          <p:nvPr/>
        </p:nvGrpSpPr>
        <p:grpSpPr bwMode="auto">
          <a:xfrm>
            <a:off x="3251200" y="2901950"/>
            <a:ext cx="712788" cy="1497013"/>
            <a:chOff x="6153150" y="2946399"/>
            <a:chExt cx="901700" cy="1682750"/>
          </a:xfrm>
        </p:grpSpPr>
        <p:grpSp>
          <p:nvGrpSpPr>
            <p:cNvPr id="5740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5740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5741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741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740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41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41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41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41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405" name="Group 98"/>
            <p:cNvGrpSpPr>
              <a:grpSpLocks/>
            </p:cNvGrpSpPr>
            <p:nvPr/>
          </p:nvGrpSpPr>
          <p:grpSpPr bwMode="auto">
            <a:xfrm>
              <a:off x="6175374" y="2946399"/>
              <a:ext cx="842963" cy="1381125"/>
              <a:chOff x="3914" y="1840"/>
              <a:chExt cx="531" cy="870"/>
            </a:xfrm>
          </p:grpSpPr>
          <p:sp>
            <p:nvSpPr>
              <p:cNvPr id="72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3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31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64347" name="Oval 91"/>
          <p:cNvSpPr>
            <a:spLocks noChangeArrowheads="1"/>
          </p:cNvSpPr>
          <p:nvPr/>
        </p:nvSpPr>
        <p:spPr bwMode="auto">
          <a:xfrm>
            <a:off x="1684338" y="3084513"/>
            <a:ext cx="2403475" cy="1177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6" name="Rectangle 83">
            <a:extLst>
              <a:ext uri="{FF2B5EF4-FFF2-40B4-BE49-F238E27FC236}">
                <a16:creationId xmlns:a16="http://schemas.microsoft.com/office/drawing/2014/main" id="{47EF25B1-B549-47B0-8319-FEFC63493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grpSp>
        <p:nvGrpSpPr>
          <p:cNvPr id="77" name="Group 104">
            <a:extLst>
              <a:ext uri="{FF2B5EF4-FFF2-40B4-BE49-F238E27FC236}">
                <a16:creationId xmlns:a16="http://schemas.microsoft.com/office/drawing/2014/main" id="{1A9C9485-5452-4540-A8DA-6833B4214CBA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78" name="AutoShape 105">
              <a:extLst>
                <a:ext uri="{FF2B5EF4-FFF2-40B4-BE49-F238E27FC236}">
                  <a16:creationId xmlns:a16="http://schemas.microsoft.com/office/drawing/2014/main" id="{D545D6E4-AEB2-4918-8029-0435F50EE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79" name="Text Box 106">
              <a:extLst>
                <a:ext uri="{FF2B5EF4-FFF2-40B4-BE49-F238E27FC236}">
                  <a16:creationId xmlns:a16="http://schemas.microsoft.com/office/drawing/2014/main" id="{89FE8BBA-1206-4AD6-8929-3F37233F6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970 B.C.</a:t>
              </a:r>
            </a:p>
          </p:txBody>
        </p:sp>
      </p:grpSp>
      <p:sp>
        <p:nvSpPr>
          <p:cNvPr id="80" name="Rectangle 61">
            <a:extLst>
              <a:ext uri="{FF2B5EF4-FFF2-40B4-BE49-F238E27FC236}">
                <a16:creationId xmlns:a16="http://schemas.microsoft.com/office/drawing/2014/main" id="{2FEAAA6E-A0AE-4224-9CA3-D119B3335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1" name="Rectangle 230">
            <a:extLst>
              <a:ext uri="{FF2B5EF4-FFF2-40B4-BE49-F238E27FC236}">
                <a16:creationId xmlns:a16="http://schemas.microsoft.com/office/drawing/2014/main" id="{673D27F8-DCA2-4F2C-80CE-621AC1B11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2" name="Text Box 231">
            <a:extLst>
              <a:ext uri="{FF2B5EF4-FFF2-40B4-BE49-F238E27FC236}">
                <a16:creationId xmlns:a16="http://schemas.microsoft.com/office/drawing/2014/main" id="{4D80CB98-7991-49A8-9042-E472B130D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3" name="Text Box 232">
            <a:extLst>
              <a:ext uri="{FF2B5EF4-FFF2-40B4-BE49-F238E27FC236}">
                <a16:creationId xmlns:a16="http://schemas.microsoft.com/office/drawing/2014/main" id="{A9834F93-A21D-4D57-9143-DC8602C94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84" name="Rectangle 70">
            <a:extLst>
              <a:ext uri="{FF2B5EF4-FFF2-40B4-BE49-F238E27FC236}">
                <a16:creationId xmlns:a16="http://schemas.microsoft.com/office/drawing/2014/main" id="{249E3CBC-C1F7-427A-A094-ED6CFEE58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85" name="Rectangle 71">
            <a:extLst>
              <a:ext uri="{FF2B5EF4-FFF2-40B4-BE49-F238E27FC236}">
                <a16:creationId xmlns:a16="http://schemas.microsoft.com/office/drawing/2014/main" id="{C98E6CEC-4A28-4791-BEF3-9B65C1D46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86" name="Text Box 104">
            <a:extLst>
              <a:ext uri="{FF2B5EF4-FFF2-40B4-BE49-F238E27FC236}">
                <a16:creationId xmlns:a16="http://schemas.microsoft.com/office/drawing/2014/main" id="{55A5092D-E65E-4F96-8184-4336280B097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34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70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5945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5946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5946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946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946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457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54076" cy="1381125"/>
              <a:chOff x="3914" y="1840"/>
              <a:chExt cx="538" cy="870"/>
            </a:xfrm>
          </p:grpSpPr>
          <p:sp>
            <p:nvSpPr>
              <p:cNvPr id="74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5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38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59394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9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0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1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2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3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4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59409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0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1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2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4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5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6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8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9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0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1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9422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59423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9424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59425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59426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59428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59429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59430" name="Picture 6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59434" name="Rectangle 69"/>
          <p:cNvSpPr>
            <a:spLocks noChangeArrowheads="1"/>
          </p:cNvSpPr>
          <p:nvPr/>
        </p:nvSpPr>
        <p:spPr bwMode="auto">
          <a:xfrm>
            <a:off x="2130425" y="3816350"/>
            <a:ext cx="1244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2 Sam</a:t>
            </a:r>
            <a:r>
              <a:rPr lang="fr-FR" altLang="ja-JP" sz="2800" b="1">
                <a:latin typeface="Arial" charset="0"/>
              </a:rPr>
              <a:t>'</a:t>
            </a:r>
            <a:r>
              <a:rPr lang="en-US" sz="2800" b="1">
                <a:latin typeface="Arial" charset="0"/>
              </a:rPr>
              <a:t>l</a:t>
            </a:r>
            <a:endParaRPr lang="en-US" sz="2800">
              <a:latin typeface="Arial" charset="0"/>
            </a:endParaRPr>
          </a:p>
        </p:txBody>
      </p:sp>
      <p:sp>
        <p:nvSpPr>
          <p:cNvPr id="866377" name="Rectangle 73"/>
          <p:cNvSpPr>
            <a:spLocks noChangeArrowheads="1"/>
          </p:cNvSpPr>
          <p:nvPr/>
        </p:nvSpPr>
        <p:spPr bwMode="auto">
          <a:xfrm>
            <a:off x="2032596" y="4168101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1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866378" name="Rectangle 74"/>
          <p:cNvSpPr>
            <a:spLocks noChangeArrowheads="1"/>
          </p:cNvSpPr>
          <p:nvPr/>
        </p:nvSpPr>
        <p:spPr bwMode="auto">
          <a:xfrm>
            <a:off x="2173536" y="4653499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2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59440" name="Text Box 80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59442" name="Text Box 101"/>
          <p:cNvSpPr txBox="1">
            <a:spLocks noChangeArrowheads="1"/>
          </p:cNvSpPr>
          <p:nvPr/>
        </p:nvSpPr>
        <p:spPr bwMode="auto">
          <a:xfrm rot="-5400000">
            <a:off x="-1285081" y="3559969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pic>
        <p:nvPicPr>
          <p:cNvPr id="866393" name="Picture 89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66395" name="Oval 91"/>
          <p:cNvSpPr>
            <a:spLocks noChangeArrowheads="1"/>
          </p:cNvSpPr>
          <p:nvPr/>
        </p:nvSpPr>
        <p:spPr bwMode="auto">
          <a:xfrm>
            <a:off x="1547813" y="4014788"/>
            <a:ext cx="3188745" cy="124436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66396" name="Rectangle 9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59449" name="Text Box 96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59450" name="Text Box 97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28</a:t>
            </a:r>
          </a:p>
        </p:txBody>
      </p:sp>
      <p:sp>
        <p:nvSpPr>
          <p:cNvPr id="866402" name="Rectangle 9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8" name="Rectangle 83">
            <a:extLst>
              <a:ext uri="{FF2B5EF4-FFF2-40B4-BE49-F238E27FC236}">
                <a16:creationId xmlns:a16="http://schemas.microsoft.com/office/drawing/2014/main" id="{3B829457-D9AF-456F-9E57-E4FF85A7C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grpSp>
        <p:nvGrpSpPr>
          <p:cNvPr id="79" name="Group 104">
            <a:extLst>
              <a:ext uri="{FF2B5EF4-FFF2-40B4-BE49-F238E27FC236}">
                <a16:creationId xmlns:a16="http://schemas.microsoft.com/office/drawing/2014/main" id="{2E37B7FC-E247-4126-BA27-99A294609520}"/>
              </a:ext>
            </a:extLst>
          </p:cNvPr>
          <p:cNvGrpSpPr>
            <a:grpSpLocks/>
          </p:cNvGrpSpPr>
          <p:nvPr/>
        </p:nvGrpSpPr>
        <p:grpSpPr bwMode="auto">
          <a:xfrm>
            <a:off x="5345906" y="5975997"/>
            <a:ext cx="4025900" cy="822325"/>
            <a:chOff x="3409" y="3801"/>
            <a:chExt cx="2536" cy="518"/>
          </a:xfrm>
        </p:grpSpPr>
        <p:sp>
          <p:nvSpPr>
            <p:cNvPr id="80" name="AutoShape 105">
              <a:extLst>
                <a:ext uri="{FF2B5EF4-FFF2-40B4-BE49-F238E27FC236}">
                  <a16:creationId xmlns:a16="http://schemas.microsoft.com/office/drawing/2014/main" id="{41B4691C-29FF-4A7B-836E-CB5F201FE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1" name="Text Box 106">
              <a:extLst>
                <a:ext uri="{FF2B5EF4-FFF2-40B4-BE49-F238E27FC236}">
                  <a16:creationId xmlns:a16="http://schemas.microsoft.com/office/drawing/2014/main" id="{826755AC-26DC-4068-B1AE-724C08127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970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  <p:sp>
        <p:nvSpPr>
          <p:cNvPr id="82" name="Rectangle 61">
            <a:extLst>
              <a:ext uri="{FF2B5EF4-FFF2-40B4-BE49-F238E27FC236}">
                <a16:creationId xmlns:a16="http://schemas.microsoft.com/office/drawing/2014/main" id="{74FC521D-AD55-42E8-B393-CBBE33DA0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3" name="Rectangle 230">
            <a:extLst>
              <a:ext uri="{FF2B5EF4-FFF2-40B4-BE49-F238E27FC236}">
                <a16:creationId xmlns:a16="http://schemas.microsoft.com/office/drawing/2014/main" id="{7B4DF5E5-12E6-48D9-A556-7B7B46B73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4" name="Text Box 231">
            <a:extLst>
              <a:ext uri="{FF2B5EF4-FFF2-40B4-BE49-F238E27FC236}">
                <a16:creationId xmlns:a16="http://schemas.microsoft.com/office/drawing/2014/main" id="{F21FD90F-5CAB-449D-800C-9EC7DBC3F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" name="Text Box 232">
            <a:extLst>
              <a:ext uri="{FF2B5EF4-FFF2-40B4-BE49-F238E27FC236}">
                <a16:creationId xmlns:a16="http://schemas.microsoft.com/office/drawing/2014/main" id="{8F8C0DE0-F428-46BF-956B-299468D14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86" name="Rectangle 70">
            <a:extLst>
              <a:ext uri="{FF2B5EF4-FFF2-40B4-BE49-F238E27FC236}">
                <a16:creationId xmlns:a16="http://schemas.microsoft.com/office/drawing/2014/main" id="{173F2D52-082E-488D-B66F-8B555DD82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87" name="Rectangle 71">
            <a:extLst>
              <a:ext uri="{FF2B5EF4-FFF2-40B4-BE49-F238E27FC236}">
                <a16:creationId xmlns:a16="http://schemas.microsoft.com/office/drawing/2014/main" id="{38ECA7DE-404D-4B3D-ABBD-56641C11E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88" name="Text Box 104">
            <a:extLst>
              <a:ext uri="{FF2B5EF4-FFF2-40B4-BE49-F238E27FC236}">
                <a16:creationId xmlns:a16="http://schemas.microsoft.com/office/drawing/2014/main" id="{2366B3FF-4525-42A7-B2F1-EE9B3594A69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6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639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1">
            <a:gsLst>
              <a:gs pos="0">
                <a:srgbClr val="000000"/>
              </a:gs>
              <a:gs pos="50000">
                <a:srgbClr val="023CCC"/>
              </a:gs>
              <a:gs pos="100000">
                <a:srgbClr val="000000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" name="Rectangle 3"/>
          <p:cNvSpPr>
            <a:spLocks noChangeArrowheads="1"/>
          </p:cNvSpPr>
          <p:nvPr/>
        </p:nvSpPr>
        <p:spPr bwMode="auto">
          <a:xfrm>
            <a:off x="-1152525" y="1389063"/>
            <a:ext cx="8658225" cy="6392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" name="Text Box 4"/>
          <p:cNvSpPr txBox="1">
            <a:spLocks noChangeArrowheads="1"/>
          </p:cNvSpPr>
          <p:nvPr/>
        </p:nvSpPr>
        <p:spPr bwMode="auto">
          <a:xfrm>
            <a:off x="9009063" y="7331075"/>
            <a:ext cx="373062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100" b="1">
                <a:solidFill>
                  <a:srgbClr val="FFFFFF"/>
                </a:solidFill>
              </a:rPr>
              <a:t>02</a:t>
            </a:r>
            <a:endParaRPr lang="en-US" sz="1600">
              <a:solidFill>
                <a:srgbClr val="FFFFFF"/>
              </a:solidFill>
            </a:endParaRPr>
          </a:p>
        </p:txBody>
      </p:sp>
      <p:sp>
        <p:nvSpPr>
          <p:cNvPr id="6148" name="Text Box 5"/>
          <p:cNvSpPr txBox="1">
            <a:spLocks noChangeArrowheads="1"/>
          </p:cNvSpPr>
          <p:nvPr/>
        </p:nvSpPr>
        <p:spPr bwMode="auto">
          <a:xfrm>
            <a:off x="523875" y="7419975"/>
            <a:ext cx="1016000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82" tIns="50941" rIns="101882" bIns="50941" anchor="ctr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6149" name="Rectangle 7"/>
          <p:cNvSpPr>
            <a:spLocks noChangeArrowheads="1"/>
          </p:cNvSpPr>
          <p:nvPr/>
        </p:nvSpPr>
        <p:spPr bwMode="auto">
          <a:xfrm>
            <a:off x="762000" y="704850"/>
            <a:ext cx="8894763" cy="67040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5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0713" y="693738"/>
            <a:ext cx="8639175" cy="640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1" name="Rectangle 9"/>
          <p:cNvSpPr>
            <a:spLocks noChangeArrowheads="1"/>
          </p:cNvSpPr>
          <p:nvPr/>
        </p:nvSpPr>
        <p:spPr bwMode="auto">
          <a:xfrm>
            <a:off x="657225" y="698500"/>
            <a:ext cx="8656638" cy="6391275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52" name="Picture 10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58850" y="779463"/>
            <a:ext cx="8248650" cy="622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1579" name="Picture 11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2163" y="779463"/>
            <a:ext cx="8462962" cy="624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1580" name="Rectangle 12"/>
          <p:cNvSpPr>
            <a:spLocks noChangeArrowheads="1"/>
          </p:cNvSpPr>
          <p:nvPr/>
        </p:nvSpPr>
        <p:spPr bwMode="auto">
          <a:xfrm>
            <a:off x="731838" y="736600"/>
            <a:ext cx="8534400" cy="6324600"/>
          </a:xfrm>
          <a:prstGeom prst="rect">
            <a:avLst/>
          </a:prstGeom>
          <a:solidFill>
            <a:srgbClr val="080808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101725" y="2157413"/>
            <a:ext cx="7756525" cy="2164700"/>
            <a:chOff x="631" y="1199"/>
            <a:chExt cx="4442" cy="1204"/>
          </a:xfrm>
        </p:grpSpPr>
        <p:sp>
          <p:nvSpPr>
            <p:cNvPr id="1261582" name="Text Box 14"/>
            <p:cNvSpPr txBox="1">
              <a:spLocks noChangeArrowheads="1"/>
            </p:cNvSpPr>
            <p:nvPr/>
          </p:nvSpPr>
          <p:spPr bwMode="auto">
            <a:xfrm>
              <a:off x="631" y="1199"/>
              <a:ext cx="4442" cy="120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101882" tIns="50941" rIns="101882" bIns="50941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6700" b="1" i="1" dirty="0">
                  <a:solidFill>
                    <a:srgbClr val="FFFC1E"/>
                  </a:solidFill>
                  <a:latin typeface="Arial" charset="0"/>
                </a:rPr>
                <a:t>BAIBAL… KABISWMEI</a:t>
              </a:r>
              <a:endParaRPr lang="en-US" sz="6700" b="1" i="1" baseline="100000" dirty="0">
                <a:solidFill>
                  <a:srgbClr val="27FC31"/>
                </a:solidFill>
                <a:latin typeface="Arial" charset="0"/>
              </a:endParaRPr>
            </a:p>
          </p:txBody>
        </p:sp>
        <p:sp>
          <p:nvSpPr>
            <p:cNvPr id="6162" name="Text Box 15"/>
            <p:cNvSpPr txBox="1">
              <a:spLocks noChangeArrowheads="1"/>
            </p:cNvSpPr>
            <p:nvPr/>
          </p:nvSpPr>
          <p:spPr bwMode="auto">
            <a:xfrm>
              <a:off x="4285" y="1874"/>
              <a:ext cx="23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r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200" b="1" i="1">
                  <a:solidFill>
                    <a:srgbClr val="FFFC1E"/>
                  </a:solidFill>
                  <a:latin typeface="Arial" charset="0"/>
                </a:rPr>
                <a:t>®</a:t>
              </a:r>
            </a:p>
          </p:txBody>
        </p:sp>
      </p:grpSp>
      <p:sp>
        <p:nvSpPr>
          <p:cNvPr id="1261584" name="Text Box 16"/>
          <p:cNvSpPr txBox="1">
            <a:spLocks noChangeArrowheads="1"/>
          </p:cNvSpPr>
          <p:nvPr/>
        </p:nvSpPr>
        <p:spPr bwMode="auto">
          <a:xfrm>
            <a:off x="481013" y="1431925"/>
            <a:ext cx="8866187" cy="6107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(PARYLUANV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rui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kaduan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 </a:t>
            </a:r>
            <a:r>
              <a:rPr lang="en-US" sz="3300" b="1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kasiamhloumei</a:t>
            </a:r>
            <a:r>
              <a:rPr lang="en-US" sz="33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.)</a:t>
            </a:r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066800" y="4627140"/>
            <a:ext cx="7727950" cy="2033058"/>
            <a:chOff x="611" y="2572"/>
            <a:chExt cx="4425" cy="1130"/>
          </a:xfrm>
        </p:grpSpPr>
        <p:sp>
          <p:nvSpPr>
            <p:cNvPr id="1261586" name="Text Box 18"/>
            <p:cNvSpPr txBox="1">
              <a:spLocks noChangeArrowheads="1"/>
            </p:cNvSpPr>
            <p:nvPr/>
          </p:nvSpPr>
          <p:spPr bwMode="auto">
            <a:xfrm>
              <a:off x="1558" y="2572"/>
              <a:ext cx="2512" cy="3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KALANGV CHANEI</a:t>
              </a:r>
            </a:p>
          </p:txBody>
        </p:sp>
        <p:sp>
          <p:nvSpPr>
            <p:cNvPr id="1261587" name="Text Box 19"/>
            <p:cNvSpPr txBox="1">
              <a:spLocks noChangeArrowheads="1"/>
            </p:cNvSpPr>
            <p:nvPr/>
          </p:nvSpPr>
          <p:spPr bwMode="auto">
            <a:xfrm>
              <a:off x="611" y="2943"/>
              <a:ext cx="4425" cy="75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09250" dir="3267739" algn="ctr" rotWithShape="0">
                <a:schemeClr val="tx1">
                  <a:alpha val="74998"/>
                </a:schemeClr>
              </a:outerShdw>
            </a:effectLst>
          </p:spPr>
          <p:txBody>
            <a:bodyPr lIns="101882" tIns="50941" rIns="101882" bIns="50941" anchor="ctr">
              <a:spAutoFit/>
            </a:bodyPr>
            <a:lstStyle>
              <a:lvl1pPr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defTabSz="101917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Kabuknunc</a:t>
              </a:r>
              <a:r>
                <a:rPr lang="en-US" sz="4100" b="1" i="1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Duancthaumei</a:t>
              </a:r>
              <a:r>
                <a:rPr lang="en-US" sz="4100" b="1" i="1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: </a:t>
              </a:r>
              <a:r>
                <a:rPr lang="en-US" sz="4100" b="1" i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Latdyng</a:t>
              </a:r>
              <a:r>
                <a:rPr lang="en-US" sz="4100" b="1" i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Guangc</a:t>
              </a:r>
              <a:r>
                <a:rPr lang="en-US" sz="4100" b="1" i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 </a:t>
              </a:r>
              <a:r>
                <a:rPr lang="en-US" sz="4100" b="1" i="1" dirty="0" err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 charset="0"/>
                </a:rPr>
                <a:t>Lourianmei</a:t>
              </a:r>
              <a:endParaRPr lang="en-US" sz="3700" b="1" dirty="0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endParaRPr>
            </a:p>
          </p:txBody>
        </p:sp>
      </p:grpSp>
      <p:sp>
        <p:nvSpPr>
          <p:cNvPr id="1261588" name="Rectangle 20"/>
          <p:cNvSpPr>
            <a:spLocks noChangeArrowheads="1"/>
          </p:cNvSpPr>
          <p:nvPr/>
        </p:nvSpPr>
        <p:spPr bwMode="auto">
          <a:xfrm>
            <a:off x="8469313" y="7329488"/>
            <a:ext cx="725487" cy="269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101882" tIns="50941" rIns="101882" bIns="50941" anchor="ctr">
            <a:spAutoFit/>
          </a:bodyPr>
          <a:lstStyle/>
          <a:p>
            <a:pPr algn="ctr" defTabSz="1019175">
              <a:defRPr/>
            </a:pPr>
            <a:r>
              <a:rPr lang="en-US" sz="11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9.6.07.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61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000"/>
                                        <p:tgtEl>
                                          <p:spTgt spid="1261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1580" grpId="0" animBg="1"/>
      <p:bldP spid="126158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70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6150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6150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6151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51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50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1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505" name="Group 98"/>
            <p:cNvGrpSpPr>
              <a:grpSpLocks/>
            </p:cNvGrpSpPr>
            <p:nvPr/>
          </p:nvGrpSpPr>
          <p:grpSpPr bwMode="auto">
            <a:xfrm>
              <a:off x="6175374" y="2946399"/>
              <a:ext cx="836613" cy="1381125"/>
              <a:chOff x="3914" y="1840"/>
              <a:chExt cx="527" cy="870"/>
            </a:xfrm>
          </p:grpSpPr>
          <p:sp>
            <p:nvSpPr>
              <p:cNvPr id="74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5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27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61443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4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5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6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7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8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9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0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1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2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3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4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5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6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7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61458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59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0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1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2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3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4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5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6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7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8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69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70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1471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1472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61473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61474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61475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1476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61477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61478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479" name="Picture 6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0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1481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8420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1 Samuel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8421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2 Sam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8422" name="Rectangle 70"/>
          <p:cNvSpPr>
            <a:spLocks noChangeArrowheads="1"/>
          </p:cNvSpPr>
          <p:nvPr/>
        </p:nvSpPr>
        <p:spPr bwMode="auto">
          <a:xfrm>
            <a:off x="2175060" y="4635580"/>
            <a:ext cx="231993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2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</a:endParaRPr>
          </a:p>
          <a:p>
            <a:pPr>
              <a:defRPr/>
            </a:pP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868423" name="Rectangle 71"/>
          <p:cNvSpPr>
            <a:spLocks noChangeArrowheads="1"/>
          </p:cNvSpPr>
          <p:nvPr/>
        </p:nvSpPr>
        <p:spPr bwMode="auto">
          <a:xfrm>
            <a:off x="2062012" y="4165680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1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61489" name="Text Box 76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68440" name="Picture 8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68443" name="Rectangle 91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61496" name="Text Box 95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61497" name="Text Box 96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29</a:t>
            </a:r>
          </a:p>
        </p:txBody>
      </p:sp>
      <p:sp>
        <p:nvSpPr>
          <p:cNvPr id="868449" name="Rectangle 9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8450" name="AutoShape 98"/>
          <p:cNvSpPr>
            <a:spLocks noChangeArrowheads="1"/>
          </p:cNvSpPr>
          <p:nvPr/>
        </p:nvSpPr>
        <p:spPr bwMode="auto">
          <a:xfrm>
            <a:off x="1241425" y="3119438"/>
            <a:ext cx="3253565" cy="21669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8" name="Rectangle 83">
            <a:extLst>
              <a:ext uri="{FF2B5EF4-FFF2-40B4-BE49-F238E27FC236}">
                <a16:creationId xmlns:a16="http://schemas.microsoft.com/office/drawing/2014/main" id="{F185792B-5B1B-4C72-BAC0-133C44F9F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grpSp>
        <p:nvGrpSpPr>
          <p:cNvPr id="79" name="Group 104">
            <a:extLst>
              <a:ext uri="{FF2B5EF4-FFF2-40B4-BE49-F238E27FC236}">
                <a16:creationId xmlns:a16="http://schemas.microsoft.com/office/drawing/2014/main" id="{F344F22D-2126-428C-857E-732A74D9882C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80" name="AutoShape 105">
              <a:extLst>
                <a:ext uri="{FF2B5EF4-FFF2-40B4-BE49-F238E27FC236}">
                  <a16:creationId xmlns:a16="http://schemas.microsoft.com/office/drawing/2014/main" id="{881A4F2C-6DF5-4B04-9B15-5053E18E9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1" name="Text Box 106">
              <a:extLst>
                <a:ext uri="{FF2B5EF4-FFF2-40B4-BE49-F238E27FC236}">
                  <a16:creationId xmlns:a16="http://schemas.microsoft.com/office/drawing/2014/main" id="{64C3A2C2-99B5-45A3-9D82-5EE0E3419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  <p:sp>
        <p:nvSpPr>
          <p:cNvPr id="82" name="Rectangle 61">
            <a:extLst>
              <a:ext uri="{FF2B5EF4-FFF2-40B4-BE49-F238E27FC236}">
                <a16:creationId xmlns:a16="http://schemas.microsoft.com/office/drawing/2014/main" id="{DA99BD59-8D45-417A-9158-443AD36D6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3" name="Rectangle 230">
            <a:extLst>
              <a:ext uri="{FF2B5EF4-FFF2-40B4-BE49-F238E27FC236}">
                <a16:creationId xmlns:a16="http://schemas.microsoft.com/office/drawing/2014/main" id="{AB611F5D-4624-4FB4-B616-DB06E1871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4" name="Text Box 231">
            <a:extLst>
              <a:ext uri="{FF2B5EF4-FFF2-40B4-BE49-F238E27FC236}">
                <a16:creationId xmlns:a16="http://schemas.microsoft.com/office/drawing/2014/main" id="{4D11811F-C9F5-4BA0-8A11-8C21D0148E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" name="Text Box 232">
            <a:extLst>
              <a:ext uri="{FF2B5EF4-FFF2-40B4-BE49-F238E27FC236}">
                <a16:creationId xmlns:a16="http://schemas.microsoft.com/office/drawing/2014/main" id="{40FA098C-B2EE-47DB-B19A-CCA56B7AF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86" name="Rectangle 70">
            <a:extLst>
              <a:ext uri="{FF2B5EF4-FFF2-40B4-BE49-F238E27FC236}">
                <a16:creationId xmlns:a16="http://schemas.microsoft.com/office/drawing/2014/main" id="{780A536F-EA51-44B7-B9B1-618D8285D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87" name="Rectangle 71">
            <a:extLst>
              <a:ext uri="{FF2B5EF4-FFF2-40B4-BE49-F238E27FC236}">
                <a16:creationId xmlns:a16="http://schemas.microsoft.com/office/drawing/2014/main" id="{CF9E5462-7408-46A4-9036-FA6AB3683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88" name="Text Box 104">
            <a:extLst>
              <a:ext uri="{FF2B5EF4-FFF2-40B4-BE49-F238E27FC236}">
                <a16:creationId xmlns:a16="http://schemas.microsoft.com/office/drawing/2014/main" id="{CF5C7A94-7EB9-4452-8DDB-C3C8882E521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45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89" name="Group 85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6356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6357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6357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57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357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57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57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57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57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568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41376" cy="1381125"/>
              <a:chOff x="3914" y="1840"/>
              <a:chExt cx="530" cy="870"/>
            </a:xfrm>
          </p:grpSpPr>
          <p:sp>
            <p:nvSpPr>
              <p:cNvPr id="89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90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30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63491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3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9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2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3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63506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8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3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3519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3521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63522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63523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4" name="Freeform 56"/>
          <p:cNvSpPr>
            <a:spLocks/>
          </p:cNvSpPr>
          <p:nvPr/>
        </p:nvSpPr>
        <p:spPr bwMode="auto">
          <a:xfrm>
            <a:off x="4168775" y="2865438"/>
            <a:ext cx="279400" cy="319087"/>
          </a:xfrm>
          <a:custGeom>
            <a:avLst/>
            <a:gdLst>
              <a:gd name="T0" fmla="*/ 2147483647 w 85"/>
              <a:gd name="T1" fmla="*/ 2147483647 h 318"/>
              <a:gd name="T2" fmla="*/ 2147483647 w 85"/>
              <a:gd name="T3" fmla="*/ 2147483647 h 318"/>
              <a:gd name="T4" fmla="*/ 2147483647 w 85"/>
              <a:gd name="T5" fmla="*/ 2147483647 h 318"/>
              <a:gd name="T6" fmla="*/ 2147483647 w 85"/>
              <a:gd name="T7" fmla="*/ 2147483647 h 318"/>
              <a:gd name="T8" fmla="*/ 2147483647 w 85"/>
              <a:gd name="T9" fmla="*/ 2147483647 h 318"/>
              <a:gd name="T10" fmla="*/ 2147483647 w 85"/>
              <a:gd name="T11" fmla="*/ 2147483647 h 318"/>
              <a:gd name="T12" fmla="*/ 2147483647 w 85"/>
              <a:gd name="T13" fmla="*/ 2147483647 h 318"/>
              <a:gd name="T14" fmla="*/ 2147483647 w 85"/>
              <a:gd name="T15" fmla="*/ 2147483647 h 318"/>
              <a:gd name="T16" fmla="*/ 2147483647 w 85"/>
              <a:gd name="T17" fmla="*/ 2147483647 h 318"/>
              <a:gd name="T18" fmla="*/ 2147483647 w 85"/>
              <a:gd name="T19" fmla="*/ 2147483647 h 318"/>
              <a:gd name="T20" fmla="*/ 2147483647 w 85"/>
              <a:gd name="T21" fmla="*/ 2147483647 h 318"/>
              <a:gd name="T22" fmla="*/ 2147483647 w 85"/>
              <a:gd name="T23" fmla="*/ 2147483647 h 318"/>
              <a:gd name="T24" fmla="*/ 2147483647 w 85"/>
              <a:gd name="T25" fmla="*/ 2147483647 h 318"/>
              <a:gd name="T26" fmla="*/ 2147483647 w 85"/>
              <a:gd name="T27" fmla="*/ 2147483647 h 318"/>
              <a:gd name="T28" fmla="*/ 2147483647 w 85"/>
              <a:gd name="T29" fmla="*/ 2147483647 h 318"/>
              <a:gd name="T30" fmla="*/ 2147483647 w 85"/>
              <a:gd name="T31" fmla="*/ 2147483647 h 318"/>
              <a:gd name="T32" fmla="*/ 2147483647 w 85"/>
              <a:gd name="T33" fmla="*/ 2147483647 h 318"/>
              <a:gd name="T34" fmla="*/ 2147483647 w 85"/>
              <a:gd name="T35" fmla="*/ 2147483647 h 318"/>
              <a:gd name="T36" fmla="*/ 2147483647 w 85"/>
              <a:gd name="T37" fmla="*/ 2147483647 h 318"/>
              <a:gd name="T38" fmla="*/ 2147483647 w 85"/>
              <a:gd name="T39" fmla="*/ 2147483647 h 318"/>
              <a:gd name="T40" fmla="*/ 2147483647 w 85"/>
              <a:gd name="T41" fmla="*/ 2147483647 h 318"/>
              <a:gd name="T42" fmla="*/ 2147483647 w 85"/>
              <a:gd name="T43" fmla="*/ 2147483647 h 318"/>
              <a:gd name="T44" fmla="*/ 2147483647 w 85"/>
              <a:gd name="T45" fmla="*/ 2147483647 h 318"/>
              <a:gd name="T46" fmla="*/ 2147483647 w 85"/>
              <a:gd name="T47" fmla="*/ 2147483647 h 318"/>
              <a:gd name="T48" fmla="*/ 2147483647 w 85"/>
              <a:gd name="T49" fmla="*/ 2147483647 h 318"/>
              <a:gd name="T50" fmla="*/ 2147483647 w 85"/>
              <a:gd name="T51" fmla="*/ 2147483647 h 318"/>
              <a:gd name="T52" fmla="*/ 2147483647 w 85"/>
              <a:gd name="T53" fmla="*/ 2147483647 h 318"/>
              <a:gd name="T54" fmla="*/ 2147483647 w 85"/>
              <a:gd name="T55" fmla="*/ 2147483647 h 318"/>
              <a:gd name="T56" fmla="*/ 2147483647 w 85"/>
              <a:gd name="T57" fmla="*/ 2147483647 h 318"/>
              <a:gd name="T58" fmla="*/ 2147483647 w 85"/>
              <a:gd name="T59" fmla="*/ 2147483647 h 318"/>
              <a:gd name="T60" fmla="*/ 2147483647 w 85"/>
              <a:gd name="T61" fmla="*/ 2147483647 h 318"/>
              <a:gd name="T62" fmla="*/ 2147483647 w 85"/>
              <a:gd name="T63" fmla="*/ 2147483647 h 318"/>
              <a:gd name="T64" fmla="*/ 2147483647 w 85"/>
              <a:gd name="T65" fmla="*/ 2147483647 h 318"/>
              <a:gd name="T66" fmla="*/ 2147483647 w 85"/>
              <a:gd name="T67" fmla="*/ 2147483647 h 318"/>
              <a:gd name="T68" fmla="*/ 2147483647 w 85"/>
              <a:gd name="T69" fmla="*/ 2147483647 h 3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318"/>
              <a:gd name="T107" fmla="*/ 85 w 85"/>
              <a:gd name="T108" fmla="*/ 318 h 31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3525" name="Freeform 57"/>
          <p:cNvSpPr>
            <a:spLocks/>
          </p:cNvSpPr>
          <p:nvPr/>
        </p:nvSpPr>
        <p:spPr bwMode="auto">
          <a:xfrm>
            <a:off x="4173538" y="2868613"/>
            <a:ext cx="279400" cy="319087"/>
          </a:xfrm>
          <a:custGeom>
            <a:avLst/>
            <a:gdLst>
              <a:gd name="T0" fmla="*/ 2147483647 w 105"/>
              <a:gd name="T1" fmla="*/ 0 h 354"/>
              <a:gd name="T2" fmla="*/ 2147483647 w 105"/>
              <a:gd name="T3" fmla="*/ 2147483647 h 354"/>
              <a:gd name="T4" fmla="*/ 2147483647 w 105"/>
              <a:gd name="T5" fmla="*/ 2147483647 h 354"/>
              <a:gd name="T6" fmla="*/ 2147483647 w 105"/>
              <a:gd name="T7" fmla="*/ 2147483647 h 354"/>
              <a:gd name="T8" fmla="*/ 2147483647 w 105"/>
              <a:gd name="T9" fmla="*/ 2147483647 h 354"/>
              <a:gd name="T10" fmla="*/ 2147483647 w 105"/>
              <a:gd name="T11" fmla="*/ 2147483647 h 354"/>
              <a:gd name="T12" fmla="*/ 2147483647 w 105"/>
              <a:gd name="T13" fmla="*/ 2147483647 h 354"/>
              <a:gd name="T14" fmla="*/ 2147483647 w 105"/>
              <a:gd name="T15" fmla="*/ 2147483647 h 354"/>
              <a:gd name="T16" fmla="*/ 2147483647 w 105"/>
              <a:gd name="T17" fmla="*/ 2147483647 h 354"/>
              <a:gd name="T18" fmla="*/ 2147483647 w 105"/>
              <a:gd name="T19" fmla="*/ 2147483647 h 354"/>
              <a:gd name="T20" fmla="*/ 2147483647 w 105"/>
              <a:gd name="T21" fmla="*/ 2147483647 h 354"/>
              <a:gd name="T22" fmla="*/ 2147483647 w 105"/>
              <a:gd name="T23" fmla="*/ 2147483647 h 354"/>
              <a:gd name="T24" fmla="*/ 2147483647 w 105"/>
              <a:gd name="T25" fmla="*/ 2147483647 h 354"/>
              <a:gd name="T26" fmla="*/ 2147483647 w 105"/>
              <a:gd name="T27" fmla="*/ 2147483647 h 354"/>
              <a:gd name="T28" fmla="*/ 2147483647 w 105"/>
              <a:gd name="T29" fmla="*/ 2147483647 h 354"/>
              <a:gd name="T30" fmla="*/ 2147483647 w 105"/>
              <a:gd name="T31" fmla="*/ 0 h 3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05"/>
              <a:gd name="T49" fmla="*/ 0 h 354"/>
              <a:gd name="T50" fmla="*/ 105 w 105"/>
              <a:gd name="T51" fmla="*/ 354 h 3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3526" name="Freeform 58"/>
          <p:cNvSpPr>
            <a:spLocks/>
          </p:cNvSpPr>
          <p:nvPr/>
        </p:nvSpPr>
        <p:spPr bwMode="auto">
          <a:xfrm>
            <a:off x="4418013" y="4049713"/>
            <a:ext cx="279400" cy="319087"/>
          </a:xfrm>
          <a:custGeom>
            <a:avLst/>
            <a:gdLst>
              <a:gd name="T0" fmla="*/ 2147483647 w 149"/>
              <a:gd name="T1" fmla="*/ 2147483647 h 376"/>
              <a:gd name="T2" fmla="*/ 2147483647 w 149"/>
              <a:gd name="T3" fmla="*/ 2147483647 h 376"/>
              <a:gd name="T4" fmla="*/ 2147483647 w 149"/>
              <a:gd name="T5" fmla="*/ 2147483647 h 376"/>
              <a:gd name="T6" fmla="*/ 2147483647 w 149"/>
              <a:gd name="T7" fmla="*/ 2147483647 h 376"/>
              <a:gd name="T8" fmla="*/ 2147483647 w 149"/>
              <a:gd name="T9" fmla="*/ 2147483647 h 376"/>
              <a:gd name="T10" fmla="*/ 2147483647 w 149"/>
              <a:gd name="T11" fmla="*/ 2147483647 h 376"/>
              <a:gd name="T12" fmla="*/ 2147483647 w 149"/>
              <a:gd name="T13" fmla="*/ 2147483647 h 376"/>
              <a:gd name="T14" fmla="*/ 2147483647 w 149"/>
              <a:gd name="T15" fmla="*/ 2147483647 h 376"/>
              <a:gd name="T16" fmla="*/ 2147483647 w 149"/>
              <a:gd name="T17" fmla="*/ 2147483647 h 376"/>
              <a:gd name="T18" fmla="*/ 2147483647 w 149"/>
              <a:gd name="T19" fmla="*/ 2147483647 h 376"/>
              <a:gd name="T20" fmla="*/ 2147483647 w 149"/>
              <a:gd name="T21" fmla="*/ 2147483647 h 376"/>
              <a:gd name="T22" fmla="*/ 2147483647 w 149"/>
              <a:gd name="T23" fmla="*/ 2147483647 h 376"/>
              <a:gd name="T24" fmla="*/ 2147483647 w 149"/>
              <a:gd name="T25" fmla="*/ 2147483647 h 376"/>
              <a:gd name="T26" fmla="*/ 2147483647 w 149"/>
              <a:gd name="T27" fmla="*/ 2147483647 h 376"/>
              <a:gd name="T28" fmla="*/ 2147483647 w 149"/>
              <a:gd name="T29" fmla="*/ 2147483647 h 376"/>
              <a:gd name="T30" fmla="*/ 2147483647 w 149"/>
              <a:gd name="T31" fmla="*/ 2147483647 h 376"/>
              <a:gd name="T32" fmla="*/ 2147483647 w 149"/>
              <a:gd name="T33" fmla="*/ 2147483647 h 376"/>
              <a:gd name="T34" fmla="*/ 2147483647 w 149"/>
              <a:gd name="T35" fmla="*/ 2147483647 h 3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9"/>
              <a:gd name="T55" fmla="*/ 0 h 376"/>
              <a:gd name="T56" fmla="*/ 149 w 149"/>
              <a:gd name="T57" fmla="*/ 376 h 37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3527" name="Freeform 59"/>
          <p:cNvSpPr>
            <a:spLocks/>
          </p:cNvSpPr>
          <p:nvPr/>
        </p:nvSpPr>
        <p:spPr bwMode="auto">
          <a:xfrm>
            <a:off x="4189413" y="2495550"/>
            <a:ext cx="279400" cy="319088"/>
          </a:xfrm>
          <a:custGeom>
            <a:avLst/>
            <a:gdLst>
              <a:gd name="T0" fmla="*/ 2147483647 w 96"/>
              <a:gd name="T1" fmla="*/ 2147483647 h 504"/>
              <a:gd name="T2" fmla="*/ 2147483647 w 96"/>
              <a:gd name="T3" fmla="*/ 2147483647 h 504"/>
              <a:gd name="T4" fmla="*/ 2147483647 w 96"/>
              <a:gd name="T5" fmla="*/ 2147483647 h 504"/>
              <a:gd name="T6" fmla="*/ 2147483647 w 96"/>
              <a:gd name="T7" fmla="*/ 2147483647 h 504"/>
              <a:gd name="T8" fmla="*/ 2147483647 w 96"/>
              <a:gd name="T9" fmla="*/ 2147483647 h 504"/>
              <a:gd name="T10" fmla="*/ 2147483647 w 96"/>
              <a:gd name="T11" fmla="*/ 2147483647 h 504"/>
              <a:gd name="T12" fmla="*/ 2147483647 w 96"/>
              <a:gd name="T13" fmla="*/ 2147483647 h 504"/>
              <a:gd name="T14" fmla="*/ 2147483647 w 96"/>
              <a:gd name="T15" fmla="*/ 2147483647 h 504"/>
              <a:gd name="T16" fmla="*/ 2147483647 w 96"/>
              <a:gd name="T17" fmla="*/ 2147483647 h 504"/>
              <a:gd name="T18" fmla="*/ 2147483647 w 96"/>
              <a:gd name="T19" fmla="*/ 2147483647 h 504"/>
              <a:gd name="T20" fmla="*/ 2147483647 w 96"/>
              <a:gd name="T21" fmla="*/ 2147483647 h 504"/>
              <a:gd name="T22" fmla="*/ 2147483647 w 96"/>
              <a:gd name="T23" fmla="*/ 2147483647 h 504"/>
              <a:gd name="T24" fmla="*/ 2147483647 w 96"/>
              <a:gd name="T25" fmla="*/ 2147483647 h 504"/>
              <a:gd name="T26" fmla="*/ 2147483647 w 96"/>
              <a:gd name="T27" fmla="*/ 2147483647 h 5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6"/>
              <a:gd name="T43" fmla="*/ 0 h 504"/>
              <a:gd name="T44" fmla="*/ 96 w 96"/>
              <a:gd name="T45" fmla="*/ 504 h 50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3528" name="Freeform 60"/>
          <p:cNvSpPr>
            <a:spLocks/>
          </p:cNvSpPr>
          <p:nvPr/>
        </p:nvSpPr>
        <p:spPr bwMode="auto">
          <a:xfrm>
            <a:off x="4530725" y="2482850"/>
            <a:ext cx="279400" cy="319088"/>
          </a:xfrm>
          <a:custGeom>
            <a:avLst/>
            <a:gdLst>
              <a:gd name="T0" fmla="*/ 2147483647 w 150"/>
              <a:gd name="T1" fmla="*/ 2147483647 h 410"/>
              <a:gd name="T2" fmla="*/ 2147483647 w 150"/>
              <a:gd name="T3" fmla="*/ 2147483647 h 410"/>
              <a:gd name="T4" fmla="*/ 2147483647 w 150"/>
              <a:gd name="T5" fmla="*/ 2147483647 h 410"/>
              <a:gd name="T6" fmla="*/ 2147483647 w 150"/>
              <a:gd name="T7" fmla="*/ 2147483647 h 410"/>
              <a:gd name="T8" fmla="*/ 2147483647 w 150"/>
              <a:gd name="T9" fmla="*/ 2147483647 h 410"/>
              <a:gd name="T10" fmla="*/ 2147483647 w 150"/>
              <a:gd name="T11" fmla="*/ 2147483647 h 410"/>
              <a:gd name="T12" fmla="*/ 2147483647 w 150"/>
              <a:gd name="T13" fmla="*/ 2147483647 h 410"/>
              <a:gd name="T14" fmla="*/ 2147483647 w 150"/>
              <a:gd name="T15" fmla="*/ 2147483647 h 410"/>
              <a:gd name="T16" fmla="*/ 2147483647 w 150"/>
              <a:gd name="T17" fmla="*/ 2147483647 h 410"/>
              <a:gd name="T18" fmla="*/ 2147483647 w 150"/>
              <a:gd name="T19" fmla="*/ 2147483647 h 410"/>
              <a:gd name="T20" fmla="*/ 2147483647 w 150"/>
              <a:gd name="T21" fmla="*/ 0 h 410"/>
              <a:gd name="T22" fmla="*/ 2147483647 w 150"/>
              <a:gd name="T23" fmla="*/ 2147483647 h 410"/>
              <a:gd name="T24" fmla="*/ 2147483647 w 150"/>
              <a:gd name="T25" fmla="*/ 2147483647 h 410"/>
              <a:gd name="T26" fmla="*/ 2147483647 w 150"/>
              <a:gd name="T27" fmla="*/ 2147483647 h 410"/>
              <a:gd name="T28" fmla="*/ 2147483647 w 150"/>
              <a:gd name="T29" fmla="*/ 2147483647 h 410"/>
              <a:gd name="T30" fmla="*/ 2147483647 w 150"/>
              <a:gd name="T31" fmla="*/ 2147483647 h 410"/>
              <a:gd name="T32" fmla="*/ 2147483647 w 150"/>
              <a:gd name="T33" fmla="*/ 2147483647 h 410"/>
              <a:gd name="T34" fmla="*/ 2147483647 w 150"/>
              <a:gd name="T35" fmla="*/ 2147483647 h 410"/>
              <a:gd name="T36" fmla="*/ 2147483647 w 150"/>
              <a:gd name="T37" fmla="*/ 2147483647 h 410"/>
              <a:gd name="T38" fmla="*/ 2147483647 w 150"/>
              <a:gd name="T39" fmla="*/ 2147483647 h 410"/>
              <a:gd name="T40" fmla="*/ 2147483647 w 150"/>
              <a:gd name="T41" fmla="*/ 2147483647 h 410"/>
              <a:gd name="T42" fmla="*/ 2147483647 w 150"/>
              <a:gd name="T43" fmla="*/ 2147483647 h 410"/>
              <a:gd name="T44" fmla="*/ 2147483647 w 150"/>
              <a:gd name="T45" fmla="*/ 2147483647 h 410"/>
              <a:gd name="T46" fmla="*/ 2147483647 w 150"/>
              <a:gd name="T47" fmla="*/ 2147483647 h 4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0"/>
              <a:gd name="T73" fmla="*/ 0 h 410"/>
              <a:gd name="T74" fmla="*/ 150 w 150"/>
              <a:gd name="T75" fmla="*/ 410 h 41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3529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63530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63531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3532" name="Picture 6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33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4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0" y="609600"/>
            <a:ext cx="2641600" cy="5935663"/>
            <a:chOff x="0" y="384"/>
            <a:chExt cx="1664" cy="3739"/>
          </a:xfrm>
        </p:grpSpPr>
        <p:sp>
          <p:nvSpPr>
            <p:cNvPr id="870473" name="Rectangle 73"/>
            <p:cNvSpPr>
              <a:spLocks noChangeArrowheads="1"/>
            </p:cNvSpPr>
            <p:nvPr/>
          </p:nvSpPr>
          <p:spPr bwMode="auto">
            <a:xfrm>
              <a:off x="0" y="384"/>
              <a:ext cx="786" cy="351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36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(S)</a:t>
              </a: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r>
                <a:rPr lang="en-US" sz="36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(D)</a:t>
              </a: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r>
                <a:rPr lang="en-US" sz="36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(S)</a:t>
              </a: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endParaRPr lang="en-US" sz="36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  <a:p>
              <a:pPr algn="l">
                <a:defRPr/>
              </a:pPr>
              <a:r>
                <a:rPr lang="en-US" sz="36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(MR)</a:t>
              </a:r>
            </a:p>
          </p:txBody>
        </p:sp>
        <p:sp>
          <p:nvSpPr>
            <p:cNvPr id="870474" name="Rectangle 74"/>
            <p:cNvSpPr>
              <a:spLocks noChangeArrowheads="1"/>
            </p:cNvSpPr>
            <p:nvPr/>
          </p:nvSpPr>
          <p:spPr bwMode="auto">
            <a:xfrm>
              <a:off x="25" y="788"/>
              <a:ext cx="881" cy="28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400" b="1">
                  <a:solidFill>
                    <a:srgbClr val="00279F"/>
                  </a:solidFill>
                  <a:latin typeface="Helvetica" charset="0"/>
                  <a:ea typeface="+mn-ea"/>
                  <a:cs typeface="+mn-cs"/>
                </a:rPr>
                <a:t>SAUL</a:t>
              </a:r>
            </a:p>
          </p:txBody>
        </p:sp>
        <p:sp>
          <p:nvSpPr>
            <p:cNvPr id="870475" name="Rectangle 75"/>
            <p:cNvSpPr>
              <a:spLocks noChangeArrowheads="1"/>
            </p:cNvSpPr>
            <p:nvPr/>
          </p:nvSpPr>
          <p:spPr bwMode="auto">
            <a:xfrm>
              <a:off x="11" y="1752"/>
              <a:ext cx="881" cy="28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400" b="1">
                  <a:solidFill>
                    <a:srgbClr val="00279F"/>
                  </a:solidFill>
                  <a:latin typeface="Helvetica" charset="0"/>
                  <a:ea typeface="+mn-ea"/>
                  <a:cs typeface="+mn-cs"/>
                </a:rPr>
                <a:t>DAVID</a:t>
              </a:r>
            </a:p>
          </p:txBody>
        </p:sp>
        <p:sp>
          <p:nvSpPr>
            <p:cNvPr id="870476" name="Rectangle 76"/>
            <p:cNvSpPr>
              <a:spLocks noChangeArrowheads="1"/>
            </p:cNvSpPr>
            <p:nvPr/>
          </p:nvSpPr>
          <p:spPr bwMode="auto">
            <a:xfrm>
              <a:off x="0" y="2895"/>
              <a:ext cx="1234" cy="28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400" b="1">
                  <a:solidFill>
                    <a:srgbClr val="00279F"/>
                  </a:solidFill>
                  <a:latin typeface="Helvetica" charset="0"/>
                  <a:ea typeface="+mn-ea"/>
                  <a:cs typeface="+mn-cs"/>
                </a:rPr>
                <a:t>SOLOMON</a:t>
              </a:r>
            </a:p>
          </p:txBody>
        </p:sp>
        <p:sp>
          <p:nvSpPr>
            <p:cNvPr id="870477" name="Rectangle 77"/>
            <p:cNvSpPr>
              <a:spLocks noChangeArrowheads="1"/>
            </p:cNvSpPr>
            <p:nvPr/>
          </p:nvSpPr>
          <p:spPr bwMode="auto">
            <a:xfrm>
              <a:off x="0" y="3935"/>
              <a:ext cx="1664" cy="18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50000"/>
                </a:lnSpc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rgbClr val="00279F"/>
                  </a:solidFill>
                  <a:latin typeface="Helvetica" charset="0"/>
                  <a:ea typeface="+mn-ea"/>
                  <a:cs typeface="+mn-cs"/>
                </a:rPr>
                <a:t>MICHAMC RIDAI</a:t>
              </a:r>
            </a:p>
          </p:txBody>
        </p:sp>
      </p:grpSp>
      <p:grpSp>
        <p:nvGrpSpPr>
          <p:cNvPr id="7" name="Group 78"/>
          <p:cNvGrpSpPr>
            <a:grpSpLocks/>
          </p:cNvGrpSpPr>
          <p:nvPr/>
        </p:nvGrpSpPr>
        <p:grpSpPr bwMode="auto">
          <a:xfrm>
            <a:off x="760413" y="1016000"/>
            <a:ext cx="1195387" cy="4922838"/>
            <a:chOff x="479" y="640"/>
            <a:chExt cx="753" cy="3101"/>
          </a:xfrm>
        </p:grpSpPr>
        <p:sp>
          <p:nvSpPr>
            <p:cNvPr id="870479" name="Line 79"/>
            <p:cNvSpPr>
              <a:spLocks noChangeShapeType="1"/>
            </p:cNvSpPr>
            <p:nvPr/>
          </p:nvSpPr>
          <p:spPr bwMode="auto">
            <a:xfrm>
              <a:off x="479" y="640"/>
              <a:ext cx="742" cy="153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870480" name="Line 80"/>
            <p:cNvSpPr>
              <a:spLocks noChangeShapeType="1"/>
            </p:cNvSpPr>
            <p:nvPr/>
          </p:nvSpPr>
          <p:spPr bwMode="auto">
            <a:xfrm>
              <a:off x="491" y="1672"/>
              <a:ext cx="688" cy="813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870481" name="Line 81"/>
            <p:cNvSpPr>
              <a:spLocks noChangeShapeType="1"/>
            </p:cNvSpPr>
            <p:nvPr/>
          </p:nvSpPr>
          <p:spPr bwMode="auto">
            <a:xfrm>
              <a:off x="479" y="2689"/>
              <a:ext cx="689" cy="9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870482" name="Line 82"/>
            <p:cNvSpPr>
              <a:spLocks noChangeShapeType="1"/>
            </p:cNvSpPr>
            <p:nvPr/>
          </p:nvSpPr>
          <p:spPr bwMode="auto">
            <a:xfrm flipV="1">
              <a:off x="748" y="3045"/>
              <a:ext cx="484" cy="69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</p:grpSp>
      <p:sp>
        <p:nvSpPr>
          <p:cNvPr id="63545" name="Text Box 88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70498" name="Picture 98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70500" name="Rectangle 100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63552" name="Text Box 104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63553" name="Text Box 10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30</a:t>
            </a:r>
          </a:p>
        </p:txBody>
      </p:sp>
      <p:sp>
        <p:nvSpPr>
          <p:cNvPr id="870506" name="Rectangle 10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3" name="Rectangle 31">
            <a:extLst>
              <a:ext uri="{FF2B5EF4-FFF2-40B4-BE49-F238E27FC236}">
                <a16:creationId xmlns:a16="http://schemas.microsoft.com/office/drawing/2014/main" id="{6EFA80A6-A1CC-481F-92FC-F38405F8F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94" name="Rectangle 68">
            <a:extLst>
              <a:ext uri="{FF2B5EF4-FFF2-40B4-BE49-F238E27FC236}">
                <a16:creationId xmlns:a16="http://schemas.microsoft.com/office/drawing/2014/main" id="{A5004D58-B548-4893-B515-7D8D3C673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1 Samuel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5" name="Rectangle 69">
            <a:extLst>
              <a:ext uri="{FF2B5EF4-FFF2-40B4-BE49-F238E27FC236}">
                <a16:creationId xmlns:a16="http://schemas.microsoft.com/office/drawing/2014/main" id="{CAC0B286-74CE-402F-9B41-2AD5D559D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2 Sam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6" name="Rectangle 70">
            <a:extLst>
              <a:ext uri="{FF2B5EF4-FFF2-40B4-BE49-F238E27FC236}">
                <a16:creationId xmlns:a16="http://schemas.microsoft.com/office/drawing/2014/main" id="{573D8DBC-3179-448B-9190-79FE7923E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060" y="4635580"/>
            <a:ext cx="231993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2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</a:endParaRPr>
          </a:p>
          <a:p>
            <a:pPr>
              <a:defRPr/>
            </a:pP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97" name="Rectangle 71">
            <a:extLst>
              <a:ext uri="{FF2B5EF4-FFF2-40B4-BE49-F238E27FC236}">
                <a16:creationId xmlns:a16="http://schemas.microsoft.com/office/drawing/2014/main" id="{95F9953C-103F-4D38-8EAC-3A728AF91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2012" y="4165680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1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98" name="Rectangle 83">
            <a:extLst>
              <a:ext uri="{FF2B5EF4-FFF2-40B4-BE49-F238E27FC236}">
                <a16:creationId xmlns:a16="http://schemas.microsoft.com/office/drawing/2014/main" id="{3C507EDE-D8B7-4C70-BA51-7FDBAD532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grpSp>
        <p:nvGrpSpPr>
          <p:cNvPr id="99" name="Group 104">
            <a:extLst>
              <a:ext uri="{FF2B5EF4-FFF2-40B4-BE49-F238E27FC236}">
                <a16:creationId xmlns:a16="http://schemas.microsoft.com/office/drawing/2014/main" id="{2E026B7D-65A3-41AD-A6BC-D489500E776C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100" name="AutoShape 105">
              <a:extLst>
                <a:ext uri="{FF2B5EF4-FFF2-40B4-BE49-F238E27FC236}">
                  <a16:creationId xmlns:a16="http://schemas.microsoft.com/office/drawing/2014/main" id="{BA7F0484-CAF1-4158-BEFC-0E776CC1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1" name="Text Box 106">
              <a:extLst>
                <a:ext uri="{FF2B5EF4-FFF2-40B4-BE49-F238E27FC236}">
                  <a16:creationId xmlns:a16="http://schemas.microsoft.com/office/drawing/2014/main" id="{2231F4B2-A861-4BFB-A35F-38AF207F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  <p:sp>
        <p:nvSpPr>
          <p:cNvPr id="102" name="Rectangle 61">
            <a:extLst>
              <a:ext uri="{FF2B5EF4-FFF2-40B4-BE49-F238E27FC236}">
                <a16:creationId xmlns:a16="http://schemas.microsoft.com/office/drawing/2014/main" id="{C837075E-1305-40DA-8BE0-A8175726A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3" name="Rectangle 230">
            <a:extLst>
              <a:ext uri="{FF2B5EF4-FFF2-40B4-BE49-F238E27FC236}">
                <a16:creationId xmlns:a16="http://schemas.microsoft.com/office/drawing/2014/main" id="{2D41763A-2755-4131-9A04-D807E87E4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516" y="2293938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4" name="Text Box 231">
            <a:extLst>
              <a:ext uri="{FF2B5EF4-FFF2-40B4-BE49-F238E27FC236}">
                <a16:creationId xmlns:a16="http://schemas.microsoft.com/office/drawing/2014/main" id="{3DB17AB8-BEAC-4B3F-A820-F1E40214D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05" name="Text Box 232">
            <a:extLst>
              <a:ext uri="{FF2B5EF4-FFF2-40B4-BE49-F238E27FC236}">
                <a16:creationId xmlns:a16="http://schemas.microsoft.com/office/drawing/2014/main" id="{2DF80618-83CA-41E8-8849-266A27FA5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sp>
        <p:nvSpPr>
          <p:cNvPr id="106" name="Rectangle 70">
            <a:extLst>
              <a:ext uri="{FF2B5EF4-FFF2-40B4-BE49-F238E27FC236}">
                <a16:creationId xmlns:a16="http://schemas.microsoft.com/office/drawing/2014/main" id="{7A9151B6-3944-4687-A29F-099D635F4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107" name="Rectangle 71">
            <a:extLst>
              <a:ext uri="{FF2B5EF4-FFF2-40B4-BE49-F238E27FC236}">
                <a16:creationId xmlns:a16="http://schemas.microsoft.com/office/drawing/2014/main" id="{8EBBD3ED-6039-4B7A-AD32-D1CD4E817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108" name="Text Box 104">
            <a:extLst>
              <a:ext uri="{FF2B5EF4-FFF2-40B4-BE49-F238E27FC236}">
                <a16:creationId xmlns:a16="http://schemas.microsoft.com/office/drawing/2014/main" id="{B9C7309D-150F-4F57-8927-38AAFD288A0A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46" descr="FOUR FINGERS FOT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4000" y="865188"/>
            <a:ext cx="4583113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8" name="Rectangle 8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65539" name="Rectangle 9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5540" name="Picture 10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1" name="Rectangle 11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Rectangle 12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341" name="Text Box 13"/>
          <p:cNvSpPr txBox="1">
            <a:spLocks noChangeArrowheads="1"/>
          </p:cNvSpPr>
          <p:nvPr/>
        </p:nvSpPr>
        <p:spPr bwMode="auto">
          <a:xfrm>
            <a:off x="806450" y="2209800"/>
            <a:ext cx="927100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>
                <a:solidFill>
                  <a:schemeClr val="hlink"/>
                </a:solidFill>
              </a:rPr>
              <a:t>SAUL</a:t>
            </a:r>
            <a:endParaRPr lang="en-US">
              <a:solidFill>
                <a:schemeClr val="hlink"/>
              </a:solidFill>
            </a:endParaRPr>
          </a:p>
        </p:txBody>
      </p:sp>
      <p:sp>
        <p:nvSpPr>
          <p:cNvPr id="1251342" name="Text Box 14"/>
          <p:cNvSpPr txBox="1">
            <a:spLocks noChangeArrowheads="1"/>
          </p:cNvSpPr>
          <p:nvPr/>
        </p:nvSpPr>
        <p:spPr bwMode="auto">
          <a:xfrm>
            <a:off x="1863725" y="1981200"/>
            <a:ext cx="1104900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>
                <a:solidFill>
                  <a:schemeClr val="hlink"/>
                </a:solidFill>
              </a:rPr>
              <a:t>DAVID</a:t>
            </a:r>
            <a:endParaRPr lang="en-US">
              <a:solidFill>
                <a:schemeClr val="hlink"/>
              </a:solidFill>
            </a:endParaRPr>
          </a:p>
        </p:txBody>
      </p:sp>
      <p:sp>
        <p:nvSpPr>
          <p:cNvPr id="1251343" name="Text Box 15"/>
          <p:cNvSpPr txBox="1">
            <a:spLocks noChangeArrowheads="1"/>
          </p:cNvSpPr>
          <p:nvPr/>
        </p:nvSpPr>
        <p:spPr bwMode="auto">
          <a:xfrm>
            <a:off x="1752600" y="1698625"/>
            <a:ext cx="1562100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>
                <a:solidFill>
                  <a:srgbClr val="66FFFF"/>
                </a:solidFill>
              </a:rPr>
              <a:t>2 SAMUEL</a:t>
            </a:r>
            <a:endParaRPr lang="en-US">
              <a:solidFill>
                <a:srgbClr val="66FFFF"/>
              </a:solidFill>
            </a:endParaRPr>
          </a:p>
        </p:txBody>
      </p:sp>
      <p:sp>
        <p:nvSpPr>
          <p:cNvPr id="1251344" name="Text Box 16"/>
          <p:cNvSpPr txBox="1">
            <a:spLocks noChangeArrowheads="1"/>
          </p:cNvSpPr>
          <p:nvPr/>
        </p:nvSpPr>
        <p:spPr bwMode="auto">
          <a:xfrm>
            <a:off x="2168525" y="2190750"/>
            <a:ext cx="622300" cy="7016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4000" b="1">
                <a:solidFill>
                  <a:schemeClr val="accent2"/>
                </a:solidFill>
              </a:rPr>
              <a:t>D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1251345" name="Text Box 17"/>
          <p:cNvSpPr txBox="1">
            <a:spLocks noChangeArrowheads="1"/>
          </p:cNvSpPr>
          <p:nvPr/>
        </p:nvSpPr>
        <p:spPr bwMode="auto">
          <a:xfrm>
            <a:off x="3076575" y="2600325"/>
            <a:ext cx="622300" cy="7016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4000" b="1">
                <a:solidFill>
                  <a:schemeClr val="accent2"/>
                </a:solidFill>
              </a:rPr>
              <a:t>S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1251346" name="Text Box 18"/>
          <p:cNvSpPr txBox="1">
            <a:spLocks noChangeArrowheads="1"/>
          </p:cNvSpPr>
          <p:nvPr/>
        </p:nvSpPr>
        <p:spPr bwMode="auto">
          <a:xfrm>
            <a:off x="3376613" y="3422650"/>
            <a:ext cx="1270000" cy="7016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4000" b="1" dirty="0">
                <a:solidFill>
                  <a:schemeClr val="accent2"/>
                </a:solidFill>
              </a:rPr>
              <a:t>MR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65549" name="Text Box 1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65550" name="Text Box 20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600" b="1"/>
          </a:p>
        </p:txBody>
      </p:sp>
      <p:sp>
        <p:nvSpPr>
          <p:cNvPr id="1251352" name="Rectangle 24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65556" name="Text Box 28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65557" name="Text Box 29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31</a:t>
            </a:r>
          </a:p>
        </p:txBody>
      </p:sp>
      <p:sp>
        <p:nvSpPr>
          <p:cNvPr id="1251358" name="Rectangle 30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65559" name="Text Box 31"/>
          <p:cNvSpPr txBox="1">
            <a:spLocks noChangeArrowheads="1"/>
          </p:cNvSpPr>
          <p:nvPr/>
        </p:nvSpPr>
        <p:spPr bwMode="auto">
          <a:xfrm>
            <a:off x="9467850" y="7280275"/>
            <a:ext cx="503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14</a:t>
            </a:r>
          </a:p>
        </p:txBody>
      </p:sp>
      <p:sp>
        <p:nvSpPr>
          <p:cNvPr id="65560" name="Rectangle 34"/>
          <p:cNvSpPr>
            <a:spLocks noChangeArrowheads="1"/>
          </p:cNvSpPr>
          <p:nvPr/>
        </p:nvSpPr>
        <p:spPr bwMode="auto">
          <a:xfrm>
            <a:off x="301625" y="836613"/>
            <a:ext cx="4513263" cy="6200775"/>
          </a:xfrm>
          <a:prstGeom prst="rect">
            <a:avLst/>
          </a:prstGeom>
          <a:noFill/>
          <a:ln w="120650">
            <a:solidFill>
              <a:srgbClr val="32F04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1363" name="Text Box 35"/>
          <p:cNvSpPr txBox="1">
            <a:spLocks noChangeArrowheads="1"/>
          </p:cNvSpPr>
          <p:nvPr/>
        </p:nvSpPr>
        <p:spPr bwMode="auto">
          <a:xfrm>
            <a:off x="1222375" y="2419350"/>
            <a:ext cx="622300" cy="7016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4000" b="1">
                <a:solidFill>
                  <a:schemeClr val="accent2"/>
                </a:solidFill>
              </a:rPr>
              <a:t>S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1251367" name="Text Box 39"/>
          <p:cNvSpPr txBox="1">
            <a:spLocks noChangeArrowheads="1"/>
          </p:cNvSpPr>
          <p:nvPr/>
        </p:nvSpPr>
        <p:spPr bwMode="auto">
          <a:xfrm>
            <a:off x="2854325" y="2393950"/>
            <a:ext cx="1854200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>
                <a:solidFill>
                  <a:schemeClr val="hlink"/>
                </a:solidFill>
              </a:rPr>
              <a:t>SOLOMON</a:t>
            </a:r>
            <a:endParaRPr lang="en-US">
              <a:solidFill>
                <a:schemeClr val="hlink"/>
              </a:solidFill>
            </a:endParaRPr>
          </a:p>
        </p:txBody>
      </p:sp>
      <p:sp>
        <p:nvSpPr>
          <p:cNvPr id="1251368" name="Text Box 40"/>
          <p:cNvSpPr txBox="1">
            <a:spLocks noChangeArrowheads="1"/>
          </p:cNvSpPr>
          <p:nvPr/>
        </p:nvSpPr>
        <p:spPr bwMode="auto">
          <a:xfrm>
            <a:off x="2835409" y="2074781"/>
            <a:ext cx="2430464" cy="40011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</a:rPr>
              <a:t>1 GUANGHNUNC</a:t>
            </a:r>
            <a:endParaRPr lang="en-US" dirty="0">
              <a:solidFill>
                <a:srgbClr val="66FFFF"/>
              </a:solidFill>
            </a:endParaRPr>
          </a:p>
        </p:txBody>
      </p:sp>
      <p:sp>
        <p:nvSpPr>
          <p:cNvPr id="1251369" name="Text Box 41"/>
          <p:cNvSpPr txBox="1">
            <a:spLocks noChangeArrowheads="1"/>
          </p:cNvSpPr>
          <p:nvPr/>
        </p:nvSpPr>
        <p:spPr bwMode="auto">
          <a:xfrm>
            <a:off x="412750" y="1919288"/>
            <a:ext cx="1549400" cy="3968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>
                <a:solidFill>
                  <a:srgbClr val="66FFFF"/>
                </a:solidFill>
              </a:rPr>
              <a:t>1 SAMUEL</a:t>
            </a:r>
            <a:endParaRPr lang="en-US">
              <a:solidFill>
                <a:srgbClr val="66FFFF"/>
              </a:solidFill>
            </a:endParaRPr>
          </a:p>
        </p:txBody>
      </p:sp>
      <p:pic>
        <p:nvPicPr>
          <p:cNvPr id="1251370" name="Picture 42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251371" name="Oval 43"/>
          <p:cNvSpPr>
            <a:spLocks noChangeArrowheads="1"/>
          </p:cNvSpPr>
          <p:nvPr/>
        </p:nvSpPr>
        <p:spPr bwMode="auto">
          <a:xfrm>
            <a:off x="1714500" y="1374775"/>
            <a:ext cx="1511300" cy="14938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51372" name="Text Box 44"/>
          <p:cNvSpPr txBox="1">
            <a:spLocks noChangeArrowheads="1"/>
          </p:cNvSpPr>
          <p:nvPr/>
        </p:nvSpPr>
        <p:spPr bwMode="auto">
          <a:xfrm>
            <a:off x="3531650" y="2922211"/>
            <a:ext cx="2428875" cy="40011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</a:rPr>
              <a:t>2 GUANG.</a:t>
            </a:r>
            <a:endParaRPr lang="en-US" dirty="0">
              <a:solidFill>
                <a:srgbClr val="66FFFF"/>
              </a:solidFill>
            </a:endParaRPr>
          </a:p>
        </p:txBody>
      </p:sp>
      <p:sp>
        <p:nvSpPr>
          <p:cNvPr id="1251373" name="Oval 45"/>
          <p:cNvSpPr>
            <a:spLocks noChangeArrowheads="1"/>
          </p:cNvSpPr>
          <p:nvPr/>
        </p:nvSpPr>
        <p:spPr bwMode="auto">
          <a:xfrm>
            <a:off x="3128963" y="2794000"/>
            <a:ext cx="2030412" cy="1398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51366" name="Text Box 38"/>
          <p:cNvSpPr txBox="1">
            <a:spLocks noChangeArrowheads="1"/>
          </p:cNvSpPr>
          <p:nvPr/>
        </p:nvSpPr>
        <p:spPr bwMode="auto">
          <a:xfrm>
            <a:off x="3059113" y="3217863"/>
            <a:ext cx="2527299" cy="40011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hlink"/>
                </a:solidFill>
              </a:rPr>
              <a:t>MICHAMC RIDAI</a:t>
            </a:r>
            <a:endParaRPr lang="en-US" dirty="0">
              <a:solidFill>
                <a:schemeClr val="hlink"/>
              </a:solidFill>
            </a:endParaRPr>
          </a:p>
        </p:txBody>
      </p:sp>
      <p:sp>
        <p:nvSpPr>
          <p:cNvPr id="39" name="Rectangle 61">
            <a:extLst>
              <a:ext uri="{FF2B5EF4-FFF2-40B4-BE49-F238E27FC236}">
                <a16:creationId xmlns:a16="http://schemas.microsoft.com/office/drawing/2014/main" id="{07CEB1DA-94E1-4683-8CFE-4BEB5F3EF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0" name="Rectangle 230">
            <a:extLst>
              <a:ext uri="{FF2B5EF4-FFF2-40B4-BE49-F238E27FC236}">
                <a16:creationId xmlns:a16="http://schemas.microsoft.com/office/drawing/2014/main" id="{EBE612FE-FE8D-44BC-8B6D-869067310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42" name="Text Box 231">
            <a:extLst>
              <a:ext uri="{FF2B5EF4-FFF2-40B4-BE49-F238E27FC236}">
                <a16:creationId xmlns:a16="http://schemas.microsoft.com/office/drawing/2014/main" id="{73D8ABA4-101D-42D7-AC26-C279460CC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43" name="Text Box 232">
            <a:extLst>
              <a:ext uri="{FF2B5EF4-FFF2-40B4-BE49-F238E27FC236}">
                <a16:creationId xmlns:a16="http://schemas.microsoft.com/office/drawing/2014/main" id="{53C9CF6B-5DC3-4154-AEDE-8CB41D1F3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44" name="Group 104">
            <a:extLst>
              <a:ext uri="{FF2B5EF4-FFF2-40B4-BE49-F238E27FC236}">
                <a16:creationId xmlns:a16="http://schemas.microsoft.com/office/drawing/2014/main" id="{B92F5A66-3BFB-4368-B8A6-C38F65F2C958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45" name="AutoShape 105">
              <a:extLst>
                <a:ext uri="{FF2B5EF4-FFF2-40B4-BE49-F238E27FC236}">
                  <a16:creationId xmlns:a16="http://schemas.microsoft.com/office/drawing/2014/main" id="{A8F544BF-C97E-45AC-88CB-D4F6F06C8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46" name="Text Box 106">
              <a:extLst>
                <a:ext uri="{FF2B5EF4-FFF2-40B4-BE49-F238E27FC236}">
                  <a16:creationId xmlns:a16="http://schemas.microsoft.com/office/drawing/2014/main" id="{7D7BA59E-8A7D-4398-8F8C-454D44218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1341" grpId="0" autoUpdateAnimBg="0"/>
      <p:bldP spid="1251342" grpId="0" autoUpdateAnimBg="0"/>
      <p:bldP spid="1251343" grpId="0" autoUpdateAnimBg="0"/>
      <p:bldP spid="1251344" grpId="0" autoUpdateAnimBg="0"/>
      <p:bldP spid="1251345" grpId="0" autoUpdateAnimBg="0"/>
      <p:bldP spid="1251346" grpId="0" autoUpdateAnimBg="0"/>
      <p:bldP spid="1251363" grpId="0" autoUpdateAnimBg="0"/>
      <p:bldP spid="1251367" grpId="0" autoUpdateAnimBg="0"/>
      <p:bldP spid="1251368" grpId="0" autoUpdateAnimBg="0"/>
      <p:bldP spid="1251369" grpId="0" autoUpdateAnimBg="0"/>
      <p:bldP spid="1251371" grpId="0" animBg="1"/>
      <p:bldP spid="1251372" grpId="0" autoUpdateAnimBg="0"/>
      <p:bldP spid="1251373" grpId="0" animBg="1"/>
      <p:bldP spid="1251366" grpId="0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2" descr="FOUR FINGERS FOT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4000" y="865188"/>
            <a:ext cx="4583113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6" name="Rectangle 3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67587" name="Rectangle 4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7588" name="Picture 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9" name="Rectangle 6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590" name="Rectangle 7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1" name="Text Box 14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67592" name="Text Box 15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600" b="1"/>
          </a:p>
        </p:txBody>
      </p:sp>
      <p:sp>
        <p:nvSpPr>
          <p:cNvPr id="1253395" name="Rectangle 1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67598" name="Text Box 23"/>
          <p:cNvSpPr txBox="1">
            <a:spLocks noChangeArrowheads="1"/>
          </p:cNvSpPr>
          <p:nvPr/>
        </p:nvSpPr>
        <p:spPr bwMode="auto">
          <a:xfrm>
            <a:off x="9107488" y="746760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67599" name="Text Box 24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32</a:t>
            </a:r>
          </a:p>
        </p:txBody>
      </p:sp>
      <p:sp>
        <p:nvSpPr>
          <p:cNvPr id="1253401" name="Rectangle 2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67601" name="Text Box 26"/>
          <p:cNvSpPr txBox="1">
            <a:spLocks noChangeArrowheads="1"/>
          </p:cNvSpPr>
          <p:nvPr/>
        </p:nvSpPr>
        <p:spPr bwMode="auto">
          <a:xfrm>
            <a:off x="9493250" y="7273925"/>
            <a:ext cx="5032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sp>
        <p:nvSpPr>
          <p:cNvPr id="67602" name="Rectangle 28"/>
          <p:cNvSpPr>
            <a:spLocks noChangeArrowheads="1"/>
          </p:cNvSpPr>
          <p:nvPr/>
        </p:nvSpPr>
        <p:spPr bwMode="auto">
          <a:xfrm>
            <a:off x="301625" y="836613"/>
            <a:ext cx="4513263" cy="6200775"/>
          </a:xfrm>
          <a:prstGeom prst="rect">
            <a:avLst/>
          </a:prstGeom>
          <a:noFill/>
          <a:ln w="120650">
            <a:solidFill>
              <a:srgbClr val="32F04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38"/>
          <p:cNvGrpSpPr>
            <a:grpSpLocks/>
          </p:cNvGrpSpPr>
          <p:nvPr/>
        </p:nvGrpSpPr>
        <p:grpSpPr bwMode="auto">
          <a:xfrm>
            <a:off x="1190625" y="2206625"/>
            <a:ext cx="3424238" cy="1939925"/>
            <a:chOff x="770" y="1380"/>
            <a:chExt cx="2157" cy="1222"/>
          </a:xfrm>
        </p:grpSpPr>
        <p:sp>
          <p:nvSpPr>
            <p:cNvPr id="1253387" name="Text Box 11"/>
            <p:cNvSpPr txBox="1">
              <a:spLocks noChangeArrowheads="1"/>
            </p:cNvSpPr>
            <p:nvPr/>
          </p:nvSpPr>
          <p:spPr bwMode="auto">
            <a:xfrm>
              <a:off x="1366" y="1380"/>
              <a:ext cx="392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4000" b="1">
                  <a:solidFill>
                    <a:schemeClr val="accent2"/>
                  </a:solidFill>
                </a:rPr>
                <a:t>D</a:t>
              </a:r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1253388" name="Text Box 12"/>
            <p:cNvSpPr txBox="1">
              <a:spLocks noChangeArrowheads="1"/>
            </p:cNvSpPr>
            <p:nvPr/>
          </p:nvSpPr>
          <p:spPr bwMode="auto">
            <a:xfrm>
              <a:off x="1938" y="1638"/>
              <a:ext cx="392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4000" b="1">
                  <a:solidFill>
                    <a:schemeClr val="accent2"/>
                  </a:solidFill>
                </a:rPr>
                <a:t>S</a:t>
              </a:r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1253389" name="Text Box 13"/>
            <p:cNvSpPr txBox="1">
              <a:spLocks noChangeArrowheads="1"/>
            </p:cNvSpPr>
            <p:nvPr/>
          </p:nvSpPr>
          <p:spPr bwMode="auto">
            <a:xfrm>
              <a:off x="2127" y="2156"/>
              <a:ext cx="800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4000" b="1" dirty="0">
                  <a:solidFill>
                    <a:schemeClr val="accent2"/>
                  </a:solidFill>
                </a:rPr>
                <a:t>MR</a:t>
              </a:r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1253405" name="Text Box 29"/>
            <p:cNvSpPr txBox="1">
              <a:spLocks noChangeArrowheads="1"/>
            </p:cNvSpPr>
            <p:nvPr/>
          </p:nvSpPr>
          <p:spPr bwMode="auto">
            <a:xfrm>
              <a:off x="770" y="1524"/>
              <a:ext cx="392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4000" b="1">
                  <a:solidFill>
                    <a:schemeClr val="accent2"/>
                  </a:solidFill>
                </a:rPr>
                <a:t>S</a:t>
              </a:r>
              <a:endParaRPr lang="en-US">
                <a:solidFill>
                  <a:schemeClr val="accent2"/>
                </a:solidFill>
              </a:endParaRPr>
            </a:p>
          </p:txBody>
        </p:sp>
      </p:grpSp>
      <p:pic>
        <p:nvPicPr>
          <p:cNvPr id="1253409" name="Picture 33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4" name="Group 40"/>
          <p:cNvGrpSpPr>
            <a:grpSpLocks/>
          </p:cNvGrpSpPr>
          <p:nvPr/>
        </p:nvGrpSpPr>
        <p:grpSpPr bwMode="auto">
          <a:xfrm>
            <a:off x="412750" y="1508125"/>
            <a:ext cx="4700588" cy="1604963"/>
            <a:chOff x="260" y="1070"/>
            <a:chExt cx="2961" cy="1011"/>
          </a:xfrm>
        </p:grpSpPr>
        <p:sp>
          <p:nvSpPr>
            <p:cNvPr id="1253386" name="Text Box 10"/>
            <p:cNvSpPr txBox="1">
              <a:spLocks noChangeArrowheads="1"/>
            </p:cNvSpPr>
            <p:nvPr/>
          </p:nvSpPr>
          <p:spPr bwMode="auto">
            <a:xfrm>
              <a:off x="1184" y="1070"/>
              <a:ext cx="984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rgbClr val="66FFFF"/>
                  </a:solidFill>
                </a:rPr>
                <a:t>2 SAMUEL</a:t>
              </a:r>
              <a:endParaRPr lang="en-US">
                <a:solidFill>
                  <a:srgbClr val="66FFFF"/>
                </a:solidFill>
              </a:endParaRPr>
            </a:p>
          </p:txBody>
        </p:sp>
        <p:sp>
          <p:nvSpPr>
            <p:cNvPr id="1253407" name="Text Box 31"/>
            <p:cNvSpPr txBox="1">
              <a:spLocks noChangeArrowheads="1"/>
            </p:cNvSpPr>
            <p:nvPr/>
          </p:nvSpPr>
          <p:spPr bwMode="auto">
            <a:xfrm>
              <a:off x="1913" y="1346"/>
              <a:ext cx="863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rgbClr val="66FFFF"/>
                  </a:solidFill>
                </a:rPr>
                <a:t>1 KINGS</a:t>
              </a:r>
              <a:endParaRPr lang="en-US">
                <a:solidFill>
                  <a:srgbClr val="66FFFF"/>
                </a:solidFill>
              </a:endParaRPr>
            </a:p>
          </p:txBody>
        </p:sp>
        <p:sp>
          <p:nvSpPr>
            <p:cNvPr id="1253408" name="Text Box 32"/>
            <p:cNvSpPr txBox="1">
              <a:spLocks noChangeArrowheads="1"/>
            </p:cNvSpPr>
            <p:nvPr/>
          </p:nvSpPr>
          <p:spPr bwMode="auto">
            <a:xfrm>
              <a:off x="260" y="1209"/>
              <a:ext cx="976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rgbClr val="66FFFF"/>
                  </a:solidFill>
                </a:rPr>
                <a:t>1 SAMUEL</a:t>
              </a:r>
              <a:endParaRPr lang="en-US">
                <a:solidFill>
                  <a:srgbClr val="66FFFF"/>
                </a:solidFill>
              </a:endParaRPr>
            </a:p>
          </p:txBody>
        </p:sp>
        <p:sp>
          <p:nvSpPr>
            <p:cNvPr id="1253411" name="Text Box 35"/>
            <p:cNvSpPr txBox="1">
              <a:spLocks noChangeArrowheads="1"/>
            </p:cNvSpPr>
            <p:nvPr/>
          </p:nvSpPr>
          <p:spPr bwMode="auto">
            <a:xfrm>
              <a:off x="2293" y="1831"/>
              <a:ext cx="928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rgbClr val="66FFFF"/>
                  </a:solidFill>
                </a:rPr>
                <a:t>2 KINGS</a:t>
              </a:r>
              <a:endParaRPr lang="en-US">
                <a:solidFill>
                  <a:srgbClr val="66FFFF"/>
                </a:solidFill>
              </a:endParaRPr>
            </a:p>
          </p:txBody>
        </p:sp>
      </p:grp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806450" y="1901824"/>
            <a:ext cx="4141788" cy="1749425"/>
            <a:chOff x="508" y="1248"/>
            <a:chExt cx="2609" cy="1102"/>
          </a:xfrm>
        </p:grpSpPr>
        <p:sp>
          <p:nvSpPr>
            <p:cNvPr id="1253384" name="Text Box 8"/>
            <p:cNvSpPr txBox="1">
              <a:spLocks noChangeArrowheads="1"/>
            </p:cNvSpPr>
            <p:nvPr/>
          </p:nvSpPr>
          <p:spPr bwMode="auto">
            <a:xfrm>
              <a:off x="508" y="1392"/>
              <a:ext cx="584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chemeClr val="hlink"/>
                  </a:solidFill>
                </a:rPr>
                <a:t>SAUL</a:t>
              </a:r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253385" name="Text Box 9"/>
            <p:cNvSpPr txBox="1">
              <a:spLocks noChangeArrowheads="1"/>
            </p:cNvSpPr>
            <p:nvPr/>
          </p:nvSpPr>
          <p:spPr bwMode="auto">
            <a:xfrm>
              <a:off x="1174" y="1248"/>
              <a:ext cx="696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chemeClr val="hlink"/>
                  </a:solidFill>
                </a:rPr>
                <a:t>DAVID</a:t>
              </a:r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253406" name="Text Box 30"/>
            <p:cNvSpPr txBox="1">
              <a:spLocks noChangeArrowheads="1"/>
            </p:cNvSpPr>
            <p:nvPr/>
          </p:nvSpPr>
          <p:spPr bwMode="auto">
            <a:xfrm>
              <a:off x="1798" y="1508"/>
              <a:ext cx="1168" cy="25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>
                  <a:solidFill>
                    <a:schemeClr val="hlink"/>
                  </a:solidFill>
                </a:rPr>
                <a:t>SOLOMON</a:t>
              </a:r>
              <a:endParaRPr lang="en-US">
                <a:solidFill>
                  <a:schemeClr val="hlink"/>
                </a:solidFill>
              </a:endParaRPr>
            </a:p>
          </p:txBody>
        </p:sp>
        <p:sp>
          <p:nvSpPr>
            <p:cNvPr id="1253413" name="Text Box 37"/>
            <p:cNvSpPr txBox="1">
              <a:spLocks noChangeArrowheads="1"/>
            </p:cNvSpPr>
            <p:nvPr/>
          </p:nvSpPr>
          <p:spPr bwMode="auto">
            <a:xfrm>
              <a:off x="2184" y="1904"/>
              <a:ext cx="933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 wrap="square"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chemeClr val="hlink"/>
                  </a:solidFill>
                </a:rPr>
                <a:t>MICHAMC RIDAI</a:t>
              </a:r>
              <a:endParaRPr lang="en-US" dirty="0">
                <a:solidFill>
                  <a:schemeClr val="hlink"/>
                </a:solidFill>
              </a:endParaRPr>
            </a:p>
          </p:txBody>
        </p:sp>
      </p:grpSp>
      <p:sp>
        <p:nvSpPr>
          <p:cNvPr id="1253410" name="Oval 34"/>
          <p:cNvSpPr>
            <a:spLocks noChangeArrowheads="1"/>
          </p:cNvSpPr>
          <p:nvPr/>
        </p:nvSpPr>
        <p:spPr bwMode="auto">
          <a:xfrm>
            <a:off x="309563" y="1423988"/>
            <a:ext cx="1727200" cy="18748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53412" name="Oval 36"/>
          <p:cNvSpPr>
            <a:spLocks noChangeArrowheads="1"/>
          </p:cNvSpPr>
          <p:nvPr/>
        </p:nvSpPr>
        <p:spPr bwMode="auto">
          <a:xfrm>
            <a:off x="3029990" y="2581655"/>
            <a:ext cx="1952625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5" name="Rectangle 61">
            <a:extLst>
              <a:ext uri="{FF2B5EF4-FFF2-40B4-BE49-F238E27FC236}">
                <a16:creationId xmlns:a16="http://schemas.microsoft.com/office/drawing/2014/main" id="{C70EC6E5-A50E-43CA-957C-91661A7D9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6" name="Rectangle 230">
            <a:extLst>
              <a:ext uri="{FF2B5EF4-FFF2-40B4-BE49-F238E27FC236}">
                <a16:creationId xmlns:a16="http://schemas.microsoft.com/office/drawing/2014/main" id="{FB9D3DB4-D859-4440-A750-DA77C5F45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47" name="Text Box 231">
            <a:extLst>
              <a:ext uri="{FF2B5EF4-FFF2-40B4-BE49-F238E27FC236}">
                <a16:creationId xmlns:a16="http://schemas.microsoft.com/office/drawing/2014/main" id="{A5BDD208-2EEB-4DC3-B743-73B17E42A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48" name="Text Box 232">
            <a:extLst>
              <a:ext uri="{FF2B5EF4-FFF2-40B4-BE49-F238E27FC236}">
                <a16:creationId xmlns:a16="http://schemas.microsoft.com/office/drawing/2014/main" id="{05F71E07-CF61-4363-90C1-AE11A7DF1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49" name="Group 104">
            <a:extLst>
              <a:ext uri="{FF2B5EF4-FFF2-40B4-BE49-F238E27FC236}">
                <a16:creationId xmlns:a16="http://schemas.microsoft.com/office/drawing/2014/main" id="{BF5CD2F5-8246-4559-A47D-84C9B1FB67FF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50" name="AutoShape 105">
              <a:extLst>
                <a:ext uri="{FF2B5EF4-FFF2-40B4-BE49-F238E27FC236}">
                  <a16:creationId xmlns:a16="http://schemas.microsoft.com/office/drawing/2014/main" id="{786DF82A-6A01-49EE-9CF0-6B3B83C11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51" name="Text Box 106">
              <a:extLst>
                <a:ext uri="{FF2B5EF4-FFF2-40B4-BE49-F238E27FC236}">
                  <a16:creationId xmlns:a16="http://schemas.microsoft.com/office/drawing/2014/main" id="{14AAE2A6-D26D-44CE-850A-1040D1FB5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600 B.C.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3410" grpId="0" animBg="1"/>
      <p:bldP spid="125341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4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5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6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7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8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9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0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2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3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4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5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69648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1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2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3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4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5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6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7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8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9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9661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69663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69664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69665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9666" name="Group 52"/>
          <p:cNvGrpSpPr>
            <a:grpSpLocks/>
          </p:cNvGrpSpPr>
          <p:nvPr/>
        </p:nvGrpSpPr>
        <p:grpSpPr bwMode="auto">
          <a:xfrm>
            <a:off x="3571875" y="4249738"/>
            <a:ext cx="285750" cy="403225"/>
            <a:chOff x="1322" y="2157"/>
            <a:chExt cx="1457" cy="1679"/>
          </a:xfrm>
        </p:grpSpPr>
        <p:sp>
          <p:nvSpPr>
            <p:cNvPr id="69725" name="Freeform 53" descr="Cork"/>
            <p:cNvSpPr>
              <a:spLocks/>
            </p:cNvSpPr>
            <p:nvPr/>
          </p:nvSpPr>
          <p:spPr bwMode="auto">
            <a:xfrm>
              <a:off x="1354" y="2157"/>
              <a:ext cx="1425" cy="1329"/>
            </a:xfrm>
            <a:custGeom>
              <a:avLst/>
              <a:gdLst>
                <a:gd name="T0" fmla="*/ 24332029 w 592"/>
                <a:gd name="T1" fmla="*/ 2147483647 h 90"/>
                <a:gd name="T2" fmla="*/ 67498042 w 592"/>
                <a:gd name="T3" fmla="*/ 2147483647 h 90"/>
                <a:gd name="T4" fmla="*/ 103902366 w 592"/>
                <a:gd name="T5" fmla="*/ 2147483647 h 90"/>
                <a:gd name="T6" fmla="*/ 140982315 w 592"/>
                <a:gd name="T7" fmla="*/ 2147483647 h 90"/>
                <a:gd name="T8" fmla="*/ 343115274 w 592"/>
                <a:gd name="T9" fmla="*/ 2147483647 h 90"/>
                <a:gd name="T10" fmla="*/ 464936370 w 592"/>
                <a:gd name="T11" fmla="*/ 2147483647 h 90"/>
                <a:gd name="T12" fmla="*/ 519764270 w 592"/>
                <a:gd name="T13" fmla="*/ 2147483647 h 90"/>
                <a:gd name="T14" fmla="*/ 727602109 w 592"/>
                <a:gd name="T15" fmla="*/ 2147483647 h 90"/>
                <a:gd name="T16" fmla="*/ 1033631588 w 592"/>
                <a:gd name="T17" fmla="*/ 2147483647 h 90"/>
                <a:gd name="T18" fmla="*/ 1442765181 w 592"/>
                <a:gd name="T19" fmla="*/ 2147483647 h 90"/>
                <a:gd name="T20" fmla="*/ 1590481493 w 592"/>
                <a:gd name="T21" fmla="*/ 0 h 90"/>
                <a:gd name="T22" fmla="*/ 1749505706 w 592"/>
                <a:gd name="T23" fmla="*/ 2147483647 h 90"/>
                <a:gd name="T24" fmla="*/ 1803609533 w 592"/>
                <a:gd name="T25" fmla="*/ 2147483647 h 90"/>
                <a:gd name="T26" fmla="*/ 1809976500 w 592"/>
                <a:gd name="T27" fmla="*/ 2147483647 h 90"/>
                <a:gd name="T28" fmla="*/ 1779486498 w 592"/>
                <a:gd name="T29" fmla="*/ 2147483647 h 90"/>
                <a:gd name="T30" fmla="*/ 1785834155 w 592"/>
                <a:gd name="T31" fmla="*/ 2147483647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92"/>
                <a:gd name="T49" fmla="*/ 0 h 90"/>
                <a:gd name="T50" fmla="*/ 592 w 592"/>
                <a:gd name="T51" fmla="*/ 90 h 9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92" h="90">
                  <a:moveTo>
                    <a:pt x="8" y="90"/>
                  </a:moveTo>
                  <a:cubicBezTo>
                    <a:pt x="0" y="78"/>
                    <a:pt x="10" y="51"/>
                    <a:pt x="22" y="44"/>
                  </a:cubicBezTo>
                  <a:cubicBezTo>
                    <a:pt x="27" y="35"/>
                    <a:pt x="23" y="39"/>
                    <a:pt x="34" y="36"/>
                  </a:cubicBezTo>
                  <a:cubicBezTo>
                    <a:pt x="38" y="34"/>
                    <a:pt x="46" y="32"/>
                    <a:pt x="46" y="32"/>
                  </a:cubicBezTo>
                  <a:cubicBezTo>
                    <a:pt x="72" y="33"/>
                    <a:pt x="84" y="35"/>
                    <a:pt x="112" y="34"/>
                  </a:cubicBezTo>
                  <a:cubicBezTo>
                    <a:pt x="125" y="35"/>
                    <a:pt x="138" y="38"/>
                    <a:pt x="152" y="40"/>
                  </a:cubicBezTo>
                  <a:cubicBezTo>
                    <a:pt x="158" y="42"/>
                    <a:pt x="170" y="46"/>
                    <a:pt x="170" y="46"/>
                  </a:cubicBezTo>
                  <a:cubicBezTo>
                    <a:pt x="192" y="42"/>
                    <a:pt x="215" y="46"/>
                    <a:pt x="238" y="52"/>
                  </a:cubicBezTo>
                  <a:cubicBezTo>
                    <a:pt x="271" y="50"/>
                    <a:pt x="304" y="47"/>
                    <a:pt x="338" y="44"/>
                  </a:cubicBezTo>
                  <a:cubicBezTo>
                    <a:pt x="381" y="33"/>
                    <a:pt x="427" y="24"/>
                    <a:pt x="472" y="16"/>
                  </a:cubicBezTo>
                  <a:cubicBezTo>
                    <a:pt x="488" y="12"/>
                    <a:pt x="503" y="4"/>
                    <a:pt x="520" y="0"/>
                  </a:cubicBezTo>
                  <a:cubicBezTo>
                    <a:pt x="537" y="0"/>
                    <a:pt x="554" y="0"/>
                    <a:pt x="572" y="2"/>
                  </a:cubicBezTo>
                  <a:cubicBezTo>
                    <a:pt x="582" y="3"/>
                    <a:pt x="587" y="21"/>
                    <a:pt x="590" y="30"/>
                  </a:cubicBezTo>
                  <a:cubicBezTo>
                    <a:pt x="590" y="32"/>
                    <a:pt x="592" y="36"/>
                    <a:pt x="592" y="36"/>
                  </a:cubicBezTo>
                  <a:cubicBezTo>
                    <a:pt x="588" y="45"/>
                    <a:pt x="589" y="52"/>
                    <a:pt x="582" y="60"/>
                  </a:cubicBezTo>
                  <a:cubicBezTo>
                    <a:pt x="579" y="67"/>
                    <a:pt x="577" y="66"/>
                    <a:pt x="584" y="66"/>
                  </a:cubicBez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69726" name="Freeform 54" descr="Cork"/>
            <p:cNvSpPr>
              <a:spLocks/>
            </p:cNvSpPr>
            <p:nvPr/>
          </p:nvSpPr>
          <p:spPr bwMode="auto">
            <a:xfrm>
              <a:off x="1322" y="2507"/>
              <a:ext cx="1425" cy="1329"/>
            </a:xfrm>
            <a:custGeom>
              <a:avLst/>
              <a:gdLst>
                <a:gd name="T0" fmla="*/ 1499787595 w 599"/>
                <a:gd name="T1" fmla="*/ 0 h 432"/>
                <a:gd name="T2" fmla="*/ 1489239048 w 599"/>
                <a:gd name="T3" fmla="*/ 1149733303 h 432"/>
                <a:gd name="T4" fmla="*/ 1474525661 w 599"/>
                <a:gd name="T5" fmla="*/ 1985475409 h 432"/>
                <a:gd name="T6" fmla="*/ 1465219571 w 599"/>
                <a:gd name="T7" fmla="*/ 2147483647 h 432"/>
                <a:gd name="T8" fmla="*/ 1394344396 w 599"/>
                <a:gd name="T9" fmla="*/ 2147483647 h 432"/>
                <a:gd name="T10" fmla="*/ 1314424218 w 599"/>
                <a:gd name="T11" fmla="*/ 2147483647 h 432"/>
                <a:gd name="T12" fmla="*/ 1289138571 w 599"/>
                <a:gd name="T13" fmla="*/ 2147483647 h 432"/>
                <a:gd name="T14" fmla="*/ 1264028032 w 599"/>
                <a:gd name="T15" fmla="*/ 2147483647 h 432"/>
                <a:gd name="T16" fmla="*/ 1239649434 w 599"/>
                <a:gd name="T17" fmla="*/ 2147483647 h 432"/>
                <a:gd name="T18" fmla="*/ 1154671020 w 599"/>
                <a:gd name="T19" fmla="*/ 2147483647 h 432"/>
                <a:gd name="T20" fmla="*/ 1083832876 w 599"/>
                <a:gd name="T21" fmla="*/ 2147483647 h 432"/>
                <a:gd name="T22" fmla="*/ 1054617423 w 599"/>
                <a:gd name="T23" fmla="*/ 2147483647 h 432"/>
                <a:gd name="T24" fmla="*/ 1063911045 w 599"/>
                <a:gd name="T25" fmla="*/ 2147483647 h 432"/>
                <a:gd name="T26" fmla="*/ 1078605031 w 599"/>
                <a:gd name="T27" fmla="*/ 2147483647 h 432"/>
                <a:gd name="T28" fmla="*/ 1013468383 w 599"/>
                <a:gd name="T29" fmla="*/ 2147483647 h 432"/>
                <a:gd name="T30" fmla="*/ 869421447 w 599"/>
                <a:gd name="T31" fmla="*/ 2147483647 h 432"/>
                <a:gd name="T32" fmla="*/ 283206501 w 599"/>
                <a:gd name="T33" fmla="*/ 2147483647 h 432"/>
                <a:gd name="T34" fmla="*/ 257973412 w 599"/>
                <a:gd name="T35" fmla="*/ 2147483647 h 432"/>
                <a:gd name="T36" fmla="*/ 217558309 w 599"/>
                <a:gd name="T37" fmla="*/ 2147483647 h 432"/>
                <a:gd name="T38" fmla="*/ 132818878 w 599"/>
                <a:gd name="T39" fmla="*/ 2147483647 h 432"/>
                <a:gd name="T40" fmla="*/ 72558749 w 599"/>
                <a:gd name="T41" fmla="*/ 2147483647 h 432"/>
                <a:gd name="T42" fmla="*/ 42058456 w 599"/>
                <a:gd name="T43" fmla="*/ 2147483647 h 432"/>
                <a:gd name="T44" fmla="*/ 17679309 w 599"/>
                <a:gd name="T45" fmla="*/ 2147483647 h 432"/>
                <a:gd name="T46" fmla="*/ 27376286 w 599"/>
                <a:gd name="T47" fmla="*/ 2147483647 h 432"/>
                <a:gd name="T48" fmla="*/ 42058456 w 599"/>
                <a:gd name="T49" fmla="*/ 2147483647 h 432"/>
                <a:gd name="T50" fmla="*/ 67291607 w 599"/>
                <a:gd name="T51" fmla="*/ 2147483647 h 432"/>
                <a:gd name="T52" fmla="*/ 72558749 w 599"/>
                <a:gd name="T53" fmla="*/ 2147483647 h 432"/>
                <a:gd name="T54" fmla="*/ 77939664 w 599"/>
                <a:gd name="T55" fmla="*/ 2147483647 h 432"/>
                <a:gd name="T56" fmla="*/ 72558749 w 599"/>
                <a:gd name="T57" fmla="*/ 2147483647 h 432"/>
                <a:gd name="T58" fmla="*/ 52609211 w 599"/>
                <a:gd name="T59" fmla="*/ 2147483647 h 432"/>
                <a:gd name="T60" fmla="*/ 47446988 w 599"/>
                <a:gd name="T61" fmla="*/ 2147483647 h 4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9"/>
                <a:gd name="T94" fmla="*/ 0 h 432"/>
                <a:gd name="T95" fmla="*/ 599 w 599"/>
                <a:gd name="T96" fmla="*/ 432 h 43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9" h="432">
                  <a:moveTo>
                    <a:pt x="599" y="0"/>
                  </a:moveTo>
                  <a:cubicBezTo>
                    <a:pt x="597" y="2"/>
                    <a:pt x="596" y="4"/>
                    <a:pt x="595" y="6"/>
                  </a:cubicBezTo>
                  <a:cubicBezTo>
                    <a:pt x="593" y="7"/>
                    <a:pt x="590" y="8"/>
                    <a:pt x="589" y="10"/>
                  </a:cubicBezTo>
                  <a:cubicBezTo>
                    <a:pt x="587" y="11"/>
                    <a:pt x="585" y="23"/>
                    <a:pt x="585" y="24"/>
                  </a:cubicBezTo>
                  <a:cubicBezTo>
                    <a:pt x="575" y="45"/>
                    <a:pt x="570" y="72"/>
                    <a:pt x="557" y="92"/>
                  </a:cubicBezTo>
                  <a:cubicBezTo>
                    <a:pt x="551" y="130"/>
                    <a:pt x="537" y="171"/>
                    <a:pt x="525" y="208"/>
                  </a:cubicBezTo>
                  <a:cubicBezTo>
                    <a:pt x="523" y="228"/>
                    <a:pt x="519" y="246"/>
                    <a:pt x="515" y="266"/>
                  </a:cubicBezTo>
                  <a:cubicBezTo>
                    <a:pt x="511" y="294"/>
                    <a:pt x="511" y="322"/>
                    <a:pt x="505" y="350"/>
                  </a:cubicBezTo>
                  <a:cubicBezTo>
                    <a:pt x="503" y="368"/>
                    <a:pt x="503" y="385"/>
                    <a:pt x="495" y="402"/>
                  </a:cubicBezTo>
                  <a:cubicBezTo>
                    <a:pt x="492" y="416"/>
                    <a:pt x="474" y="420"/>
                    <a:pt x="461" y="422"/>
                  </a:cubicBezTo>
                  <a:cubicBezTo>
                    <a:pt x="440" y="416"/>
                    <a:pt x="450" y="419"/>
                    <a:pt x="433" y="414"/>
                  </a:cubicBezTo>
                  <a:cubicBezTo>
                    <a:pt x="429" y="412"/>
                    <a:pt x="421" y="410"/>
                    <a:pt x="421" y="410"/>
                  </a:cubicBezTo>
                  <a:cubicBezTo>
                    <a:pt x="410" y="394"/>
                    <a:pt x="414" y="367"/>
                    <a:pt x="425" y="352"/>
                  </a:cubicBezTo>
                  <a:cubicBezTo>
                    <a:pt x="426" y="347"/>
                    <a:pt x="431" y="342"/>
                    <a:pt x="431" y="338"/>
                  </a:cubicBezTo>
                  <a:cubicBezTo>
                    <a:pt x="429" y="328"/>
                    <a:pt x="405" y="328"/>
                    <a:pt x="405" y="328"/>
                  </a:cubicBezTo>
                  <a:cubicBezTo>
                    <a:pt x="392" y="315"/>
                    <a:pt x="365" y="319"/>
                    <a:pt x="347" y="316"/>
                  </a:cubicBezTo>
                  <a:cubicBezTo>
                    <a:pt x="268" y="322"/>
                    <a:pt x="188" y="334"/>
                    <a:pt x="113" y="360"/>
                  </a:cubicBezTo>
                  <a:cubicBezTo>
                    <a:pt x="101" y="377"/>
                    <a:pt x="116" y="356"/>
                    <a:pt x="103" y="368"/>
                  </a:cubicBezTo>
                  <a:cubicBezTo>
                    <a:pt x="99" y="370"/>
                    <a:pt x="90" y="387"/>
                    <a:pt x="87" y="392"/>
                  </a:cubicBezTo>
                  <a:cubicBezTo>
                    <a:pt x="94" y="431"/>
                    <a:pt x="75" y="417"/>
                    <a:pt x="53" y="432"/>
                  </a:cubicBezTo>
                  <a:cubicBezTo>
                    <a:pt x="44" y="429"/>
                    <a:pt x="36" y="426"/>
                    <a:pt x="29" y="422"/>
                  </a:cubicBezTo>
                  <a:cubicBezTo>
                    <a:pt x="24" y="419"/>
                    <a:pt x="17" y="414"/>
                    <a:pt x="17" y="414"/>
                  </a:cubicBezTo>
                  <a:cubicBezTo>
                    <a:pt x="12" y="399"/>
                    <a:pt x="16" y="404"/>
                    <a:pt x="7" y="398"/>
                  </a:cubicBezTo>
                  <a:cubicBezTo>
                    <a:pt x="0" y="388"/>
                    <a:pt x="5" y="380"/>
                    <a:pt x="11" y="372"/>
                  </a:cubicBezTo>
                  <a:cubicBezTo>
                    <a:pt x="8" y="357"/>
                    <a:pt x="13" y="347"/>
                    <a:pt x="17" y="334"/>
                  </a:cubicBezTo>
                  <a:cubicBezTo>
                    <a:pt x="19" y="311"/>
                    <a:pt x="19" y="283"/>
                    <a:pt x="27" y="262"/>
                  </a:cubicBezTo>
                  <a:cubicBezTo>
                    <a:pt x="28" y="237"/>
                    <a:pt x="32" y="212"/>
                    <a:pt x="29" y="188"/>
                  </a:cubicBezTo>
                  <a:cubicBezTo>
                    <a:pt x="31" y="167"/>
                    <a:pt x="27" y="146"/>
                    <a:pt x="31" y="126"/>
                  </a:cubicBezTo>
                  <a:cubicBezTo>
                    <a:pt x="29" y="108"/>
                    <a:pt x="27" y="99"/>
                    <a:pt x="29" y="82"/>
                  </a:cubicBezTo>
                  <a:cubicBezTo>
                    <a:pt x="26" y="64"/>
                    <a:pt x="23" y="47"/>
                    <a:pt x="21" y="30"/>
                  </a:cubicBezTo>
                  <a:cubicBezTo>
                    <a:pt x="23" y="10"/>
                    <a:pt x="28" y="9"/>
                    <a:pt x="19" y="14"/>
                  </a:cubicBez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69667" name="Freeform 56"/>
          <p:cNvSpPr>
            <a:spLocks/>
          </p:cNvSpPr>
          <p:nvPr/>
        </p:nvSpPr>
        <p:spPr bwMode="auto">
          <a:xfrm>
            <a:off x="3259138" y="4178300"/>
            <a:ext cx="279400" cy="319088"/>
          </a:xfrm>
          <a:custGeom>
            <a:avLst/>
            <a:gdLst>
              <a:gd name="T0" fmla="*/ 2147483647 w 85"/>
              <a:gd name="T1" fmla="*/ 2147483647 h 318"/>
              <a:gd name="T2" fmla="*/ 2147483647 w 85"/>
              <a:gd name="T3" fmla="*/ 2147483647 h 318"/>
              <a:gd name="T4" fmla="*/ 2147483647 w 85"/>
              <a:gd name="T5" fmla="*/ 2147483647 h 318"/>
              <a:gd name="T6" fmla="*/ 2147483647 w 85"/>
              <a:gd name="T7" fmla="*/ 2147483647 h 318"/>
              <a:gd name="T8" fmla="*/ 2147483647 w 85"/>
              <a:gd name="T9" fmla="*/ 2147483647 h 318"/>
              <a:gd name="T10" fmla="*/ 2147483647 w 85"/>
              <a:gd name="T11" fmla="*/ 2147483647 h 318"/>
              <a:gd name="T12" fmla="*/ 2147483647 w 85"/>
              <a:gd name="T13" fmla="*/ 2147483647 h 318"/>
              <a:gd name="T14" fmla="*/ 2147483647 w 85"/>
              <a:gd name="T15" fmla="*/ 2147483647 h 318"/>
              <a:gd name="T16" fmla="*/ 2147483647 w 85"/>
              <a:gd name="T17" fmla="*/ 2147483647 h 318"/>
              <a:gd name="T18" fmla="*/ 2147483647 w 85"/>
              <a:gd name="T19" fmla="*/ 2147483647 h 318"/>
              <a:gd name="T20" fmla="*/ 2147483647 w 85"/>
              <a:gd name="T21" fmla="*/ 2147483647 h 318"/>
              <a:gd name="T22" fmla="*/ 2147483647 w 85"/>
              <a:gd name="T23" fmla="*/ 2147483647 h 318"/>
              <a:gd name="T24" fmla="*/ 2147483647 w 85"/>
              <a:gd name="T25" fmla="*/ 2147483647 h 318"/>
              <a:gd name="T26" fmla="*/ 2147483647 w 85"/>
              <a:gd name="T27" fmla="*/ 2147483647 h 318"/>
              <a:gd name="T28" fmla="*/ 2147483647 w 85"/>
              <a:gd name="T29" fmla="*/ 2147483647 h 318"/>
              <a:gd name="T30" fmla="*/ 2147483647 w 85"/>
              <a:gd name="T31" fmla="*/ 2147483647 h 318"/>
              <a:gd name="T32" fmla="*/ 2147483647 w 85"/>
              <a:gd name="T33" fmla="*/ 2147483647 h 318"/>
              <a:gd name="T34" fmla="*/ 2147483647 w 85"/>
              <a:gd name="T35" fmla="*/ 2147483647 h 318"/>
              <a:gd name="T36" fmla="*/ 2147483647 w 85"/>
              <a:gd name="T37" fmla="*/ 2147483647 h 318"/>
              <a:gd name="T38" fmla="*/ 2147483647 w 85"/>
              <a:gd name="T39" fmla="*/ 2147483647 h 318"/>
              <a:gd name="T40" fmla="*/ 2147483647 w 85"/>
              <a:gd name="T41" fmla="*/ 2147483647 h 318"/>
              <a:gd name="T42" fmla="*/ 2147483647 w 85"/>
              <a:gd name="T43" fmla="*/ 2147483647 h 318"/>
              <a:gd name="T44" fmla="*/ 2147483647 w 85"/>
              <a:gd name="T45" fmla="*/ 2147483647 h 318"/>
              <a:gd name="T46" fmla="*/ 2147483647 w 85"/>
              <a:gd name="T47" fmla="*/ 2147483647 h 318"/>
              <a:gd name="T48" fmla="*/ 2147483647 w 85"/>
              <a:gd name="T49" fmla="*/ 2147483647 h 318"/>
              <a:gd name="T50" fmla="*/ 2147483647 w 85"/>
              <a:gd name="T51" fmla="*/ 2147483647 h 318"/>
              <a:gd name="T52" fmla="*/ 2147483647 w 85"/>
              <a:gd name="T53" fmla="*/ 2147483647 h 318"/>
              <a:gd name="T54" fmla="*/ 2147483647 w 85"/>
              <a:gd name="T55" fmla="*/ 2147483647 h 318"/>
              <a:gd name="T56" fmla="*/ 2147483647 w 85"/>
              <a:gd name="T57" fmla="*/ 2147483647 h 318"/>
              <a:gd name="T58" fmla="*/ 2147483647 w 85"/>
              <a:gd name="T59" fmla="*/ 2147483647 h 318"/>
              <a:gd name="T60" fmla="*/ 2147483647 w 85"/>
              <a:gd name="T61" fmla="*/ 2147483647 h 318"/>
              <a:gd name="T62" fmla="*/ 2147483647 w 85"/>
              <a:gd name="T63" fmla="*/ 2147483647 h 318"/>
              <a:gd name="T64" fmla="*/ 2147483647 w 85"/>
              <a:gd name="T65" fmla="*/ 2147483647 h 318"/>
              <a:gd name="T66" fmla="*/ 2147483647 w 85"/>
              <a:gd name="T67" fmla="*/ 2147483647 h 318"/>
              <a:gd name="T68" fmla="*/ 2147483647 w 85"/>
              <a:gd name="T69" fmla="*/ 2147483647 h 3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318"/>
              <a:gd name="T107" fmla="*/ 85 w 85"/>
              <a:gd name="T108" fmla="*/ 318 h 31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9668" name="Freeform 57"/>
          <p:cNvSpPr>
            <a:spLocks/>
          </p:cNvSpPr>
          <p:nvPr/>
        </p:nvSpPr>
        <p:spPr bwMode="auto">
          <a:xfrm>
            <a:off x="3263900" y="4181475"/>
            <a:ext cx="279400" cy="319088"/>
          </a:xfrm>
          <a:custGeom>
            <a:avLst/>
            <a:gdLst>
              <a:gd name="T0" fmla="*/ 2147483647 w 105"/>
              <a:gd name="T1" fmla="*/ 0 h 354"/>
              <a:gd name="T2" fmla="*/ 2147483647 w 105"/>
              <a:gd name="T3" fmla="*/ 2147483647 h 354"/>
              <a:gd name="T4" fmla="*/ 2147483647 w 105"/>
              <a:gd name="T5" fmla="*/ 2147483647 h 354"/>
              <a:gd name="T6" fmla="*/ 2147483647 w 105"/>
              <a:gd name="T7" fmla="*/ 2147483647 h 354"/>
              <a:gd name="T8" fmla="*/ 2147483647 w 105"/>
              <a:gd name="T9" fmla="*/ 2147483647 h 354"/>
              <a:gd name="T10" fmla="*/ 2147483647 w 105"/>
              <a:gd name="T11" fmla="*/ 2147483647 h 354"/>
              <a:gd name="T12" fmla="*/ 2147483647 w 105"/>
              <a:gd name="T13" fmla="*/ 2147483647 h 354"/>
              <a:gd name="T14" fmla="*/ 2147483647 w 105"/>
              <a:gd name="T15" fmla="*/ 2147483647 h 354"/>
              <a:gd name="T16" fmla="*/ 2147483647 w 105"/>
              <a:gd name="T17" fmla="*/ 2147483647 h 354"/>
              <a:gd name="T18" fmla="*/ 2147483647 w 105"/>
              <a:gd name="T19" fmla="*/ 2147483647 h 354"/>
              <a:gd name="T20" fmla="*/ 2147483647 w 105"/>
              <a:gd name="T21" fmla="*/ 2147483647 h 354"/>
              <a:gd name="T22" fmla="*/ 2147483647 w 105"/>
              <a:gd name="T23" fmla="*/ 2147483647 h 354"/>
              <a:gd name="T24" fmla="*/ 2147483647 w 105"/>
              <a:gd name="T25" fmla="*/ 2147483647 h 354"/>
              <a:gd name="T26" fmla="*/ 2147483647 w 105"/>
              <a:gd name="T27" fmla="*/ 2147483647 h 354"/>
              <a:gd name="T28" fmla="*/ 2147483647 w 105"/>
              <a:gd name="T29" fmla="*/ 2147483647 h 354"/>
              <a:gd name="T30" fmla="*/ 2147483647 w 105"/>
              <a:gd name="T31" fmla="*/ 0 h 3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05"/>
              <a:gd name="T49" fmla="*/ 0 h 354"/>
              <a:gd name="T50" fmla="*/ 105 w 105"/>
              <a:gd name="T51" fmla="*/ 354 h 3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9669" name="Freeform 58"/>
          <p:cNvSpPr>
            <a:spLocks/>
          </p:cNvSpPr>
          <p:nvPr/>
        </p:nvSpPr>
        <p:spPr bwMode="auto">
          <a:xfrm>
            <a:off x="3538538" y="4168775"/>
            <a:ext cx="279400" cy="319088"/>
          </a:xfrm>
          <a:custGeom>
            <a:avLst/>
            <a:gdLst>
              <a:gd name="T0" fmla="*/ 2147483647 w 149"/>
              <a:gd name="T1" fmla="*/ 2147483647 h 376"/>
              <a:gd name="T2" fmla="*/ 2147483647 w 149"/>
              <a:gd name="T3" fmla="*/ 2147483647 h 376"/>
              <a:gd name="T4" fmla="*/ 2147483647 w 149"/>
              <a:gd name="T5" fmla="*/ 2147483647 h 376"/>
              <a:gd name="T6" fmla="*/ 2147483647 w 149"/>
              <a:gd name="T7" fmla="*/ 2147483647 h 376"/>
              <a:gd name="T8" fmla="*/ 2147483647 w 149"/>
              <a:gd name="T9" fmla="*/ 2147483647 h 376"/>
              <a:gd name="T10" fmla="*/ 2147483647 w 149"/>
              <a:gd name="T11" fmla="*/ 2147483647 h 376"/>
              <a:gd name="T12" fmla="*/ 2147483647 w 149"/>
              <a:gd name="T13" fmla="*/ 2147483647 h 376"/>
              <a:gd name="T14" fmla="*/ 2147483647 w 149"/>
              <a:gd name="T15" fmla="*/ 2147483647 h 376"/>
              <a:gd name="T16" fmla="*/ 2147483647 w 149"/>
              <a:gd name="T17" fmla="*/ 2147483647 h 376"/>
              <a:gd name="T18" fmla="*/ 2147483647 w 149"/>
              <a:gd name="T19" fmla="*/ 2147483647 h 376"/>
              <a:gd name="T20" fmla="*/ 2147483647 w 149"/>
              <a:gd name="T21" fmla="*/ 2147483647 h 376"/>
              <a:gd name="T22" fmla="*/ 2147483647 w 149"/>
              <a:gd name="T23" fmla="*/ 2147483647 h 376"/>
              <a:gd name="T24" fmla="*/ 2147483647 w 149"/>
              <a:gd name="T25" fmla="*/ 2147483647 h 376"/>
              <a:gd name="T26" fmla="*/ 2147483647 w 149"/>
              <a:gd name="T27" fmla="*/ 2147483647 h 376"/>
              <a:gd name="T28" fmla="*/ 2147483647 w 149"/>
              <a:gd name="T29" fmla="*/ 2147483647 h 376"/>
              <a:gd name="T30" fmla="*/ 2147483647 w 149"/>
              <a:gd name="T31" fmla="*/ 2147483647 h 376"/>
              <a:gd name="T32" fmla="*/ 2147483647 w 149"/>
              <a:gd name="T33" fmla="*/ 2147483647 h 376"/>
              <a:gd name="T34" fmla="*/ 2147483647 w 149"/>
              <a:gd name="T35" fmla="*/ 2147483647 h 3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9"/>
              <a:gd name="T55" fmla="*/ 0 h 376"/>
              <a:gd name="T56" fmla="*/ 149 w 149"/>
              <a:gd name="T57" fmla="*/ 376 h 37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9670" name="Freeform 59"/>
          <p:cNvSpPr>
            <a:spLocks/>
          </p:cNvSpPr>
          <p:nvPr/>
        </p:nvSpPr>
        <p:spPr bwMode="auto">
          <a:xfrm>
            <a:off x="3279775" y="3808413"/>
            <a:ext cx="279400" cy="319087"/>
          </a:xfrm>
          <a:custGeom>
            <a:avLst/>
            <a:gdLst>
              <a:gd name="T0" fmla="*/ 2147483647 w 96"/>
              <a:gd name="T1" fmla="*/ 2147483647 h 504"/>
              <a:gd name="T2" fmla="*/ 2147483647 w 96"/>
              <a:gd name="T3" fmla="*/ 2147483647 h 504"/>
              <a:gd name="T4" fmla="*/ 2147483647 w 96"/>
              <a:gd name="T5" fmla="*/ 2147483647 h 504"/>
              <a:gd name="T6" fmla="*/ 2147483647 w 96"/>
              <a:gd name="T7" fmla="*/ 2147483647 h 504"/>
              <a:gd name="T8" fmla="*/ 2147483647 w 96"/>
              <a:gd name="T9" fmla="*/ 2147483647 h 504"/>
              <a:gd name="T10" fmla="*/ 2147483647 w 96"/>
              <a:gd name="T11" fmla="*/ 2147483647 h 504"/>
              <a:gd name="T12" fmla="*/ 2147483647 w 96"/>
              <a:gd name="T13" fmla="*/ 2147483647 h 504"/>
              <a:gd name="T14" fmla="*/ 2147483647 w 96"/>
              <a:gd name="T15" fmla="*/ 2147483647 h 504"/>
              <a:gd name="T16" fmla="*/ 2147483647 w 96"/>
              <a:gd name="T17" fmla="*/ 2147483647 h 504"/>
              <a:gd name="T18" fmla="*/ 2147483647 w 96"/>
              <a:gd name="T19" fmla="*/ 2147483647 h 504"/>
              <a:gd name="T20" fmla="*/ 2147483647 w 96"/>
              <a:gd name="T21" fmla="*/ 2147483647 h 504"/>
              <a:gd name="T22" fmla="*/ 2147483647 w 96"/>
              <a:gd name="T23" fmla="*/ 2147483647 h 504"/>
              <a:gd name="T24" fmla="*/ 2147483647 w 96"/>
              <a:gd name="T25" fmla="*/ 2147483647 h 504"/>
              <a:gd name="T26" fmla="*/ 2147483647 w 96"/>
              <a:gd name="T27" fmla="*/ 2147483647 h 5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6"/>
              <a:gd name="T43" fmla="*/ 0 h 504"/>
              <a:gd name="T44" fmla="*/ 96 w 96"/>
              <a:gd name="T45" fmla="*/ 504 h 50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9671" name="Freeform 60"/>
          <p:cNvSpPr>
            <a:spLocks/>
          </p:cNvSpPr>
          <p:nvPr/>
        </p:nvSpPr>
        <p:spPr bwMode="auto">
          <a:xfrm>
            <a:off x="3621088" y="3795713"/>
            <a:ext cx="279400" cy="319087"/>
          </a:xfrm>
          <a:custGeom>
            <a:avLst/>
            <a:gdLst>
              <a:gd name="T0" fmla="*/ 2147483647 w 150"/>
              <a:gd name="T1" fmla="*/ 2147483647 h 410"/>
              <a:gd name="T2" fmla="*/ 2147483647 w 150"/>
              <a:gd name="T3" fmla="*/ 2147483647 h 410"/>
              <a:gd name="T4" fmla="*/ 2147483647 w 150"/>
              <a:gd name="T5" fmla="*/ 2147483647 h 410"/>
              <a:gd name="T6" fmla="*/ 2147483647 w 150"/>
              <a:gd name="T7" fmla="*/ 2147483647 h 410"/>
              <a:gd name="T8" fmla="*/ 2147483647 w 150"/>
              <a:gd name="T9" fmla="*/ 2147483647 h 410"/>
              <a:gd name="T10" fmla="*/ 2147483647 w 150"/>
              <a:gd name="T11" fmla="*/ 2147483647 h 410"/>
              <a:gd name="T12" fmla="*/ 2147483647 w 150"/>
              <a:gd name="T13" fmla="*/ 2147483647 h 410"/>
              <a:gd name="T14" fmla="*/ 2147483647 w 150"/>
              <a:gd name="T15" fmla="*/ 2147483647 h 410"/>
              <a:gd name="T16" fmla="*/ 2147483647 w 150"/>
              <a:gd name="T17" fmla="*/ 2147483647 h 410"/>
              <a:gd name="T18" fmla="*/ 2147483647 w 150"/>
              <a:gd name="T19" fmla="*/ 2147483647 h 410"/>
              <a:gd name="T20" fmla="*/ 2147483647 w 150"/>
              <a:gd name="T21" fmla="*/ 0 h 410"/>
              <a:gd name="T22" fmla="*/ 2147483647 w 150"/>
              <a:gd name="T23" fmla="*/ 2147483647 h 410"/>
              <a:gd name="T24" fmla="*/ 2147483647 w 150"/>
              <a:gd name="T25" fmla="*/ 2147483647 h 410"/>
              <a:gd name="T26" fmla="*/ 2147483647 w 150"/>
              <a:gd name="T27" fmla="*/ 2147483647 h 410"/>
              <a:gd name="T28" fmla="*/ 2147483647 w 150"/>
              <a:gd name="T29" fmla="*/ 2147483647 h 410"/>
              <a:gd name="T30" fmla="*/ 2147483647 w 150"/>
              <a:gd name="T31" fmla="*/ 2147483647 h 410"/>
              <a:gd name="T32" fmla="*/ 2147483647 w 150"/>
              <a:gd name="T33" fmla="*/ 2147483647 h 410"/>
              <a:gd name="T34" fmla="*/ 2147483647 w 150"/>
              <a:gd name="T35" fmla="*/ 2147483647 h 410"/>
              <a:gd name="T36" fmla="*/ 2147483647 w 150"/>
              <a:gd name="T37" fmla="*/ 2147483647 h 410"/>
              <a:gd name="T38" fmla="*/ 2147483647 w 150"/>
              <a:gd name="T39" fmla="*/ 2147483647 h 410"/>
              <a:gd name="T40" fmla="*/ 2147483647 w 150"/>
              <a:gd name="T41" fmla="*/ 2147483647 h 410"/>
              <a:gd name="T42" fmla="*/ 2147483647 w 150"/>
              <a:gd name="T43" fmla="*/ 2147483647 h 410"/>
              <a:gd name="T44" fmla="*/ 2147483647 w 150"/>
              <a:gd name="T45" fmla="*/ 2147483647 h 410"/>
              <a:gd name="T46" fmla="*/ 2147483647 w 150"/>
              <a:gd name="T47" fmla="*/ 2147483647 h 4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0"/>
              <a:gd name="T73" fmla="*/ 0 h 410"/>
              <a:gd name="T74" fmla="*/ 150 w 150"/>
              <a:gd name="T75" fmla="*/ 410 h 41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69672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69673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69674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9675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76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77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8664" name="Oval 72"/>
          <p:cNvSpPr>
            <a:spLocks noChangeArrowheads="1"/>
          </p:cNvSpPr>
          <p:nvPr/>
        </p:nvSpPr>
        <p:spPr bwMode="auto">
          <a:xfrm>
            <a:off x="3136900" y="3541713"/>
            <a:ext cx="914400" cy="9144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878678" name="Picture 86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69688" name="Group 88"/>
          <p:cNvGrpSpPr>
            <a:grpSpLocks/>
          </p:cNvGrpSpPr>
          <p:nvPr/>
        </p:nvGrpSpPr>
        <p:grpSpPr bwMode="auto">
          <a:xfrm>
            <a:off x="6038850" y="3095625"/>
            <a:ext cx="2693988" cy="3125788"/>
            <a:chOff x="1084" y="711"/>
            <a:chExt cx="2950" cy="2769"/>
          </a:xfrm>
        </p:grpSpPr>
        <p:grpSp>
          <p:nvGrpSpPr>
            <p:cNvPr id="69713" name="Group 89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69719" name="Group 90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69721" name="Freeform 91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2147483647 w 592"/>
                    <a:gd name="T1" fmla="*/ 2147483647 h 90"/>
                    <a:gd name="T2" fmla="*/ 2147483647 w 592"/>
                    <a:gd name="T3" fmla="*/ 2147483647 h 90"/>
                    <a:gd name="T4" fmla="*/ 2147483647 w 592"/>
                    <a:gd name="T5" fmla="*/ 1872831462 h 90"/>
                    <a:gd name="T6" fmla="*/ 2147483647 w 592"/>
                    <a:gd name="T7" fmla="*/ 1672524621 h 90"/>
                    <a:gd name="T8" fmla="*/ 2147483647 w 592"/>
                    <a:gd name="T9" fmla="*/ 1781886225 h 90"/>
                    <a:gd name="T10" fmla="*/ 2147483647 w 592"/>
                    <a:gd name="T11" fmla="*/ 2092954661 h 90"/>
                    <a:gd name="T12" fmla="*/ 2147483647 w 592"/>
                    <a:gd name="T13" fmla="*/ 2147483647 h 90"/>
                    <a:gd name="T14" fmla="*/ 2147483647 w 592"/>
                    <a:gd name="T15" fmla="*/ 2147483647 h 90"/>
                    <a:gd name="T16" fmla="*/ 2147483647 w 592"/>
                    <a:gd name="T17" fmla="*/ 2147483647 h 90"/>
                    <a:gd name="T18" fmla="*/ 2147483647 w 592"/>
                    <a:gd name="T19" fmla="*/ 846678548 h 90"/>
                    <a:gd name="T20" fmla="*/ 2147483647 w 592"/>
                    <a:gd name="T21" fmla="*/ 0 h 90"/>
                    <a:gd name="T22" fmla="*/ 2147483647 w 592"/>
                    <a:gd name="T23" fmla="*/ 109352511 h 90"/>
                    <a:gd name="T24" fmla="*/ 2147483647 w 592"/>
                    <a:gd name="T25" fmla="*/ 1561672562 h 90"/>
                    <a:gd name="T26" fmla="*/ 2147483647 w 592"/>
                    <a:gd name="T27" fmla="*/ 1872831462 h 90"/>
                    <a:gd name="T28" fmla="*/ 2147483647 w 592"/>
                    <a:gd name="T29" fmla="*/ 2147483647 h 90"/>
                    <a:gd name="T30" fmla="*/ 2147483647 w 592"/>
                    <a:gd name="T31" fmla="*/ 2147483647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722" name="Freeform 92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318459914 h 432"/>
                    <a:gd name="T4" fmla="*/ 2147483647 w 599"/>
                    <a:gd name="T5" fmla="*/ 530761630 h 432"/>
                    <a:gd name="T6" fmla="*/ 2147483647 w 599"/>
                    <a:gd name="T7" fmla="*/ 1287151917 h 432"/>
                    <a:gd name="T8" fmla="*/ 2147483647 w 599"/>
                    <a:gd name="T9" fmla="*/ 2147483647 h 432"/>
                    <a:gd name="T10" fmla="*/ 2147483647 w 599"/>
                    <a:gd name="T11" fmla="*/ 2147483647 h 432"/>
                    <a:gd name="T12" fmla="*/ 2147483647 w 599"/>
                    <a:gd name="T13" fmla="*/ 2147483647 h 432"/>
                    <a:gd name="T14" fmla="*/ 2147483647 w 599"/>
                    <a:gd name="T15" fmla="*/ 2147483647 h 432"/>
                    <a:gd name="T16" fmla="*/ 2147483647 w 599"/>
                    <a:gd name="T17" fmla="*/ 2147483647 h 432"/>
                    <a:gd name="T18" fmla="*/ 2147483647 w 599"/>
                    <a:gd name="T19" fmla="*/ 2147483647 h 432"/>
                    <a:gd name="T20" fmla="*/ 2147483647 w 599"/>
                    <a:gd name="T21" fmla="*/ 2147483647 h 432"/>
                    <a:gd name="T22" fmla="*/ 2147483647 w 599"/>
                    <a:gd name="T23" fmla="*/ 2147483647 h 432"/>
                    <a:gd name="T24" fmla="*/ 2147483647 w 599"/>
                    <a:gd name="T25" fmla="*/ 2147483647 h 432"/>
                    <a:gd name="T26" fmla="*/ 2147483647 w 599"/>
                    <a:gd name="T27" fmla="*/ 2147483647 h 432"/>
                    <a:gd name="T28" fmla="*/ 2147483647 w 599"/>
                    <a:gd name="T29" fmla="*/ 2147483647 h 432"/>
                    <a:gd name="T30" fmla="*/ 2147483647 w 599"/>
                    <a:gd name="T31" fmla="*/ 2147483647 h 432"/>
                    <a:gd name="T32" fmla="*/ 2147483647 w 599"/>
                    <a:gd name="T33" fmla="*/ 2147483647 h 432"/>
                    <a:gd name="T34" fmla="*/ 2147483647 w 599"/>
                    <a:gd name="T35" fmla="*/ 2147483647 h 432"/>
                    <a:gd name="T36" fmla="*/ 2147483647 w 599"/>
                    <a:gd name="T37" fmla="*/ 2147483647 h 432"/>
                    <a:gd name="T38" fmla="*/ 2147483647 w 599"/>
                    <a:gd name="T39" fmla="*/ 2147483647 h 432"/>
                    <a:gd name="T40" fmla="*/ 2147483647 w 599"/>
                    <a:gd name="T41" fmla="*/ 2147483647 h 432"/>
                    <a:gd name="T42" fmla="*/ 2147483647 w 599"/>
                    <a:gd name="T43" fmla="*/ 2147483647 h 432"/>
                    <a:gd name="T44" fmla="*/ 2147483647 w 599"/>
                    <a:gd name="T45" fmla="*/ 2147483647 h 432"/>
                    <a:gd name="T46" fmla="*/ 2147483647 w 599"/>
                    <a:gd name="T47" fmla="*/ 2147483647 h 432"/>
                    <a:gd name="T48" fmla="*/ 2147483647 w 599"/>
                    <a:gd name="T49" fmla="*/ 2147483647 h 432"/>
                    <a:gd name="T50" fmla="*/ 2147483647 w 599"/>
                    <a:gd name="T51" fmla="*/ 2147483647 h 432"/>
                    <a:gd name="T52" fmla="*/ 2147483647 w 599"/>
                    <a:gd name="T53" fmla="*/ 2147483647 h 432"/>
                    <a:gd name="T54" fmla="*/ 2147483647 w 599"/>
                    <a:gd name="T55" fmla="*/ 2147483647 h 432"/>
                    <a:gd name="T56" fmla="*/ 2147483647 w 599"/>
                    <a:gd name="T57" fmla="*/ 2147483647 h 432"/>
                    <a:gd name="T58" fmla="*/ 2147483647 w 599"/>
                    <a:gd name="T59" fmla="*/ 1605573724 h 432"/>
                    <a:gd name="T60" fmla="*/ 2147483647 w 599"/>
                    <a:gd name="T61" fmla="*/ 756390076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9720" name="Picture 93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9714" name="Freeform 94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130 w 85"/>
                <a:gd name="T1" fmla="*/ 15 h 318"/>
                <a:gd name="T2" fmla="*/ 114 w 85"/>
                <a:gd name="T3" fmla="*/ 7 h 318"/>
                <a:gd name="T4" fmla="*/ 86 w 85"/>
                <a:gd name="T5" fmla="*/ 3 h 318"/>
                <a:gd name="T6" fmla="*/ 98 w 85"/>
                <a:gd name="T7" fmla="*/ 7 h 318"/>
                <a:gd name="T8" fmla="*/ 114 w 85"/>
                <a:gd name="T9" fmla="*/ 3 h 318"/>
                <a:gd name="T10" fmla="*/ 67 w 85"/>
                <a:gd name="T11" fmla="*/ 3 h 318"/>
                <a:gd name="T12" fmla="*/ 67 w 85"/>
                <a:gd name="T13" fmla="*/ 3 h 318"/>
                <a:gd name="T14" fmla="*/ 86 w 85"/>
                <a:gd name="T15" fmla="*/ 18 h 318"/>
                <a:gd name="T16" fmla="*/ 51 w 85"/>
                <a:gd name="T17" fmla="*/ 15 h 318"/>
                <a:gd name="T18" fmla="*/ 67 w 85"/>
                <a:gd name="T19" fmla="*/ 12 h 318"/>
                <a:gd name="T20" fmla="*/ 86 w 85"/>
                <a:gd name="T21" fmla="*/ 15 h 318"/>
                <a:gd name="T22" fmla="*/ 67 w 85"/>
                <a:gd name="T23" fmla="*/ 10 h 318"/>
                <a:gd name="T24" fmla="*/ 86 w 85"/>
                <a:gd name="T25" fmla="*/ 15 h 318"/>
                <a:gd name="T26" fmla="*/ 67 w 85"/>
                <a:gd name="T27" fmla="*/ 11 h 318"/>
                <a:gd name="T28" fmla="*/ 86 w 85"/>
                <a:gd name="T29" fmla="*/ 14 h 318"/>
                <a:gd name="T30" fmla="*/ 98 w 85"/>
                <a:gd name="T31" fmla="*/ 16 h 318"/>
                <a:gd name="T32" fmla="*/ 130 w 85"/>
                <a:gd name="T33" fmla="*/ 19 h 318"/>
                <a:gd name="T34" fmla="*/ 144 w 85"/>
                <a:gd name="T35" fmla="*/ 22 h 318"/>
                <a:gd name="T36" fmla="*/ 130 w 85"/>
                <a:gd name="T37" fmla="*/ 26 h 318"/>
                <a:gd name="T38" fmla="*/ 114 w 85"/>
                <a:gd name="T39" fmla="*/ 25 h 318"/>
                <a:gd name="T40" fmla="*/ 98 w 85"/>
                <a:gd name="T41" fmla="*/ 30 h 318"/>
                <a:gd name="T42" fmla="*/ 67 w 85"/>
                <a:gd name="T43" fmla="*/ 28 h 318"/>
                <a:gd name="T44" fmla="*/ 51 w 85"/>
                <a:gd name="T45" fmla="*/ 19 h 318"/>
                <a:gd name="T46" fmla="*/ 39 w 85"/>
                <a:gd name="T47" fmla="*/ 24 h 318"/>
                <a:gd name="T48" fmla="*/ 5 w 85"/>
                <a:gd name="T49" fmla="*/ 20 h 318"/>
                <a:gd name="T50" fmla="*/ 67 w 85"/>
                <a:gd name="T51" fmla="*/ 14 h 318"/>
                <a:gd name="T52" fmla="*/ 114 w 85"/>
                <a:gd name="T53" fmla="*/ 16 h 318"/>
                <a:gd name="T54" fmla="*/ 130 w 85"/>
                <a:gd name="T55" fmla="*/ 21 h 318"/>
                <a:gd name="T56" fmla="*/ 114 w 85"/>
                <a:gd name="T57" fmla="*/ 18 h 318"/>
                <a:gd name="T58" fmla="*/ 114 w 85"/>
                <a:gd name="T59" fmla="*/ 3 h 318"/>
                <a:gd name="T60" fmla="*/ 86 w 85"/>
                <a:gd name="T61" fmla="*/ 3 h 318"/>
                <a:gd name="T62" fmla="*/ 39 w 85"/>
                <a:gd name="T63" fmla="*/ 3 h 318"/>
                <a:gd name="T64" fmla="*/ 67 w 85"/>
                <a:gd name="T65" fmla="*/ 9 h 318"/>
                <a:gd name="T66" fmla="*/ 98 w 85"/>
                <a:gd name="T67" fmla="*/ 13 h 318"/>
                <a:gd name="T68" fmla="*/ 130 w 85"/>
                <a:gd name="T69" fmla="*/ 15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5"/>
                <a:gd name="T106" fmla="*/ 0 h 318"/>
                <a:gd name="T107" fmla="*/ 85 w 85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15" name="Freeform 95"/>
            <p:cNvSpPr>
              <a:spLocks/>
            </p:cNvSpPr>
            <p:nvPr/>
          </p:nvSpPr>
          <p:spPr bwMode="auto">
            <a:xfrm>
              <a:off x="1484" y="2647"/>
              <a:ext cx="414" cy="309"/>
            </a:xfrm>
            <a:custGeom>
              <a:avLst/>
              <a:gdLst>
                <a:gd name="T0" fmla="*/ 59947 w 105"/>
                <a:gd name="T1" fmla="*/ 0 h 354"/>
                <a:gd name="T2" fmla="*/ 7600421 w 105"/>
                <a:gd name="T3" fmla="*/ 3 h 354"/>
                <a:gd name="T4" fmla="*/ 5954803 w 105"/>
                <a:gd name="T5" fmla="*/ 3 h 354"/>
                <a:gd name="T6" fmla="*/ 6830405 w 105"/>
                <a:gd name="T7" fmla="*/ 6 h 354"/>
                <a:gd name="T8" fmla="*/ 6830405 w 105"/>
                <a:gd name="T9" fmla="*/ 15 h 354"/>
                <a:gd name="T10" fmla="*/ 7938765 w 105"/>
                <a:gd name="T11" fmla="*/ 17 h 354"/>
                <a:gd name="T12" fmla="*/ 7938765 w 105"/>
                <a:gd name="T13" fmla="*/ 24 h 354"/>
                <a:gd name="T14" fmla="*/ 6830405 w 105"/>
                <a:gd name="T15" fmla="*/ 33 h 354"/>
                <a:gd name="T16" fmla="*/ 5613564 w 105"/>
                <a:gd name="T17" fmla="*/ 35 h 354"/>
                <a:gd name="T18" fmla="*/ 1348331 w 105"/>
                <a:gd name="T19" fmla="*/ 31 h 354"/>
                <a:gd name="T20" fmla="*/ 694601 w 105"/>
                <a:gd name="T21" fmla="*/ 28 h 354"/>
                <a:gd name="T22" fmla="*/ 1348331 w 105"/>
                <a:gd name="T23" fmla="*/ 24 h 354"/>
                <a:gd name="T24" fmla="*/ 518387 w 105"/>
                <a:gd name="T25" fmla="*/ 10 h 354"/>
                <a:gd name="T26" fmla="*/ 1686691 w 105"/>
                <a:gd name="T27" fmla="*/ 4 h 354"/>
                <a:gd name="T28" fmla="*/ 357420 w 105"/>
                <a:gd name="T29" fmla="*/ 3 h 354"/>
                <a:gd name="T30" fmla="*/ 59947 w 105"/>
                <a:gd name="T31" fmla="*/ 0 h 3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5"/>
                <a:gd name="T49" fmla="*/ 0 h 354"/>
                <a:gd name="T50" fmla="*/ 105 w 105"/>
                <a:gd name="T51" fmla="*/ 354 h 3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16" name="Freeform 96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275 w 149"/>
                <a:gd name="T1" fmla="*/ 3 h 376"/>
                <a:gd name="T2" fmla="*/ 261 w 149"/>
                <a:gd name="T3" fmla="*/ 10 h 376"/>
                <a:gd name="T4" fmla="*/ 243 w 149"/>
                <a:gd name="T5" fmla="*/ 13 h 376"/>
                <a:gd name="T6" fmla="*/ 239 w 149"/>
                <a:gd name="T7" fmla="*/ 14 h 376"/>
                <a:gd name="T8" fmla="*/ 204 w 149"/>
                <a:gd name="T9" fmla="*/ 24 h 376"/>
                <a:gd name="T10" fmla="*/ 161 w 149"/>
                <a:gd name="T11" fmla="*/ 31 h 376"/>
                <a:gd name="T12" fmla="*/ 130 w 149"/>
                <a:gd name="T13" fmla="*/ 35 h 376"/>
                <a:gd name="T14" fmla="*/ 108 w 149"/>
                <a:gd name="T15" fmla="*/ 35 h 376"/>
                <a:gd name="T16" fmla="*/ 35 w 149"/>
                <a:gd name="T17" fmla="*/ 37 h 376"/>
                <a:gd name="T18" fmla="*/ 2 w 149"/>
                <a:gd name="T19" fmla="*/ 33 h 376"/>
                <a:gd name="T20" fmla="*/ 5 w 149"/>
                <a:gd name="T21" fmla="*/ 31 h 376"/>
                <a:gd name="T22" fmla="*/ 8 w 149"/>
                <a:gd name="T23" fmla="*/ 22 h 376"/>
                <a:gd name="T24" fmla="*/ 38 w 149"/>
                <a:gd name="T25" fmla="*/ 19 h 376"/>
                <a:gd name="T26" fmla="*/ 64 w 149"/>
                <a:gd name="T27" fmla="*/ 10 h 376"/>
                <a:gd name="T28" fmla="*/ 82 w 149"/>
                <a:gd name="T29" fmla="*/ 8 h 376"/>
                <a:gd name="T30" fmla="*/ 156 w 149"/>
                <a:gd name="T31" fmla="*/ 3 h 376"/>
                <a:gd name="T32" fmla="*/ 239 w 149"/>
                <a:gd name="T33" fmla="*/ 3 h 376"/>
                <a:gd name="T34" fmla="*/ 275 w 149"/>
                <a:gd name="T35" fmla="*/ 3 h 3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376"/>
                <a:gd name="T56" fmla="*/ 149 w 149"/>
                <a:gd name="T57" fmla="*/ 376 h 3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17" name="Freeform 97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43 w 96"/>
                <a:gd name="T1" fmla="*/ 48 h 504"/>
                <a:gd name="T2" fmla="*/ 102 w 96"/>
                <a:gd name="T3" fmla="*/ 50 h 504"/>
                <a:gd name="T4" fmla="*/ 121 w 96"/>
                <a:gd name="T5" fmla="*/ 45 h 504"/>
                <a:gd name="T6" fmla="*/ 121 w 96"/>
                <a:gd name="T7" fmla="*/ 32 h 504"/>
                <a:gd name="T8" fmla="*/ 149 w 96"/>
                <a:gd name="T9" fmla="*/ 21 h 504"/>
                <a:gd name="T10" fmla="*/ 161 w 96"/>
                <a:gd name="T11" fmla="*/ 17 h 504"/>
                <a:gd name="T12" fmla="*/ 149 w 96"/>
                <a:gd name="T13" fmla="*/ 5 h 504"/>
                <a:gd name="T14" fmla="*/ 130 w 96"/>
                <a:gd name="T15" fmla="*/ 3 h 504"/>
                <a:gd name="T16" fmla="*/ 46 w 96"/>
                <a:gd name="T17" fmla="*/ 3 h 504"/>
                <a:gd name="T18" fmla="*/ 43 w 96"/>
                <a:gd name="T19" fmla="*/ 12 h 504"/>
                <a:gd name="T20" fmla="*/ 50 w 96"/>
                <a:gd name="T21" fmla="*/ 36 h 504"/>
                <a:gd name="T22" fmla="*/ 66 w 96"/>
                <a:gd name="T23" fmla="*/ 40 h 504"/>
                <a:gd name="T24" fmla="*/ 41 w 96"/>
                <a:gd name="T25" fmla="*/ 47 h 504"/>
                <a:gd name="T26" fmla="*/ 43 w 96"/>
                <a:gd name="T27" fmla="*/ 48 h 5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504"/>
                <a:gd name="T44" fmla="*/ 96 w 96"/>
                <a:gd name="T45" fmla="*/ 504 h 5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18" name="Freeform 98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 h 410"/>
                <a:gd name="T2" fmla="*/ 79 w 150"/>
                <a:gd name="T3" fmla="*/ 41 h 410"/>
                <a:gd name="T4" fmla="*/ 156 w 150"/>
                <a:gd name="T5" fmla="*/ 39 h 410"/>
                <a:gd name="T6" fmla="*/ 182 w 150"/>
                <a:gd name="T7" fmla="*/ 36 h 410"/>
                <a:gd name="T8" fmla="*/ 224 w 150"/>
                <a:gd name="T9" fmla="*/ 27 h 410"/>
                <a:gd name="T10" fmla="*/ 250 w 150"/>
                <a:gd name="T11" fmla="*/ 22 h 410"/>
                <a:gd name="T12" fmla="*/ 264 w 150"/>
                <a:gd name="T13" fmla="*/ 19 h 410"/>
                <a:gd name="T14" fmla="*/ 270 w 150"/>
                <a:gd name="T15" fmla="*/ 11 h 410"/>
                <a:gd name="T16" fmla="*/ 281 w 150"/>
                <a:gd name="T17" fmla="*/ 10 h 410"/>
                <a:gd name="T18" fmla="*/ 285 w 150"/>
                <a:gd name="T19" fmla="*/ 4 h 410"/>
                <a:gd name="T20" fmla="*/ 253 w 150"/>
                <a:gd name="T21" fmla="*/ 0 h 410"/>
                <a:gd name="T22" fmla="*/ 182 w 150"/>
                <a:gd name="T23" fmla="*/ 3 h 410"/>
                <a:gd name="T24" fmla="*/ 150 w 150"/>
                <a:gd name="T25" fmla="*/ 5 h 410"/>
                <a:gd name="T26" fmla="*/ 129 w 150"/>
                <a:gd name="T27" fmla="*/ 14 h 410"/>
                <a:gd name="T28" fmla="*/ 112 w 150"/>
                <a:gd name="T29" fmla="*/ 16 h 410"/>
                <a:gd name="T30" fmla="*/ 82 w 150"/>
                <a:gd name="T31" fmla="*/ 22 h 410"/>
                <a:gd name="T32" fmla="*/ 79 w 150"/>
                <a:gd name="T33" fmla="*/ 23 h 410"/>
                <a:gd name="T34" fmla="*/ 64 w 150"/>
                <a:gd name="T35" fmla="*/ 23 h 410"/>
                <a:gd name="T36" fmla="*/ 60 w 150"/>
                <a:gd name="T37" fmla="*/ 25 h 410"/>
                <a:gd name="T38" fmla="*/ 54 w 150"/>
                <a:gd name="T39" fmla="*/ 26 h 410"/>
                <a:gd name="T40" fmla="*/ 33 w 150"/>
                <a:gd name="T41" fmla="*/ 34 h 410"/>
                <a:gd name="T42" fmla="*/ 10 w 150"/>
                <a:gd name="T43" fmla="*/ 38 h 410"/>
                <a:gd name="T44" fmla="*/ 2 w 150"/>
                <a:gd name="T45" fmla="*/ 39 h 410"/>
                <a:gd name="T46" fmla="*/ 5 w 150"/>
                <a:gd name="T47" fmla="*/ 38 h 4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410"/>
                <a:gd name="T74" fmla="*/ 150 w 150"/>
                <a:gd name="T75" fmla="*/ 410 h 4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8691" name="Rectangle 99"/>
          <p:cNvSpPr>
            <a:spLocks noChangeArrowheads="1"/>
          </p:cNvSpPr>
          <p:nvPr/>
        </p:nvSpPr>
        <p:spPr bwMode="auto">
          <a:xfrm>
            <a:off x="5734050" y="3094038"/>
            <a:ext cx="3275013" cy="2175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  <a:defRPr/>
            </a:pPr>
            <a:endParaRPr lang="en-US" sz="36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  <a:defRPr/>
            </a:pPr>
            <a:endParaRPr lang="en-US" sz="36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DAVID</a:t>
            </a:r>
          </a:p>
          <a:p>
            <a:pPr algn="ctr">
              <a:lnSpc>
                <a:spcPct val="40000"/>
              </a:lnSpc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LATDYNG</a:t>
            </a:r>
            <a:endParaRPr lang="en-US" sz="24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2 Sam. 7:16</a:t>
            </a:r>
            <a:endParaRPr lang="en-US" sz="2400" b="1" dirty="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8693" name="AutoShape 101"/>
          <p:cNvSpPr>
            <a:spLocks noChangeArrowheads="1"/>
          </p:cNvSpPr>
          <p:nvPr/>
        </p:nvSpPr>
        <p:spPr bwMode="auto">
          <a:xfrm rot="684687">
            <a:off x="4141788" y="4032250"/>
            <a:ext cx="1982787" cy="56356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78700" name="Rectangle 10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69693" name="Text Box 112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69694" name="Text Box 113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33</a:t>
            </a:r>
          </a:p>
        </p:txBody>
      </p:sp>
      <p:sp>
        <p:nvSpPr>
          <p:cNvPr id="878706" name="Rectangle 114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69696" name="Text Box 115"/>
          <p:cNvSpPr txBox="1">
            <a:spLocks noChangeArrowheads="1"/>
          </p:cNvSpPr>
          <p:nvPr/>
        </p:nvSpPr>
        <p:spPr bwMode="auto">
          <a:xfrm>
            <a:off x="9572625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69697" name="Text Box 118"/>
          <p:cNvSpPr txBox="1">
            <a:spLocks noChangeArrowheads="1"/>
          </p:cNvSpPr>
          <p:nvPr/>
        </p:nvSpPr>
        <p:spPr bwMode="auto">
          <a:xfrm rot="-5400000">
            <a:off x="-1285081" y="3550444"/>
            <a:ext cx="56149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69699" name="Group 84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69701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69705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69711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712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9706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707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708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709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710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9702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15976" cy="1381125"/>
              <a:chOff x="3914" y="1840"/>
              <a:chExt cx="514" cy="870"/>
            </a:xfrm>
          </p:grpSpPr>
          <p:sp>
            <p:nvSpPr>
              <p:cNvPr id="88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9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14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97" name="Rectangle 31">
            <a:extLst>
              <a:ext uri="{FF2B5EF4-FFF2-40B4-BE49-F238E27FC236}">
                <a16:creationId xmlns:a16="http://schemas.microsoft.com/office/drawing/2014/main" id="{FF6BFABF-E75C-4D8F-9345-CC3FC2E65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98" name="Rectangle 68">
            <a:extLst>
              <a:ext uri="{FF2B5EF4-FFF2-40B4-BE49-F238E27FC236}">
                <a16:creationId xmlns:a16="http://schemas.microsoft.com/office/drawing/2014/main" id="{9A022B9F-5AE3-4A23-B0DB-0986348CB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1 Samuel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9" name="Rectangle 69">
            <a:extLst>
              <a:ext uri="{FF2B5EF4-FFF2-40B4-BE49-F238E27FC236}">
                <a16:creationId xmlns:a16="http://schemas.microsoft.com/office/drawing/2014/main" id="{A6F8775C-B3F9-489D-9C74-D9C4EDEA0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2 Sam</a:t>
            </a:r>
            <a:endParaRPr lang="en-US" sz="28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00" name="Rectangle 70">
            <a:extLst>
              <a:ext uri="{FF2B5EF4-FFF2-40B4-BE49-F238E27FC236}">
                <a16:creationId xmlns:a16="http://schemas.microsoft.com/office/drawing/2014/main" id="{E802C2A0-F86F-4BE1-837D-33C3C9DFD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060" y="4635580"/>
            <a:ext cx="231993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2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</a:endParaRPr>
          </a:p>
          <a:p>
            <a:pPr>
              <a:defRPr/>
            </a:pP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01" name="Rectangle 71">
            <a:extLst>
              <a:ext uri="{FF2B5EF4-FFF2-40B4-BE49-F238E27FC236}">
                <a16:creationId xmlns:a16="http://schemas.microsoft.com/office/drawing/2014/main" id="{B13AC869-2E9E-427C-837F-F1C9F24A5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2012" y="4165680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1 </a:t>
            </a:r>
            <a:r>
              <a:rPr lang="en-US" sz="24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02" name="Rectangle 83">
            <a:extLst>
              <a:ext uri="{FF2B5EF4-FFF2-40B4-BE49-F238E27FC236}">
                <a16:creationId xmlns:a16="http://schemas.microsoft.com/office/drawing/2014/main" id="{D9E46800-8661-4A5B-A2A1-DB0B6C063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grpSp>
        <p:nvGrpSpPr>
          <p:cNvPr id="103" name="Group 104">
            <a:extLst>
              <a:ext uri="{FF2B5EF4-FFF2-40B4-BE49-F238E27FC236}">
                <a16:creationId xmlns:a16="http://schemas.microsoft.com/office/drawing/2014/main" id="{2D795734-AF3B-4BC7-8238-66C313CA0290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104" name="AutoShape 105">
              <a:extLst>
                <a:ext uri="{FF2B5EF4-FFF2-40B4-BE49-F238E27FC236}">
                  <a16:creationId xmlns:a16="http://schemas.microsoft.com/office/drawing/2014/main" id="{B8C77AD5-B4CE-4784-81DE-B3E43ED26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" name="Text Box 106">
              <a:extLst>
                <a:ext uri="{FF2B5EF4-FFF2-40B4-BE49-F238E27FC236}">
                  <a16:creationId xmlns:a16="http://schemas.microsoft.com/office/drawing/2014/main" id="{69E99C86-45D3-475D-B144-243478A4F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      1000 B.C.</a:t>
              </a:r>
            </a:p>
          </p:txBody>
        </p:sp>
      </p:grpSp>
      <p:sp>
        <p:nvSpPr>
          <p:cNvPr id="106" name="Rectangle 61">
            <a:extLst>
              <a:ext uri="{FF2B5EF4-FFF2-40B4-BE49-F238E27FC236}">
                <a16:creationId xmlns:a16="http://schemas.microsoft.com/office/drawing/2014/main" id="{74FDAF1B-5939-4BC3-99A0-02D1044B2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7" name="Rectangle 230">
            <a:extLst>
              <a:ext uri="{FF2B5EF4-FFF2-40B4-BE49-F238E27FC236}">
                <a16:creationId xmlns:a16="http://schemas.microsoft.com/office/drawing/2014/main" id="{7B8D06E2-ABDB-41B0-8FD0-A14546EB2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0" name="Rectangle 70">
            <a:extLst>
              <a:ext uri="{FF2B5EF4-FFF2-40B4-BE49-F238E27FC236}">
                <a16:creationId xmlns:a16="http://schemas.microsoft.com/office/drawing/2014/main" id="{4D259BE0-09D8-4935-A8CB-097B52A92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111" name="Rectangle 71">
            <a:extLst>
              <a:ext uri="{FF2B5EF4-FFF2-40B4-BE49-F238E27FC236}">
                <a16:creationId xmlns:a16="http://schemas.microsoft.com/office/drawing/2014/main" id="{2CBFAF2F-93F2-48C8-A8A8-3C0BF65B9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dirty="0">
              <a:latin typeface="Arial" charset="0"/>
            </a:endParaRPr>
          </a:p>
        </p:txBody>
      </p:sp>
      <p:sp>
        <p:nvSpPr>
          <p:cNvPr id="112" name="Text Box 104">
            <a:extLst>
              <a:ext uri="{FF2B5EF4-FFF2-40B4-BE49-F238E27FC236}">
                <a16:creationId xmlns:a16="http://schemas.microsoft.com/office/drawing/2014/main" id="{8A0492D1-889A-4BD3-BB43-C4AD838D59F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7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7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8664" grpId="0" animBg="1"/>
      <p:bldP spid="878691" grpId="0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2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3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4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5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7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8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9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0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1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2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1696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7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8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9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0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1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2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3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7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8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1709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1711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71712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1713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71715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71716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1717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8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08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>
                <a:latin typeface="Arial" charset="0"/>
              </a:rPr>
              <a:t>1 Samuel</a:t>
            </a:r>
            <a:endParaRPr lang="en-US" sz="2800" dirty="0">
              <a:latin typeface="Arial" charset="0"/>
            </a:endParaRPr>
          </a:p>
        </p:txBody>
      </p:sp>
      <p:sp>
        <p:nvSpPr>
          <p:cNvPr id="880709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>
                <a:latin typeface="Arial" charset="0"/>
              </a:rPr>
              <a:t>2 Sam</a:t>
            </a:r>
            <a:endParaRPr lang="en-US" sz="2800" dirty="0">
              <a:latin typeface="Arial" charset="0"/>
            </a:endParaRPr>
          </a:p>
        </p:txBody>
      </p:sp>
      <p:sp>
        <p:nvSpPr>
          <p:cNvPr id="880712" name="Oval 72"/>
          <p:cNvSpPr>
            <a:spLocks noChangeArrowheads="1"/>
          </p:cNvSpPr>
          <p:nvPr/>
        </p:nvSpPr>
        <p:spPr bwMode="auto">
          <a:xfrm>
            <a:off x="1019175" y="5016500"/>
            <a:ext cx="3311525" cy="1017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1727" name="Rectangle 76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71728" name="Text Box 7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80728" name="Picture 88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0730" name="Rectangle 90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71734" name="Text Box 94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1735" name="Text Box 9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34</a:t>
            </a:r>
          </a:p>
        </p:txBody>
      </p:sp>
      <p:sp>
        <p:nvSpPr>
          <p:cNvPr id="880736" name="Rectangle 96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0739" name="Oval 99"/>
          <p:cNvSpPr>
            <a:spLocks noChangeArrowheads="1"/>
          </p:cNvSpPr>
          <p:nvPr/>
        </p:nvSpPr>
        <p:spPr bwMode="auto">
          <a:xfrm>
            <a:off x="2238375" y="4678363"/>
            <a:ext cx="804863" cy="84296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1738" name="Text Box 100"/>
          <p:cNvSpPr txBox="1">
            <a:spLocks noChangeArrowheads="1"/>
          </p:cNvSpPr>
          <p:nvPr/>
        </p:nvSpPr>
        <p:spPr bwMode="auto">
          <a:xfrm>
            <a:off x="9575800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71739" name="Text Box 101"/>
          <p:cNvSpPr txBox="1">
            <a:spLocks noChangeArrowheads="1"/>
          </p:cNvSpPr>
          <p:nvPr/>
        </p:nvSpPr>
        <p:spPr bwMode="auto">
          <a:xfrm rot="-5400000">
            <a:off x="-1285081" y="3548856"/>
            <a:ext cx="56149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71742" name="Group 72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7174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174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175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175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174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5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54076" cy="1381125"/>
              <a:chOff x="3914" y="1840"/>
              <a:chExt cx="538" cy="870"/>
            </a:xfrm>
          </p:grpSpPr>
          <p:sp>
            <p:nvSpPr>
              <p:cNvPr id="76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7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38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l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6" name="Rectangle 70">
            <a:extLst>
              <a:ext uri="{FF2B5EF4-FFF2-40B4-BE49-F238E27FC236}">
                <a16:creationId xmlns:a16="http://schemas.microsoft.com/office/drawing/2014/main" id="{35A71790-D31E-4387-B6D1-A62B6234D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4613065D-7FCD-40A9-AD92-47DCC0ADD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97" name="Rectangle 230">
            <a:extLst>
              <a:ext uri="{FF2B5EF4-FFF2-40B4-BE49-F238E27FC236}">
                <a16:creationId xmlns:a16="http://schemas.microsoft.com/office/drawing/2014/main" id="{5BBB6DBF-4715-4E85-AC75-356A36249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8" name="Text Box 231">
            <a:extLst>
              <a:ext uri="{FF2B5EF4-FFF2-40B4-BE49-F238E27FC236}">
                <a16:creationId xmlns:a16="http://schemas.microsoft.com/office/drawing/2014/main" id="{26724A39-7B27-4E05-80F0-39106A37A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99" name="Text Box 232">
            <a:extLst>
              <a:ext uri="{FF2B5EF4-FFF2-40B4-BE49-F238E27FC236}">
                <a16:creationId xmlns:a16="http://schemas.microsoft.com/office/drawing/2014/main" id="{BFC190BA-4767-496D-907F-C75D070F0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100" name="Group 104">
            <a:extLst>
              <a:ext uri="{FF2B5EF4-FFF2-40B4-BE49-F238E27FC236}">
                <a16:creationId xmlns:a16="http://schemas.microsoft.com/office/drawing/2014/main" id="{F730CBC7-4B11-4D7F-A8B8-1FBB4F6C177D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101" name="AutoShape 105">
              <a:extLst>
                <a:ext uri="{FF2B5EF4-FFF2-40B4-BE49-F238E27FC236}">
                  <a16:creationId xmlns:a16="http://schemas.microsoft.com/office/drawing/2014/main" id="{88A34B79-DF9D-416A-BD99-8BCF48253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2" name="Text Box 106">
              <a:extLst>
                <a:ext uri="{FF2B5EF4-FFF2-40B4-BE49-F238E27FC236}">
                  <a16:creationId xmlns:a16="http://schemas.microsoft.com/office/drawing/2014/main" id="{21B7C209-0416-46DA-9A29-30BFAFAF2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970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550 B.C.</a:t>
              </a:r>
            </a:p>
          </p:txBody>
        </p:sp>
      </p:grpSp>
      <p:sp>
        <p:nvSpPr>
          <p:cNvPr id="103" name="Rectangle 31">
            <a:extLst>
              <a:ext uri="{FF2B5EF4-FFF2-40B4-BE49-F238E27FC236}">
                <a16:creationId xmlns:a16="http://schemas.microsoft.com/office/drawing/2014/main" id="{ECC538B8-D88F-47EA-A93F-CAD5B2258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04" name="Rectangle 70">
            <a:extLst>
              <a:ext uri="{FF2B5EF4-FFF2-40B4-BE49-F238E27FC236}">
                <a16:creationId xmlns:a16="http://schemas.microsoft.com/office/drawing/2014/main" id="{02F067FC-27A0-4AD1-AD22-53229DE06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060" y="4635580"/>
            <a:ext cx="2319930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latin typeface="Arial" charset="0"/>
                <a:ea typeface="+mn-ea"/>
                <a:cs typeface="+mn-cs"/>
              </a:rPr>
              <a:t>2 </a:t>
            </a:r>
            <a:r>
              <a:rPr lang="en-US" sz="2400" b="1" dirty="0" err="1">
                <a:latin typeface="Arial" charset="0"/>
              </a:rPr>
              <a:t>Guangcnunc</a:t>
            </a:r>
            <a:endParaRPr lang="en-US" sz="2400" b="1" dirty="0">
              <a:latin typeface="Arial" charset="0"/>
            </a:endParaRPr>
          </a:p>
          <a:p>
            <a:pPr>
              <a:defRPr/>
            </a:pPr>
            <a:endParaRPr lang="en-US" sz="2400" b="1" dirty="0">
              <a:latin typeface="Arial" charset="0"/>
              <a:ea typeface="+mn-ea"/>
              <a:cs typeface="+mn-cs"/>
            </a:endParaRPr>
          </a:p>
        </p:txBody>
      </p:sp>
      <p:sp>
        <p:nvSpPr>
          <p:cNvPr id="105" name="Rectangle 71">
            <a:extLst>
              <a:ext uri="{FF2B5EF4-FFF2-40B4-BE49-F238E27FC236}">
                <a16:creationId xmlns:a16="http://schemas.microsoft.com/office/drawing/2014/main" id="{AEE12DF2-E789-47E4-AB80-B811DC03E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2012" y="4165680"/>
            <a:ext cx="2319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latin typeface="Arial" charset="0"/>
                <a:ea typeface="+mn-ea"/>
                <a:cs typeface="+mn-cs"/>
              </a:rPr>
              <a:t>1 </a:t>
            </a:r>
            <a:r>
              <a:rPr lang="en-US" sz="2400" b="1" dirty="0" err="1">
                <a:latin typeface="Arial" charset="0"/>
                <a:ea typeface="+mn-ea"/>
                <a:cs typeface="+mn-cs"/>
              </a:rPr>
              <a:t>Guangcnunc</a:t>
            </a:r>
            <a:endParaRPr lang="en-US" sz="2400" b="1" dirty="0">
              <a:latin typeface="Arial" charset="0"/>
              <a:ea typeface="+mn-ea"/>
              <a:cs typeface="+mn-cs"/>
            </a:endParaRPr>
          </a:p>
        </p:txBody>
      </p:sp>
      <p:sp>
        <p:nvSpPr>
          <p:cNvPr id="106" name="Rectangle 71">
            <a:extLst>
              <a:ext uri="{FF2B5EF4-FFF2-40B4-BE49-F238E27FC236}">
                <a16:creationId xmlns:a16="http://schemas.microsoft.com/office/drawing/2014/main" id="{6C6301C6-BA5A-460F-BAC1-AA9C04EA9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b="1" dirty="0">
              <a:latin typeface="Arial" charset="0"/>
            </a:endParaRPr>
          </a:p>
        </p:txBody>
      </p:sp>
      <p:sp>
        <p:nvSpPr>
          <p:cNvPr id="107" name="Text Box 104">
            <a:extLst>
              <a:ext uri="{FF2B5EF4-FFF2-40B4-BE49-F238E27FC236}">
                <a16:creationId xmlns:a16="http://schemas.microsoft.com/office/drawing/2014/main" id="{C1DE5D0A-942D-45E3-B0A3-5A7D0930AA2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177131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712" grpId="0" animBg="1"/>
      <p:bldP spid="88073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0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1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2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3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1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42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43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3744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5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2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3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4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5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6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3757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3758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73759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73760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3761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762" name="Group 152"/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882729" name="Rectangle 41"/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82730" name="Rectangle 42"/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sp>
        <p:nvSpPr>
          <p:cNvPr id="73763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73764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dirty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 dirty="0">
              <a:latin typeface="Helvetica" charset="0"/>
            </a:endParaRPr>
          </a:p>
        </p:txBody>
      </p:sp>
      <p:sp>
        <p:nvSpPr>
          <p:cNvPr id="73765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3766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67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8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69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latin typeface="Arial" charset="0"/>
              </a:rPr>
              <a:t>1 Samuel</a:t>
            </a:r>
            <a:endParaRPr lang="en-US" sz="2800" dirty="0">
              <a:latin typeface="Arial" charset="0"/>
            </a:endParaRPr>
          </a:p>
        </p:txBody>
      </p:sp>
      <p:sp>
        <p:nvSpPr>
          <p:cNvPr id="73770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latin typeface="Arial" charset="0"/>
              </a:rPr>
              <a:t>2 Sam</a:t>
            </a:r>
            <a:endParaRPr lang="en-US" sz="2800" dirty="0">
              <a:latin typeface="Arial" charset="0"/>
            </a:endParaRPr>
          </a:p>
        </p:txBody>
      </p:sp>
      <p:sp>
        <p:nvSpPr>
          <p:cNvPr id="73771" name="Rectangle 70"/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73772" name="Rectangle 71"/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73773" name="Rectangle 86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73775" name="Rectangle 88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pic>
        <p:nvPicPr>
          <p:cNvPr id="882785" name="Picture 9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2787" name="Rectangle 9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73778" name="Text Box 103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3779" name="Text Box 104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35</a:t>
            </a:r>
          </a:p>
        </p:txBody>
      </p:sp>
      <p:sp>
        <p:nvSpPr>
          <p:cNvPr id="882798" name="Rectangle 110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3" name="Group 145"/>
          <p:cNvGrpSpPr>
            <a:grpSpLocks/>
          </p:cNvGrpSpPr>
          <p:nvPr/>
        </p:nvGrpSpPr>
        <p:grpSpPr bwMode="auto">
          <a:xfrm>
            <a:off x="3468688" y="4762502"/>
            <a:ext cx="6589712" cy="1255713"/>
            <a:chOff x="2185" y="3000"/>
            <a:chExt cx="4151" cy="791"/>
          </a:xfrm>
        </p:grpSpPr>
        <p:sp>
          <p:nvSpPr>
            <p:cNvPr id="882795" name="AutoShape 107" descr="Small checker board"/>
            <p:cNvSpPr>
              <a:spLocks noChangeArrowheads="1"/>
            </p:cNvSpPr>
            <p:nvPr/>
          </p:nvSpPr>
          <p:spPr bwMode="auto">
            <a:xfrm rot="-282819">
              <a:off x="2185" y="3323"/>
              <a:ext cx="1200" cy="222"/>
            </a:xfrm>
            <a:prstGeom prst="rightArrow">
              <a:avLst>
                <a:gd name="adj1" fmla="val 50000"/>
                <a:gd name="adj2" fmla="val 135135"/>
              </a:avLst>
            </a:prstGeom>
            <a:pattFill prst="smCheck">
              <a:fgClr>
                <a:schemeClr val="hlink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grpSp>
          <p:nvGrpSpPr>
            <p:cNvPr id="73811" name="Group 141"/>
            <p:cNvGrpSpPr>
              <a:grpSpLocks/>
            </p:cNvGrpSpPr>
            <p:nvPr/>
          </p:nvGrpSpPr>
          <p:grpSpPr bwMode="auto">
            <a:xfrm>
              <a:off x="3338" y="3000"/>
              <a:ext cx="2998" cy="791"/>
              <a:chOff x="3172" y="2407"/>
              <a:chExt cx="2998" cy="791"/>
            </a:xfrm>
          </p:grpSpPr>
          <p:sp>
            <p:nvSpPr>
              <p:cNvPr id="882830" name="Text Box 142"/>
              <p:cNvSpPr txBox="1">
                <a:spLocks noChangeArrowheads="1"/>
              </p:cNvSpPr>
              <p:nvPr/>
            </p:nvSpPr>
            <p:spPr bwMode="auto">
              <a:xfrm>
                <a:off x="3410" y="2407"/>
                <a:ext cx="2473" cy="288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63500" dist="53882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  <a:defRPr/>
                </a:pPr>
                <a:r>
                  <a:rPr lang="en-US" sz="2400" b="1" dirty="0" err="1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Kinchakh</a:t>
                </a:r>
                <a:r>
                  <a:rPr lang="en-US" sz="2400" b="1" dirty="0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 </a:t>
                </a:r>
                <a:r>
                  <a:rPr lang="en-US" sz="2400" b="1" dirty="0" err="1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nunc</a:t>
                </a:r>
                <a:r>
                  <a:rPr lang="en-US" sz="2400" b="1" dirty="0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:</a:t>
                </a:r>
              </a:p>
            </p:txBody>
          </p:sp>
          <p:sp>
            <p:nvSpPr>
              <p:cNvPr id="882831" name="Text Box 143"/>
              <p:cNvSpPr txBox="1">
                <a:spLocks noChangeArrowheads="1"/>
              </p:cNvSpPr>
              <p:nvPr/>
            </p:nvSpPr>
            <p:spPr bwMode="auto">
              <a:xfrm>
                <a:off x="3172" y="2675"/>
                <a:ext cx="2998" cy="52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  <a:defRPr/>
                </a:pPr>
                <a:r>
                  <a:rPr lang="en-US" sz="2400" b="1" dirty="0" err="1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Kachavnarui</a:t>
                </a:r>
                <a:r>
                  <a:rPr lang="en-US" sz="2400" b="1" dirty="0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: </a:t>
                </a:r>
                <a:r>
                  <a:rPr lang="en-US" sz="2400" b="1" u="sng" dirty="0" err="1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kiuckhalikmei</a:t>
                </a:r>
                <a:r>
                  <a:rPr lang="en-US" sz="2400" b="1" dirty="0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 </a:t>
                </a:r>
                <a:r>
                  <a:rPr lang="en-US" sz="2400" b="1" dirty="0" err="1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puatsak</a:t>
                </a:r>
                <a:r>
                  <a:rPr lang="en-US" sz="2400" b="1" dirty="0">
                    <a:solidFill>
                      <a:srgbClr val="66FFFF"/>
                    </a:solidFill>
                    <a:latin typeface="Helvetica" charset="0"/>
                    <a:ea typeface="+mn-ea"/>
                    <a:cs typeface="+mn-cs"/>
                  </a:rPr>
                  <a:t> de...</a:t>
                </a:r>
              </a:p>
            </p:txBody>
          </p:sp>
        </p:grpSp>
      </p:grpSp>
      <p:sp>
        <p:nvSpPr>
          <p:cNvPr id="882835" name="AutoShape 147" descr="Small checker board"/>
          <p:cNvSpPr>
            <a:spLocks noChangeArrowheads="1"/>
          </p:cNvSpPr>
          <p:nvPr/>
        </p:nvSpPr>
        <p:spPr bwMode="auto">
          <a:xfrm rot="-5410276">
            <a:off x="7096126" y="3917950"/>
            <a:ext cx="550862" cy="1239837"/>
          </a:xfrm>
          <a:prstGeom prst="rightArrow">
            <a:avLst>
              <a:gd name="adj1" fmla="val 50000"/>
              <a:gd name="adj2" fmla="val 25000"/>
            </a:avLst>
          </a:prstGeom>
          <a:pattFill prst="smCheck">
            <a:fgClr>
              <a:schemeClr val="accent1"/>
            </a:fgClr>
            <a:bgClr>
              <a:srgbClr val="FFFFFF"/>
            </a:bgClr>
          </a:patt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3784" name="Text Box 148"/>
          <p:cNvSpPr txBox="1">
            <a:spLocks noChangeArrowheads="1"/>
          </p:cNvSpPr>
          <p:nvPr/>
        </p:nvSpPr>
        <p:spPr bwMode="auto">
          <a:xfrm>
            <a:off x="9575800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73786" name="Text Box 156"/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grpSp>
        <p:nvGrpSpPr>
          <p:cNvPr id="6" name="Group 169"/>
          <p:cNvGrpSpPr>
            <a:grpSpLocks/>
          </p:cNvGrpSpPr>
          <p:nvPr/>
        </p:nvGrpSpPr>
        <p:grpSpPr bwMode="auto">
          <a:xfrm>
            <a:off x="3852863" y="3587750"/>
            <a:ext cx="5908675" cy="1555750"/>
            <a:chOff x="2427" y="2260"/>
            <a:chExt cx="3722" cy="980"/>
          </a:xfrm>
        </p:grpSpPr>
        <p:sp>
          <p:nvSpPr>
            <p:cNvPr id="73803" name="AutoShape 165"/>
            <p:cNvSpPr>
              <a:spLocks noChangeArrowheads="1"/>
            </p:cNvSpPr>
            <p:nvPr/>
          </p:nvSpPr>
          <p:spPr bwMode="auto">
            <a:xfrm>
              <a:off x="4643" y="2348"/>
              <a:ext cx="282" cy="272"/>
            </a:xfrm>
            <a:prstGeom prst="rightArrow">
              <a:avLst>
                <a:gd name="adj1" fmla="val 50000"/>
                <a:gd name="adj2" fmla="val 25919"/>
              </a:avLst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1800">
                <a:solidFill>
                  <a:schemeClr val="hlink"/>
                </a:solidFill>
              </a:endParaRPr>
            </a:p>
          </p:txBody>
        </p:sp>
        <p:grpSp>
          <p:nvGrpSpPr>
            <p:cNvPr id="73804" name="Group 168"/>
            <p:cNvGrpSpPr>
              <a:grpSpLocks/>
            </p:cNvGrpSpPr>
            <p:nvPr/>
          </p:nvGrpSpPr>
          <p:grpSpPr bwMode="auto">
            <a:xfrm>
              <a:off x="2427" y="2260"/>
              <a:ext cx="3722" cy="980"/>
              <a:chOff x="2427" y="2260"/>
              <a:chExt cx="3722" cy="980"/>
            </a:xfrm>
          </p:grpSpPr>
          <p:sp>
            <p:nvSpPr>
              <p:cNvPr id="882832" name="AutoShape 144" descr="Small checker board"/>
              <p:cNvSpPr>
                <a:spLocks noChangeArrowheads="1"/>
              </p:cNvSpPr>
              <p:nvPr/>
            </p:nvSpPr>
            <p:spPr bwMode="auto">
              <a:xfrm rot="9172787">
                <a:off x="2774" y="2449"/>
                <a:ext cx="667" cy="392"/>
              </a:xfrm>
              <a:prstGeom prst="rightArrow">
                <a:avLst>
                  <a:gd name="adj1" fmla="val 50000"/>
                  <a:gd name="adj2" fmla="val 42538"/>
                </a:avLst>
              </a:prstGeom>
              <a:pattFill prst="smCheck">
                <a:fgClr>
                  <a:schemeClr val="accent2"/>
                </a:fgClr>
                <a:bgClr>
                  <a:srgbClr val="FFFFFF"/>
                </a:bgClr>
              </a:patt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63500" dist="81320" dir="3080412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882822" name="Text Box 134"/>
              <p:cNvSpPr txBox="1">
                <a:spLocks noChangeArrowheads="1"/>
              </p:cNvSpPr>
              <p:nvPr/>
            </p:nvSpPr>
            <p:spPr bwMode="auto">
              <a:xfrm>
                <a:off x="3207" y="2277"/>
                <a:ext cx="2942" cy="368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  <a:defRPr/>
                </a:pPr>
                <a:r>
                  <a:rPr lang="en-US" sz="3200" b="1" dirty="0">
                    <a:solidFill>
                      <a:srgbClr val="FFF819"/>
                    </a:solidFill>
                    <a:latin typeface="Helvetica" charset="0"/>
                    <a:ea typeface="+mn-ea"/>
                    <a:cs typeface="+mn-cs"/>
                  </a:rPr>
                  <a:t>2 Samuel      2 </a:t>
                </a:r>
                <a:r>
                  <a:rPr lang="en-US" sz="3200" b="1" dirty="0" err="1">
                    <a:solidFill>
                      <a:srgbClr val="FFF819"/>
                    </a:solidFill>
                    <a:latin typeface="Helvetica" charset="0"/>
                    <a:ea typeface="+mn-ea"/>
                    <a:cs typeface="+mn-cs"/>
                  </a:rPr>
                  <a:t>Guang</a:t>
                </a:r>
                <a:r>
                  <a:rPr lang="en-US" sz="3200" b="1" dirty="0">
                    <a:solidFill>
                      <a:srgbClr val="FFF819"/>
                    </a:solidFill>
                    <a:latin typeface="Helvetica" charset="0"/>
                    <a:ea typeface="+mn-ea"/>
                    <a:cs typeface="+mn-cs"/>
                  </a:rPr>
                  <a:t>.</a:t>
                </a:r>
              </a:p>
            </p:txBody>
          </p:sp>
          <p:sp>
            <p:nvSpPr>
              <p:cNvPr id="882855" name="Text Box 167"/>
              <p:cNvSpPr txBox="1">
                <a:spLocks noChangeArrowheads="1"/>
              </p:cNvSpPr>
              <p:nvPr/>
            </p:nvSpPr>
            <p:spPr bwMode="auto">
              <a:xfrm>
                <a:off x="2427" y="2260"/>
                <a:ext cx="395" cy="980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sz="9600">
                    <a:solidFill>
                      <a:schemeClr val="hlink"/>
                    </a:solidFill>
                    <a:ea typeface="+mn-ea"/>
                    <a:cs typeface="+mn-cs"/>
                  </a:rPr>
                  <a:t>}</a:t>
                </a:r>
              </a:p>
            </p:txBody>
          </p:sp>
        </p:grpSp>
      </p:grpSp>
      <p:grpSp>
        <p:nvGrpSpPr>
          <p:cNvPr id="73789" name="Group 82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73791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3795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3801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3802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3796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797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798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799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800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3792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15976" cy="1381125"/>
              <a:chOff x="3914" y="1840"/>
              <a:chExt cx="514" cy="870"/>
            </a:xfrm>
          </p:grpSpPr>
          <p:sp>
            <p:nvSpPr>
              <p:cNvPr id="86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7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14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90" name="Rectangle 61">
            <a:extLst>
              <a:ext uri="{FF2B5EF4-FFF2-40B4-BE49-F238E27FC236}">
                <a16:creationId xmlns:a16="http://schemas.microsoft.com/office/drawing/2014/main" id="{75DF9F0D-F309-4150-B214-9E9600672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91" name="Rectangle 230">
            <a:extLst>
              <a:ext uri="{FF2B5EF4-FFF2-40B4-BE49-F238E27FC236}">
                <a16:creationId xmlns:a16="http://schemas.microsoft.com/office/drawing/2014/main" id="{75B17BFB-8CBC-4E53-A715-1418D466F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grpSp>
        <p:nvGrpSpPr>
          <p:cNvPr id="92" name="Group 104">
            <a:extLst>
              <a:ext uri="{FF2B5EF4-FFF2-40B4-BE49-F238E27FC236}">
                <a16:creationId xmlns:a16="http://schemas.microsoft.com/office/drawing/2014/main" id="{C8A34A7D-98B4-466B-9BD7-8EA4F9960331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93" name="AutoShape 105">
              <a:extLst>
                <a:ext uri="{FF2B5EF4-FFF2-40B4-BE49-F238E27FC236}">
                  <a16:creationId xmlns:a16="http://schemas.microsoft.com/office/drawing/2014/main" id="{9E20ADE4-54E0-404A-A132-7EB40165F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4" name="Text Box 106">
              <a:extLst>
                <a:ext uri="{FF2B5EF4-FFF2-40B4-BE49-F238E27FC236}">
                  <a16:creationId xmlns:a16="http://schemas.microsoft.com/office/drawing/2014/main" id="{28F1FAEB-6F1E-4FC1-8F1C-0BED05212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970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550 B.C.</a:t>
              </a:r>
            </a:p>
          </p:txBody>
        </p:sp>
      </p:grpSp>
      <p:sp>
        <p:nvSpPr>
          <p:cNvPr id="96" name="Rectangle 71">
            <a:extLst>
              <a:ext uri="{FF2B5EF4-FFF2-40B4-BE49-F238E27FC236}">
                <a16:creationId xmlns:a16="http://schemas.microsoft.com/office/drawing/2014/main" id="{DAD76274-603C-4B9E-9E53-018EA812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b="1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82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283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1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2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5793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3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4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5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5806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5808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75809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5810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5813" name="Rectangle 5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dirty="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 dirty="0">
              <a:latin typeface="Helvetica" charset="0"/>
            </a:endParaRPr>
          </a:p>
        </p:txBody>
      </p:sp>
      <p:sp>
        <p:nvSpPr>
          <p:cNvPr id="75814" name="Rectangle 5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75815" name="Rectangle 5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5816" name="Picture 5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817" name="Rectangle 5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5818" name="Rectangle 5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4654" name="Text Box 62"/>
          <p:cNvSpPr txBox="1">
            <a:spLocks noChangeArrowheads="1"/>
          </p:cNvSpPr>
          <p:nvPr/>
        </p:nvSpPr>
        <p:spPr bwMode="auto">
          <a:xfrm>
            <a:off x="5233988" y="3713163"/>
            <a:ext cx="4233862" cy="3562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4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Howgaymei</a:t>
            </a:r>
            <a:r>
              <a:rPr lang="en-US" sz="24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lam </a:t>
            </a:r>
            <a:r>
              <a:rPr lang="en-US" sz="24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haploumei</a:t>
            </a:r>
            <a:r>
              <a:rPr lang="en-US" sz="24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:</a:t>
            </a:r>
          </a:p>
        </p:txBody>
      </p:sp>
      <p:sp>
        <p:nvSpPr>
          <p:cNvPr id="75824" name="Rectangle 63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75826" name="Rectangle 65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pic>
        <p:nvPicPr>
          <p:cNvPr id="1134663" name="Picture 71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34664" name="Rectangle 7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75829" name="Text Box 73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5830" name="Text Box 74"/>
          <p:cNvSpPr txBox="1">
            <a:spLocks noChangeArrowheads="1"/>
          </p:cNvSpPr>
          <p:nvPr/>
        </p:nvSpPr>
        <p:spPr bwMode="auto">
          <a:xfrm>
            <a:off x="9029700" y="7358063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36</a:t>
            </a:r>
          </a:p>
        </p:txBody>
      </p:sp>
      <p:grpSp>
        <p:nvGrpSpPr>
          <p:cNvPr id="2" name="Group 85"/>
          <p:cNvGrpSpPr>
            <a:grpSpLocks/>
          </p:cNvGrpSpPr>
          <p:nvPr/>
        </p:nvGrpSpPr>
        <p:grpSpPr bwMode="auto">
          <a:xfrm>
            <a:off x="852484" y="5240528"/>
            <a:ext cx="3529012" cy="2074862"/>
            <a:chOff x="398" y="3197"/>
            <a:chExt cx="2223" cy="1307"/>
          </a:xfrm>
        </p:grpSpPr>
        <p:grpSp>
          <p:nvGrpSpPr>
            <p:cNvPr id="75859" name="Group 86"/>
            <p:cNvGrpSpPr>
              <a:grpSpLocks/>
            </p:cNvGrpSpPr>
            <p:nvPr/>
          </p:nvGrpSpPr>
          <p:grpSpPr bwMode="auto">
            <a:xfrm>
              <a:off x="604" y="3725"/>
              <a:ext cx="1894" cy="667"/>
              <a:chOff x="268" y="142"/>
              <a:chExt cx="1894" cy="667"/>
            </a:xfrm>
          </p:grpSpPr>
          <p:sp>
            <p:nvSpPr>
              <p:cNvPr id="1134679" name="AutoShape 87"/>
              <p:cNvSpPr>
                <a:spLocks noChangeArrowheads="1"/>
              </p:cNvSpPr>
              <p:nvPr/>
            </p:nvSpPr>
            <p:spPr bwMode="auto">
              <a:xfrm>
                <a:off x="268" y="142"/>
                <a:ext cx="1894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accent2">
                      <a:gamma/>
                      <a:shade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0"/>
                      <a:invGamma/>
                    </a:scheme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63500" dist="89803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ea typeface="+mn-ea"/>
                  <a:cs typeface="+mn-cs"/>
                </a:endParaRPr>
              </a:p>
            </p:txBody>
          </p:sp>
          <p:sp>
            <p:nvSpPr>
              <p:cNvPr id="1134680" name="Text Box 88"/>
              <p:cNvSpPr txBox="1">
                <a:spLocks noChangeArrowheads="1"/>
              </p:cNvSpPr>
              <p:nvPr/>
            </p:nvSpPr>
            <p:spPr bwMode="auto">
              <a:xfrm>
                <a:off x="444" y="240"/>
                <a:ext cx="1538" cy="52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  <a:effectLst>
                <a:outerShdw blurRad="63500" dist="46662" dir="3284183" algn="ctr" rotWithShape="0">
                  <a:schemeClr val="tx1">
                    <a:alpha val="74998"/>
                  </a:scheme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  <a:defRPr/>
                </a:pPr>
                <a:r>
                  <a:rPr lang="en-US" sz="2400" b="1" dirty="0">
                    <a:solidFill>
                      <a:schemeClr val="bg1"/>
                    </a:solidFill>
                    <a:latin typeface="Arial" charset="0"/>
                    <a:ea typeface="+mn-ea"/>
                    <a:cs typeface="+mn-cs"/>
                  </a:rPr>
                  <a:t>AMUH LATBAMV</a:t>
                </a:r>
              </a:p>
            </p:txBody>
          </p:sp>
        </p:grpSp>
        <p:sp>
          <p:nvSpPr>
            <p:cNvPr id="1134681" name="AutoShape 89"/>
            <p:cNvSpPr>
              <a:spLocks noChangeArrowheads="1"/>
            </p:cNvSpPr>
            <p:nvPr/>
          </p:nvSpPr>
          <p:spPr bwMode="auto">
            <a:xfrm>
              <a:off x="398" y="3197"/>
              <a:ext cx="2223" cy="130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134686" name="Text Box 94"/>
          <p:cNvSpPr txBox="1">
            <a:spLocks noChangeArrowheads="1"/>
          </p:cNvSpPr>
          <p:nvPr/>
        </p:nvSpPr>
        <p:spPr bwMode="auto">
          <a:xfrm>
            <a:off x="5419725" y="4344988"/>
            <a:ext cx="3851275" cy="3562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Kiuckhalikmei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ganv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134687" name="Text Box 95"/>
          <p:cNvSpPr txBox="1">
            <a:spLocks noChangeArrowheads="1"/>
          </p:cNvSpPr>
          <p:nvPr/>
        </p:nvSpPr>
        <p:spPr bwMode="auto">
          <a:xfrm>
            <a:off x="4836943" y="4694238"/>
            <a:ext cx="4971247" cy="3562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Kiukhalikmei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thouduak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mpeyna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134688" name="Text Box 96"/>
          <p:cNvSpPr txBox="1">
            <a:spLocks noChangeArrowheads="1"/>
          </p:cNvSpPr>
          <p:nvPr/>
        </p:nvSpPr>
        <p:spPr bwMode="auto">
          <a:xfrm>
            <a:off x="5033960" y="5043488"/>
            <a:ext cx="4360866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Kiukhalikmei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lat-hy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mpeyna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75837" name="Text Box 97"/>
          <p:cNvSpPr txBox="1">
            <a:spLocks noChangeArrowheads="1"/>
          </p:cNvSpPr>
          <p:nvPr/>
        </p:nvSpPr>
        <p:spPr bwMode="auto">
          <a:xfrm>
            <a:off x="9572625" y="728027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grpSp>
        <p:nvGrpSpPr>
          <p:cNvPr id="75840" name="Group 81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7584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584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585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85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584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84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84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85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85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5843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47726" cy="1381125"/>
              <a:chOff x="3914" y="1840"/>
              <a:chExt cx="534" cy="870"/>
            </a:xfrm>
          </p:grpSpPr>
          <p:sp>
            <p:nvSpPr>
              <p:cNvPr id="85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6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34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9" name="Rectangle 31">
            <a:extLst>
              <a:ext uri="{FF2B5EF4-FFF2-40B4-BE49-F238E27FC236}">
                <a16:creationId xmlns:a16="http://schemas.microsoft.com/office/drawing/2014/main" id="{C253F71F-E7E6-4500-BDFA-5556FEBF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90" name="Rectangle 68">
            <a:extLst>
              <a:ext uri="{FF2B5EF4-FFF2-40B4-BE49-F238E27FC236}">
                <a16:creationId xmlns:a16="http://schemas.microsoft.com/office/drawing/2014/main" id="{EA2DD77D-786F-45C1-8431-022AF2F5B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latin typeface="Arial" charset="0"/>
              </a:rPr>
              <a:t>1 Samuel</a:t>
            </a:r>
            <a:endParaRPr lang="en-US" sz="2800" dirty="0">
              <a:latin typeface="Arial" charset="0"/>
            </a:endParaRPr>
          </a:p>
        </p:txBody>
      </p:sp>
      <p:sp>
        <p:nvSpPr>
          <p:cNvPr id="91" name="Rectangle 69">
            <a:extLst>
              <a:ext uri="{FF2B5EF4-FFF2-40B4-BE49-F238E27FC236}">
                <a16:creationId xmlns:a16="http://schemas.microsoft.com/office/drawing/2014/main" id="{69504350-3A60-4BFA-A6FE-76964C9D9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latin typeface="Arial" charset="0"/>
              </a:rPr>
              <a:t>2 Sam</a:t>
            </a:r>
            <a:endParaRPr lang="en-US" sz="2800" dirty="0">
              <a:latin typeface="Arial" charset="0"/>
            </a:endParaRPr>
          </a:p>
        </p:txBody>
      </p:sp>
      <p:sp>
        <p:nvSpPr>
          <p:cNvPr id="92" name="Rectangle 70">
            <a:extLst>
              <a:ext uri="{FF2B5EF4-FFF2-40B4-BE49-F238E27FC236}">
                <a16:creationId xmlns:a16="http://schemas.microsoft.com/office/drawing/2014/main" id="{851E43A6-236A-4C43-BDE6-E122A60E3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93" name="Rectangle 71">
            <a:extLst>
              <a:ext uri="{FF2B5EF4-FFF2-40B4-BE49-F238E27FC236}">
                <a16:creationId xmlns:a16="http://schemas.microsoft.com/office/drawing/2014/main" id="{032196B0-4C13-4FEE-802C-E52ACAE9C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94" name="Rectangle 86">
            <a:extLst>
              <a:ext uri="{FF2B5EF4-FFF2-40B4-BE49-F238E27FC236}">
                <a16:creationId xmlns:a16="http://schemas.microsoft.com/office/drawing/2014/main" id="{5AA3B8BE-516D-42AD-A83C-15581601C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 dirty="0">
              <a:latin typeface="Arial" charset="0"/>
            </a:endParaRPr>
          </a:p>
        </p:txBody>
      </p:sp>
      <p:sp>
        <p:nvSpPr>
          <p:cNvPr id="95" name="Rectangle 88">
            <a:extLst>
              <a:ext uri="{FF2B5EF4-FFF2-40B4-BE49-F238E27FC236}">
                <a16:creationId xmlns:a16="http://schemas.microsoft.com/office/drawing/2014/main" id="{4AFEEAD7-7137-4E95-AF2B-19F57E34C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96" name="Text Box 156">
            <a:extLst>
              <a:ext uri="{FF2B5EF4-FFF2-40B4-BE49-F238E27FC236}">
                <a16:creationId xmlns:a16="http://schemas.microsoft.com/office/drawing/2014/main" id="{1F41AE6D-C53C-449F-A072-272A46DD528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97" name="Rectangle 71">
            <a:extLst>
              <a:ext uri="{FF2B5EF4-FFF2-40B4-BE49-F238E27FC236}">
                <a16:creationId xmlns:a16="http://schemas.microsoft.com/office/drawing/2014/main" id="{C5A8FE6F-8AFA-437A-94FE-E2D5AE21E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769" y="1835150"/>
            <a:ext cx="204062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 dirty="0" err="1">
                <a:solidFill>
                  <a:srgbClr val="000000"/>
                </a:solidFill>
                <a:latin typeface="Arial" charset="0"/>
              </a:rPr>
              <a:t>Latzanpoucnunc</a:t>
            </a:r>
            <a:endParaRPr lang="en-US" sz="2000" b="1" dirty="0">
              <a:latin typeface="Arial" charset="0"/>
            </a:endParaRPr>
          </a:p>
        </p:txBody>
      </p:sp>
      <p:grpSp>
        <p:nvGrpSpPr>
          <p:cNvPr id="98" name="Group 152">
            <a:extLst>
              <a:ext uri="{FF2B5EF4-FFF2-40B4-BE49-F238E27FC236}">
                <a16:creationId xmlns:a16="http://schemas.microsoft.com/office/drawing/2014/main" id="{F4260C89-8FC1-41C3-B97B-7325F3E3B2D6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99" name="Rectangle 41">
              <a:extLst>
                <a:ext uri="{FF2B5EF4-FFF2-40B4-BE49-F238E27FC236}">
                  <a16:creationId xmlns:a16="http://schemas.microsoft.com/office/drawing/2014/main" id="{D252FF9B-E299-41F3-A730-304C1ADF4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00" name="Rectangle 42">
              <a:extLst>
                <a:ext uri="{FF2B5EF4-FFF2-40B4-BE49-F238E27FC236}">
                  <a16:creationId xmlns:a16="http://schemas.microsoft.com/office/drawing/2014/main" id="{C54FEE36-B047-4285-A65F-33DDEE92E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solidFill>
                    <a:schemeClr val="hlink"/>
                  </a:solidFill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grpSp>
        <p:nvGrpSpPr>
          <p:cNvPr id="4" name="Group 117"/>
          <p:cNvGrpSpPr>
            <a:grpSpLocks/>
          </p:cNvGrpSpPr>
          <p:nvPr/>
        </p:nvGrpSpPr>
        <p:grpSpPr bwMode="auto">
          <a:xfrm>
            <a:off x="855661" y="2382623"/>
            <a:ext cx="3529013" cy="2632075"/>
            <a:chOff x="558" y="1502"/>
            <a:chExt cx="2223" cy="1658"/>
          </a:xfrm>
        </p:grpSpPr>
        <p:sp>
          <p:nvSpPr>
            <p:cNvPr id="1134694" name="AutoShape 102"/>
            <p:cNvSpPr>
              <a:spLocks noChangeArrowheads="1"/>
            </p:cNvSpPr>
            <p:nvPr/>
          </p:nvSpPr>
          <p:spPr bwMode="auto">
            <a:xfrm>
              <a:off x="558" y="1502"/>
              <a:ext cx="2223" cy="16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34692" name="AutoShape 100"/>
            <p:cNvSpPr>
              <a:spLocks noChangeArrowheads="1"/>
            </p:cNvSpPr>
            <p:nvPr/>
          </p:nvSpPr>
          <p:spPr bwMode="auto">
            <a:xfrm>
              <a:off x="684" y="1589"/>
              <a:ext cx="1948" cy="777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34693" name="Text Box 101"/>
            <p:cNvSpPr txBox="1">
              <a:spLocks noChangeArrowheads="1"/>
            </p:cNvSpPr>
            <p:nvPr/>
          </p:nvSpPr>
          <p:spPr bwMode="auto">
            <a:xfrm>
              <a:off x="663" y="1692"/>
              <a:ext cx="2054" cy="52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chemeClr val="bg1"/>
                  </a:solidFill>
                  <a:latin typeface="Arial" charset="0"/>
                  <a:ea typeface="+mn-ea"/>
                  <a:cs typeface="+mn-cs"/>
                </a:rPr>
                <a:t>MUHZWNG LATBAMV</a:t>
              </a:r>
            </a:p>
          </p:txBody>
        </p:sp>
      </p:grpSp>
      <p:sp>
        <p:nvSpPr>
          <p:cNvPr id="101" name="Rectangle 61">
            <a:extLst>
              <a:ext uri="{FF2B5EF4-FFF2-40B4-BE49-F238E27FC236}">
                <a16:creationId xmlns:a16="http://schemas.microsoft.com/office/drawing/2014/main" id="{8A13EB59-AC43-480C-A6C3-32DD56364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2" name="Rectangle 230">
            <a:extLst>
              <a:ext uri="{FF2B5EF4-FFF2-40B4-BE49-F238E27FC236}">
                <a16:creationId xmlns:a16="http://schemas.microsoft.com/office/drawing/2014/main" id="{B36E8B79-40A3-4044-A621-D01D2AD03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grpSp>
        <p:nvGrpSpPr>
          <p:cNvPr id="103" name="Group 104">
            <a:extLst>
              <a:ext uri="{FF2B5EF4-FFF2-40B4-BE49-F238E27FC236}">
                <a16:creationId xmlns:a16="http://schemas.microsoft.com/office/drawing/2014/main" id="{29CD3B94-4F4D-46C5-86BB-BE7974072C19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104" name="AutoShape 105">
              <a:extLst>
                <a:ext uri="{FF2B5EF4-FFF2-40B4-BE49-F238E27FC236}">
                  <a16:creationId xmlns:a16="http://schemas.microsoft.com/office/drawing/2014/main" id="{FE1D6F4A-71E4-4585-8BD9-09E0CC815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" name="Text Box 106">
              <a:extLst>
                <a:ext uri="{FF2B5EF4-FFF2-40B4-BE49-F238E27FC236}">
                  <a16:creationId xmlns:a16="http://schemas.microsoft.com/office/drawing/2014/main" id="{366EA6D1-DDB0-4D89-B1DE-FE236E0AD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970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550 B.C.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4686" grpId="0" autoUpdateAnimBg="0"/>
      <p:bldP spid="1134687" grpId="0" autoUpdateAnimBg="0"/>
      <p:bldP spid="1134688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78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7789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790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790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790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790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90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90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90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90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7897" name="Group 98"/>
            <p:cNvGrpSpPr>
              <a:grpSpLocks/>
            </p:cNvGrpSpPr>
            <p:nvPr/>
          </p:nvGrpSpPr>
          <p:grpSpPr bwMode="auto">
            <a:xfrm>
              <a:off x="6175379" y="2946399"/>
              <a:ext cx="758826" cy="1381125"/>
              <a:chOff x="3914" y="1840"/>
              <a:chExt cx="478" cy="870"/>
            </a:xfrm>
          </p:grpSpPr>
          <p:sp>
            <p:nvSpPr>
              <p:cNvPr id="82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3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78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77826" name="Text Box 114"/>
          <p:cNvSpPr txBox="1">
            <a:spLocks noChangeArrowheads="1"/>
          </p:cNvSpPr>
          <p:nvPr/>
        </p:nvSpPr>
        <p:spPr bwMode="auto">
          <a:xfrm rot="-5400000">
            <a:off x="-1193006" y="3472656"/>
            <a:ext cx="5614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77827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0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1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4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7855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7856" name="Rectangle 31"/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77857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77858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7859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84777" name="Rectangle 41"/>
          <p:cNvSpPr>
            <a:spLocks noChangeArrowheads="1"/>
          </p:cNvSpPr>
          <p:nvPr/>
        </p:nvSpPr>
        <p:spPr bwMode="auto">
          <a:xfrm>
            <a:off x="2057400" y="5151438"/>
            <a:ext cx="977832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1 Kin.</a:t>
            </a:r>
          </a:p>
        </p:txBody>
      </p:sp>
      <p:sp>
        <p:nvSpPr>
          <p:cNvPr id="884778" name="Rectangle 42"/>
          <p:cNvSpPr>
            <a:spLocks noChangeArrowheads="1"/>
          </p:cNvSpPr>
          <p:nvPr/>
        </p:nvSpPr>
        <p:spPr bwMode="auto">
          <a:xfrm>
            <a:off x="1982788" y="5510213"/>
            <a:ext cx="977832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2 Kin.</a:t>
            </a:r>
          </a:p>
        </p:txBody>
      </p:sp>
      <p:sp>
        <p:nvSpPr>
          <p:cNvPr id="77862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77863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77864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7865" name="Picture 6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66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67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68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77869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 dirty="0">
                <a:latin typeface="Arial" charset="0"/>
              </a:rPr>
              <a:t>2 Sam</a:t>
            </a:r>
            <a:endParaRPr lang="en-US" sz="2800" dirty="0">
              <a:latin typeface="Arial" charset="0"/>
            </a:endParaRPr>
          </a:p>
        </p:txBody>
      </p:sp>
      <p:sp>
        <p:nvSpPr>
          <p:cNvPr id="77870" name="Rectangle 70"/>
          <p:cNvSpPr>
            <a:spLocks noChangeArrowheads="1"/>
          </p:cNvSpPr>
          <p:nvPr/>
        </p:nvSpPr>
        <p:spPr bwMode="auto">
          <a:xfrm>
            <a:off x="2150473" y="4573588"/>
            <a:ext cx="17219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800" b="1" dirty="0">
                <a:latin typeface="Arial" charset="0"/>
              </a:rPr>
              <a:t>2 </a:t>
            </a:r>
            <a:r>
              <a:rPr lang="en-US" sz="2800" b="1" dirty="0" err="1">
                <a:latin typeface="Arial" charset="0"/>
              </a:rPr>
              <a:t>Guang</a:t>
            </a:r>
            <a:r>
              <a:rPr lang="en-US" sz="2800" b="1" dirty="0">
                <a:latin typeface="Arial" charset="0"/>
              </a:rPr>
              <a:t>.</a:t>
            </a:r>
          </a:p>
        </p:txBody>
      </p:sp>
      <p:sp>
        <p:nvSpPr>
          <p:cNvPr id="77871" name="Rectangle 71"/>
          <p:cNvSpPr>
            <a:spLocks noChangeArrowheads="1"/>
          </p:cNvSpPr>
          <p:nvPr/>
        </p:nvSpPr>
        <p:spPr bwMode="auto">
          <a:xfrm>
            <a:off x="1842324" y="4119021"/>
            <a:ext cx="19343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2800" b="1" dirty="0">
                <a:latin typeface="Arial" charset="0"/>
              </a:rPr>
              <a:t>1 </a:t>
            </a:r>
            <a:r>
              <a:rPr lang="en-US" sz="2800" b="1" dirty="0" err="1">
                <a:latin typeface="Arial" charset="0"/>
              </a:rPr>
              <a:t>Guang</a:t>
            </a:r>
            <a:r>
              <a:rPr lang="en-US" sz="2800" b="1" dirty="0">
                <a:latin typeface="Arial" charset="0"/>
              </a:rPr>
              <a:t>.</a:t>
            </a:r>
          </a:p>
        </p:txBody>
      </p:sp>
      <p:sp>
        <p:nvSpPr>
          <p:cNvPr id="77872" name="Rectangle 78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77873" name="Rectangle 79"/>
          <p:cNvSpPr>
            <a:spLocks noChangeArrowheads="1"/>
          </p:cNvSpPr>
          <p:nvPr/>
        </p:nvSpPr>
        <p:spPr bwMode="auto">
          <a:xfrm>
            <a:off x="1892420" y="1485425"/>
            <a:ext cx="20922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2400" b="1" dirty="0" err="1">
                <a:solidFill>
                  <a:srgbClr val="000000"/>
                </a:solidFill>
                <a:latin typeface="Arial" charset="0"/>
              </a:rPr>
              <a:t>Latzanpouc-nunc</a:t>
            </a:r>
            <a:endParaRPr lang="en-US" sz="2400" dirty="0">
              <a:latin typeface="Arial" charset="0"/>
            </a:endParaRPr>
          </a:p>
        </p:txBody>
      </p:sp>
      <p:sp>
        <p:nvSpPr>
          <p:cNvPr id="77874" name="Rectangle 80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77875" name="Text Box 83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84820" name="Picture 84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132091" y="192863"/>
            <a:ext cx="2106613" cy="157506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4821" name="Rectangle 85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77878" name="Text Box 86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7879" name="Text Box 87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37</a:t>
            </a:r>
          </a:p>
        </p:txBody>
      </p:sp>
      <p:sp>
        <p:nvSpPr>
          <p:cNvPr id="884824" name="Rectangle 88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7881" name="Text Box 98"/>
          <p:cNvSpPr txBox="1">
            <a:spLocks noChangeArrowheads="1"/>
          </p:cNvSpPr>
          <p:nvPr/>
        </p:nvSpPr>
        <p:spPr bwMode="auto">
          <a:xfrm>
            <a:off x="9575800" y="72866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884835" name="AutoShape 99"/>
          <p:cNvSpPr>
            <a:spLocks noChangeArrowheads="1"/>
          </p:cNvSpPr>
          <p:nvPr/>
        </p:nvSpPr>
        <p:spPr bwMode="auto">
          <a:xfrm>
            <a:off x="1377156" y="3252766"/>
            <a:ext cx="2879725" cy="2892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83" name="Text Box 100"/>
          <p:cNvSpPr txBox="1">
            <a:spLocks noChangeArrowheads="1"/>
          </p:cNvSpPr>
          <p:nvPr/>
        </p:nvSpPr>
        <p:spPr bwMode="auto">
          <a:xfrm rot="-5400000">
            <a:off x="-1193006" y="3472612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884837" name="Text Box 101"/>
          <p:cNvSpPr txBox="1">
            <a:spLocks noChangeArrowheads="1"/>
          </p:cNvSpPr>
          <p:nvPr/>
        </p:nvSpPr>
        <p:spPr bwMode="auto">
          <a:xfrm>
            <a:off x="5443149" y="440510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84838" name="Text Box 102"/>
          <p:cNvSpPr txBox="1">
            <a:spLocks noChangeArrowheads="1"/>
          </p:cNvSpPr>
          <p:nvPr/>
        </p:nvSpPr>
        <p:spPr bwMode="auto">
          <a:xfrm>
            <a:off x="5862048" y="4822031"/>
            <a:ext cx="3621087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KHOU KABUK </a:t>
            </a:r>
            <a:r>
              <a:rPr lang="en-US" sz="32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12</a:t>
            </a:r>
            <a:endParaRPr lang="en-US" sz="2400" b="1" dirty="0">
              <a:solidFill>
                <a:srgbClr val="FFEA18"/>
              </a:solidFill>
              <a:latin typeface="Helvetica" charset="0"/>
              <a:ea typeface="+mn-ea"/>
              <a:cs typeface="+mn-cs"/>
            </a:endParaRPr>
          </a:p>
        </p:txBody>
      </p:sp>
      <p:grpSp>
        <p:nvGrpSpPr>
          <p:cNvPr id="77886" name="Group 104"/>
          <p:cNvGrpSpPr>
            <a:grpSpLocks/>
          </p:cNvGrpSpPr>
          <p:nvPr/>
        </p:nvGrpSpPr>
        <p:grpSpPr bwMode="auto">
          <a:xfrm>
            <a:off x="5340350" y="6034088"/>
            <a:ext cx="4025900" cy="822325"/>
            <a:chOff x="3409" y="3801"/>
            <a:chExt cx="2536" cy="518"/>
          </a:xfrm>
        </p:grpSpPr>
        <p:sp>
          <p:nvSpPr>
            <p:cNvPr id="884841" name="AutoShape 10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84842" name="Text Box 10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1050 B.C. to 550 B.C.</a:t>
              </a:r>
            </a:p>
          </p:txBody>
        </p:sp>
      </p:grpSp>
      <p:sp>
        <p:nvSpPr>
          <p:cNvPr id="884839" name="Rectangle 103"/>
          <p:cNvSpPr>
            <a:spLocks noChangeArrowheads="1"/>
          </p:cNvSpPr>
          <p:nvPr/>
        </p:nvSpPr>
        <p:spPr bwMode="auto">
          <a:xfrm>
            <a:off x="5387507" y="2064376"/>
            <a:ext cx="4349750" cy="21210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u="sng" dirty="0">
                <a:solidFill>
                  <a:schemeClr val="bg1"/>
                </a:solidFill>
                <a:latin typeface="Helvetica" charset="0"/>
              </a:rPr>
              <a:t>KABUKNUNC DUANC 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grpSp>
        <p:nvGrpSpPr>
          <p:cNvPr id="7" name="Group 93"/>
          <p:cNvGrpSpPr>
            <a:grpSpLocks/>
          </p:cNvGrpSpPr>
          <p:nvPr/>
        </p:nvGrpSpPr>
        <p:grpSpPr bwMode="auto">
          <a:xfrm>
            <a:off x="4521954" y="1864496"/>
            <a:ext cx="5297487" cy="4767263"/>
            <a:chOff x="1439" y="-1592"/>
            <a:chExt cx="3337" cy="3003"/>
          </a:xfrm>
        </p:grpSpPr>
        <p:pic>
          <p:nvPicPr>
            <p:cNvPr id="884825" name="Picture 89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6732"/>
            <a:stretch>
              <a:fillRect/>
            </a:stretch>
          </p:blipFill>
          <p:spPr bwMode="auto">
            <a:xfrm>
              <a:off x="1439" y="-1581"/>
              <a:ext cx="3327" cy="2987"/>
            </a:xfrm>
            <a:prstGeom prst="rect">
              <a:avLst/>
            </a:prstGeom>
            <a:noFill/>
            <a:ln w="152400">
              <a:solidFill>
                <a:schemeClr val="hlink"/>
              </a:solidFill>
              <a:miter lim="800000"/>
              <a:headEnd/>
              <a:tailEnd/>
            </a:ln>
            <a:effectLst>
              <a:outerShdw blurRad="63500" dist="125724" dir="2700000" algn="ctr" rotWithShape="0">
                <a:schemeClr val="tx1">
                  <a:alpha val="74997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892" name="Rectangle 92"/>
            <p:cNvSpPr>
              <a:spLocks noChangeArrowheads="1"/>
            </p:cNvSpPr>
            <p:nvPr/>
          </p:nvSpPr>
          <p:spPr bwMode="auto">
            <a:xfrm>
              <a:off x="1456" y="-1592"/>
              <a:ext cx="3320" cy="3003"/>
            </a:xfrm>
            <a:prstGeom prst="rect">
              <a:avLst/>
            </a:prstGeom>
            <a:solidFill>
              <a:schemeClr val="tx1">
                <a:alpha val="5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826" name="Text Box 90"/>
            <p:cNvSpPr txBox="1">
              <a:spLocks noChangeArrowheads="1"/>
            </p:cNvSpPr>
            <p:nvPr/>
          </p:nvSpPr>
          <p:spPr bwMode="auto">
            <a:xfrm>
              <a:off x="1593" y="-1243"/>
              <a:ext cx="3049" cy="2385"/>
            </a:xfrm>
            <a:prstGeom prst="rect">
              <a:avLst/>
            </a:prstGeom>
            <a:noFill/>
            <a:ln w="5715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4000" b="1" i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GUANGHDIC PADAK DAIHMEI:</a:t>
              </a:r>
              <a:r>
                <a:rPr lang="en-US" sz="40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  </a:t>
              </a:r>
              <a:r>
                <a:rPr lang="en-US" sz="4000" b="1" i="1" u="sng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AKHATNA SWMEI</a:t>
              </a:r>
              <a:r>
                <a:rPr lang="en-US" sz="4000" b="1" i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 GUANGCDIC TEI</a:t>
              </a:r>
              <a:r>
                <a:rPr lang="en-US" sz="40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 KANEI KHANG </a:t>
              </a:r>
              <a:r>
                <a:rPr lang="en-US" sz="4000" b="1" i="1" u="sng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NZANH THE</a:t>
              </a:r>
              <a:r>
                <a:rPr lang="en-US" sz="4000" b="1" i="1" dirty="0">
                  <a:solidFill>
                    <a:srgbClr val="FFEA18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Helvetica" charset="0"/>
                  <a:ea typeface="+mn-ea"/>
                  <a:cs typeface="+mn-cs"/>
                </a:rPr>
                <a:t>!</a:t>
              </a:r>
            </a:p>
          </p:txBody>
        </p:sp>
      </p:grpSp>
      <p:sp>
        <p:nvSpPr>
          <p:cNvPr id="884830" name="AutoShape 94"/>
          <p:cNvSpPr>
            <a:spLocks noChangeArrowheads="1"/>
          </p:cNvSpPr>
          <p:nvPr/>
        </p:nvSpPr>
        <p:spPr bwMode="auto">
          <a:xfrm>
            <a:off x="480545" y="3860723"/>
            <a:ext cx="4778375" cy="1550987"/>
          </a:xfrm>
          <a:prstGeom prst="lightningBolt">
            <a:avLst/>
          </a:prstGeom>
          <a:gradFill rotWithShape="0">
            <a:gsLst>
              <a:gs pos="0">
                <a:srgbClr val="FAFD00"/>
              </a:gs>
              <a:gs pos="50000">
                <a:srgbClr val="444400"/>
              </a:gs>
              <a:gs pos="100000">
                <a:srgbClr val="FAFD00"/>
              </a:gs>
            </a:gsLst>
            <a:lin ang="5400000" scaled="1"/>
          </a:gra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5" name="Rectangle 291"/>
          <p:cNvSpPr>
            <a:spLocks noChangeArrowheads="1"/>
          </p:cNvSpPr>
          <p:nvPr/>
        </p:nvSpPr>
        <p:spPr bwMode="auto">
          <a:xfrm>
            <a:off x="6430963" y="584200"/>
            <a:ext cx="3282950" cy="11780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4835" grpId="0" animBg="1"/>
      <p:bldP spid="884830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4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5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6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1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5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9888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7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8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9901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79903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79904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79905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86827" name="Rectangle 43"/>
          <p:cNvSpPr>
            <a:spLocks noChangeArrowheads="1"/>
          </p:cNvSpPr>
          <p:nvPr/>
        </p:nvSpPr>
        <p:spPr bwMode="auto">
          <a:xfrm>
            <a:off x="2339975" y="5932488"/>
            <a:ext cx="750888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lIns="0" tIns="0" rIns="0" bIns="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hlink"/>
                </a:solidFill>
                <a:latin typeface="Arial" charset="0"/>
              </a:rPr>
              <a:t>Ezra</a:t>
            </a:r>
            <a:endParaRPr lang="en-US" sz="2800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909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79910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79911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9912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913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4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15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79916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2 Sam</a:t>
            </a:r>
            <a:endParaRPr lang="en-US" sz="2800">
              <a:latin typeface="Arial" charset="0"/>
            </a:endParaRPr>
          </a:p>
        </p:txBody>
      </p:sp>
      <p:sp>
        <p:nvSpPr>
          <p:cNvPr id="886856" name="Oval 72"/>
          <p:cNvSpPr>
            <a:spLocks noChangeArrowheads="1"/>
          </p:cNvSpPr>
          <p:nvPr/>
        </p:nvSpPr>
        <p:spPr bwMode="auto">
          <a:xfrm>
            <a:off x="3225800" y="4443413"/>
            <a:ext cx="1473200" cy="27479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86857" name="Oval 73"/>
          <p:cNvSpPr>
            <a:spLocks noChangeArrowheads="1"/>
          </p:cNvSpPr>
          <p:nvPr/>
        </p:nvSpPr>
        <p:spPr bwMode="auto">
          <a:xfrm>
            <a:off x="1681163" y="5842000"/>
            <a:ext cx="2166937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9921" name="Rectangle 74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79923" name="Rectangle 76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pic>
        <p:nvPicPr>
          <p:cNvPr id="886873" name="Picture 8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6875" name="Rectangle 91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79929" name="Text Box 95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9930" name="Text Box 96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38</a:t>
            </a:r>
          </a:p>
        </p:txBody>
      </p:sp>
      <p:sp>
        <p:nvSpPr>
          <p:cNvPr id="886881" name="Rectangle 9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932" name="Text Box 98"/>
          <p:cNvSpPr txBox="1">
            <a:spLocks noChangeArrowheads="1"/>
          </p:cNvSpPr>
          <p:nvPr/>
        </p:nvSpPr>
        <p:spPr bwMode="auto">
          <a:xfrm>
            <a:off x="9572625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grpSp>
        <p:nvGrpSpPr>
          <p:cNvPr id="79935" name="Group 73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7993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7994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7994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994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994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94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94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94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94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9938" name="Group 98"/>
            <p:cNvGrpSpPr>
              <a:grpSpLocks/>
            </p:cNvGrpSpPr>
            <p:nvPr/>
          </p:nvGrpSpPr>
          <p:grpSpPr bwMode="auto">
            <a:xfrm>
              <a:off x="6175374" y="2946399"/>
              <a:ext cx="788988" cy="1381125"/>
              <a:chOff x="3914" y="1840"/>
              <a:chExt cx="497" cy="870"/>
            </a:xfrm>
          </p:grpSpPr>
          <p:sp>
            <p:nvSpPr>
              <p:cNvPr id="77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8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97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93" name="Rectangle 31">
            <a:extLst>
              <a:ext uri="{FF2B5EF4-FFF2-40B4-BE49-F238E27FC236}">
                <a16:creationId xmlns:a16="http://schemas.microsoft.com/office/drawing/2014/main" id="{D6934594-A4BB-4DA7-AE52-C293EDACD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94" name="Group 152">
            <a:extLst>
              <a:ext uri="{FF2B5EF4-FFF2-40B4-BE49-F238E27FC236}">
                <a16:creationId xmlns:a16="http://schemas.microsoft.com/office/drawing/2014/main" id="{C272A9EB-C9D1-44B3-A3D3-299DA3B6772C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95" name="Rectangle 41">
              <a:extLst>
                <a:ext uri="{FF2B5EF4-FFF2-40B4-BE49-F238E27FC236}">
                  <a16:creationId xmlns:a16="http://schemas.microsoft.com/office/drawing/2014/main" id="{AAEF42D9-B0C3-4DDA-B9F3-8443A8B64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96" name="Rectangle 42">
              <a:extLst>
                <a:ext uri="{FF2B5EF4-FFF2-40B4-BE49-F238E27FC236}">
                  <a16:creationId xmlns:a16="http://schemas.microsoft.com/office/drawing/2014/main" id="{76432651-E013-4C52-9829-53D380EEB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sp>
        <p:nvSpPr>
          <p:cNvPr id="97" name="Rectangle 70">
            <a:extLst>
              <a:ext uri="{FF2B5EF4-FFF2-40B4-BE49-F238E27FC236}">
                <a16:creationId xmlns:a16="http://schemas.microsoft.com/office/drawing/2014/main" id="{569A81EE-8C8E-4C33-93D6-CD01CDE64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98" name="Rectangle 71">
            <a:extLst>
              <a:ext uri="{FF2B5EF4-FFF2-40B4-BE49-F238E27FC236}">
                <a16:creationId xmlns:a16="http://schemas.microsoft.com/office/drawing/2014/main" id="{9FC03978-3CD9-4138-B3AF-F941088EC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99" name="Text Box 156">
            <a:extLst>
              <a:ext uri="{FF2B5EF4-FFF2-40B4-BE49-F238E27FC236}">
                <a16:creationId xmlns:a16="http://schemas.microsoft.com/office/drawing/2014/main" id="{10365A53-91C5-400B-86C1-493ED88EF98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01" name="Rectangle 61">
            <a:extLst>
              <a:ext uri="{FF2B5EF4-FFF2-40B4-BE49-F238E27FC236}">
                <a16:creationId xmlns:a16="http://schemas.microsoft.com/office/drawing/2014/main" id="{B75BD522-ED5B-4873-8CC4-78339A177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2" name="Rectangle 230">
            <a:extLst>
              <a:ext uri="{FF2B5EF4-FFF2-40B4-BE49-F238E27FC236}">
                <a16:creationId xmlns:a16="http://schemas.microsoft.com/office/drawing/2014/main" id="{4C214E24-C5D4-4F5A-84F6-D23980422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3" name="Text Box 231">
            <a:extLst>
              <a:ext uri="{FF2B5EF4-FFF2-40B4-BE49-F238E27FC236}">
                <a16:creationId xmlns:a16="http://schemas.microsoft.com/office/drawing/2014/main" id="{793C6628-3FAE-4588-8E11-0ECD5A90D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04" name="Text Box 232">
            <a:extLst>
              <a:ext uri="{FF2B5EF4-FFF2-40B4-BE49-F238E27FC236}">
                <a16:creationId xmlns:a16="http://schemas.microsoft.com/office/drawing/2014/main" id="{1F8FA271-2185-4824-8FBC-15C08BBE2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919778A3-4BAA-4D5B-8F07-5464474ED529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106" name="AutoShape 105">
              <a:extLst>
                <a:ext uri="{FF2B5EF4-FFF2-40B4-BE49-F238E27FC236}">
                  <a16:creationId xmlns:a16="http://schemas.microsoft.com/office/drawing/2014/main" id="{BA739D4C-E72B-47C2-8E74-DA947CEFE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" name="Text Box 106">
              <a:extLst>
                <a:ext uri="{FF2B5EF4-FFF2-40B4-BE49-F238E27FC236}">
                  <a16:creationId xmlns:a16="http://schemas.microsoft.com/office/drawing/2014/main" id="{D8CA05B3-8EA7-42FD-9076-534B831D3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550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450 B.C.</a:t>
              </a:r>
            </a:p>
          </p:txBody>
        </p:sp>
      </p:grpSp>
      <p:sp>
        <p:nvSpPr>
          <p:cNvPr id="81" name="Rectangle 79">
            <a:extLst>
              <a:ext uri="{FF2B5EF4-FFF2-40B4-BE49-F238E27FC236}">
                <a16:creationId xmlns:a16="http://schemas.microsoft.com/office/drawing/2014/main" id="{1413F143-5230-46E3-9C98-3E67A8B9F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420" y="1485425"/>
            <a:ext cx="20922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2400" b="1" dirty="0" err="1">
                <a:solidFill>
                  <a:srgbClr val="000000"/>
                </a:solidFill>
                <a:latin typeface="Arial" charset="0"/>
              </a:rPr>
              <a:t>Latzanpouc-nunc</a:t>
            </a:r>
            <a:endParaRPr lang="en-US" sz="24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8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6827" grpId="0" autoUpdateAnimBg="0"/>
      <p:bldP spid="886856" grpId="0" animBg="1"/>
      <p:bldP spid="88685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Rectangle 190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8194" name="Rectangle 2"/>
          <p:cNvSpPr>
            <a:spLocks noChangeArrowheads="1"/>
          </p:cNvSpPr>
          <p:nvPr/>
        </p:nvSpPr>
        <p:spPr bwMode="auto">
          <a:xfrm>
            <a:off x="5251450" y="6340475"/>
            <a:ext cx="22494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1800" b="1" u="sng" dirty="0">
                <a:latin typeface="Helvetica" charset="0"/>
              </a:rPr>
              <a:t>Telescope </a:t>
            </a:r>
            <a:r>
              <a:rPr lang="en-US" sz="1800" b="1" dirty="0">
                <a:latin typeface="Helvetica" charset="0"/>
              </a:rPr>
              <a:t>2</a:t>
            </a:r>
            <a:endParaRPr lang="en-US" sz="1800" b="1" u="sng" dirty="0">
              <a:latin typeface="Helvetica" charset="0"/>
            </a:endParaRPr>
          </a:p>
          <a:p>
            <a:pPr algn="l" defTabSz="1019175"/>
            <a:r>
              <a:rPr lang="en-US" sz="1800" b="1" dirty="0">
                <a:latin typeface="Helvetica" charset="0"/>
              </a:rPr>
              <a:t> </a:t>
            </a:r>
            <a:r>
              <a:rPr lang="en-US" sz="1800" b="1" u="sng" dirty="0">
                <a:latin typeface="Helvetica" charset="0"/>
              </a:rPr>
              <a:t>Microscope 1</a:t>
            </a:r>
          </a:p>
        </p:txBody>
      </p:sp>
      <p:pic>
        <p:nvPicPr>
          <p:cNvPr id="8195" name="Picture 3"/>
          <p:cNvPicPr>
            <a:picLocks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7813" y="1081088"/>
            <a:ext cx="7186612" cy="503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" name="Rectangle 4"/>
          <p:cNvSpPr>
            <a:spLocks noChangeArrowheads="1"/>
          </p:cNvSpPr>
          <p:nvPr/>
        </p:nvSpPr>
        <p:spPr bwMode="auto">
          <a:xfrm>
            <a:off x="4921250" y="6318250"/>
            <a:ext cx="2390775" cy="725488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" name="Rectangle 5"/>
          <p:cNvSpPr>
            <a:spLocks noChangeArrowheads="1"/>
          </p:cNvSpPr>
          <p:nvPr/>
        </p:nvSpPr>
        <p:spPr bwMode="auto">
          <a:xfrm>
            <a:off x="5426075" y="927100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8" name="Oval 6"/>
          <p:cNvSpPr>
            <a:spLocks noChangeArrowheads="1"/>
          </p:cNvSpPr>
          <p:nvPr/>
        </p:nvSpPr>
        <p:spPr bwMode="auto">
          <a:xfrm>
            <a:off x="5614988" y="1149350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9" name="Line 7"/>
          <p:cNvSpPr>
            <a:spLocks noChangeShapeType="1"/>
          </p:cNvSpPr>
          <p:nvPr/>
        </p:nvSpPr>
        <p:spPr bwMode="auto">
          <a:xfrm>
            <a:off x="1050925" y="13763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0" name="Line 8"/>
          <p:cNvSpPr>
            <a:spLocks noChangeShapeType="1"/>
          </p:cNvSpPr>
          <p:nvPr/>
        </p:nvSpPr>
        <p:spPr bwMode="auto">
          <a:xfrm>
            <a:off x="3773488" y="596900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1" name="Line 9"/>
          <p:cNvSpPr>
            <a:spLocks noChangeShapeType="1"/>
          </p:cNvSpPr>
          <p:nvPr/>
        </p:nvSpPr>
        <p:spPr bwMode="auto">
          <a:xfrm>
            <a:off x="3787775" y="98107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2" name="Line 10"/>
          <p:cNvSpPr>
            <a:spLocks noChangeShapeType="1"/>
          </p:cNvSpPr>
          <p:nvPr/>
        </p:nvSpPr>
        <p:spPr bwMode="auto">
          <a:xfrm>
            <a:off x="3802063" y="1752600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3" name="Rectangle 11"/>
          <p:cNvSpPr>
            <a:spLocks noChangeArrowheads="1"/>
          </p:cNvSpPr>
          <p:nvPr/>
        </p:nvSpPr>
        <p:spPr bwMode="auto">
          <a:xfrm>
            <a:off x="4121150" y="1184275"/>
            <a:ext cx="1854200" cy="300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300" b="1" dirty="0">
                <a:latin typeface="Helvetica" charset="0"/>
              </a:rPr>
              <a:t>LATDWN KHAT:</a:t>
            </a:r>
          </a:p>
        </p:txBody>
      </p:sp>
      <p:sp>
        <p:nvSpPr>
          <p:cNvPr id="8204" name="Line 12"/>
          <p:cNvSpPr>
            <a:spLocks noChangeShapeType="1"/>
          </p:cNvSpPr>
          <p:nvPr/>
        </p:nvSpPr>
        <p:spPr bwMode="auto">
          <a:xfrm>
            <a:off x="7283450" y="1366838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5" name="Line 14"/>
          <p:cNvSpPr>
            <a:spLocks noChangeShapeType="1"/>
          </p:cNvSpPr>
          <p:nvPr/>
        </p:nvSpPr>
        <p:spPr bwMode="auto">
          <a:xfrm>
            <a:off x="7485063" y="2297113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6" name="Line 15"/>
          <p:cNvSpPr>
            <a:spLocks noChangeShapeType="1"/>
          </p:cNvSpPr>
          <p:nvPr/>
        </p:nvSpPr>
        <p:spPr bwMode="auto">
          <a:xfrm>
            <a:off x="501650" y="293052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7" name="Line 16"/>
          <p:cNvSpPr>
            <a:spLocks noChangeShapeType="1"/>
          </p:cNvSpPr>
          <p:nvPr/>
        </p:nvSpPr>
        <p:spPr bwMode="auto">
          <a:xfrm>
            <a:off x="7553325" y="2932113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8" name="Line 17"/>
          <p:cNvSpPr>
            <a:spLocks noChangeShapeType="1"/>
          </p:cNvSpPr>
          <p:nvPr/>
        </p:nvSpPr>
        <p:spPr bwMode="auto">
          <a:xfrm>
            <a:off x="227013" y="38782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9" name="Line 18"/>
          <p:cNvSpPr>
            <a:spLocks noChangeShapeType="1"/>
          </p:cNvSpPr>
          <p:nvPr/>
        </p:nvSpPr>
        <p:spPr bwMode="auto">
          <a:xfrm>
            <a:off x="7620000" y="3895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0" name="Line 19"/>
          <p:cNvSpPr>
            <a:spLocks noChangeShapeType="1"/>
          </p:cNvSpPr>
          <p:nvPr/>
        </p:nvSpPr>
        <p:spPr bwMode="auto">
          <a:xfrm>
            <a:off x="738188" y="649287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1" name="Line 20"/>
          <p:cNvSpPr>
            <a:spLocks noChangeShapeType="1"/>
          </p:cNvSpPr>
          <p:nvPr/>
        </p:nvSpPr>
        <p:spPr bwMode="auto">
          <a:xfrm>
            <a:off x="7670800" y="65119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" name="Line 21"/>
          <p:cNvSpPr>
            <a:spLocks noChangeShapeType="1"/>
          </p:cNvSpPr>
          <p:nvPr/>
        </p:nvSpPr>
        <p:spPr bwMode="auto">
          <a:xfrm>
            <a:off x="2446338" y="6827838"/>
            <a:ext cx="17732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3" name="Rectangle 22"/>
          <p:cNvSpPr>
            <a:spLocks noChangeArrowheads="1"/>
          </p:cNvSpPr>
          <p:nvPr/>
        </p:nvSpPr>
        <p:spPr bwMode="auto">
          <a:xfrm>
            <a:off x="385763" y="1096963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D(LG)</a:t>
            </a:r>
          </a:p>
        </p:txBody>
      </p:sp>
      <p:sp>
        <p:nvSpPr>
          <p:cNvPr id="8214" name="Rectangle 23"/>
          <p:cNvSpPr>
            <a:spLocks noChangeArrowheads="1"/>
          </p:cNvSpPr>
          <p:nvPr/>
        </p:nvSpPr>
        <p:spPr bwMode="auto">
          <a:xfrm>
            <a:off x="6651625" y="1104900"/>
            <a:ext cx="89852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D(LT)</a:t>
            </a:r>
          </a:p>
        </p:txBody>
      </p:sp>
      <p:sp>
        <p:nvSpPr>
          <p:cNvPr id="8215" name="Rectangle 24"/>
          <p:cNvSpPr>
            <a:spLocks noChangeArrowheads="1"/>
          </p:cNvSpPr>
          <p:nvPr/>
        </p:nvSpPr>
        <p:spPr bwMode="auto">
          <a:xfrm>
            <a:off x="3478213" y="342900"/>
            <a:ext cx="3159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>
                <a:latin typeface="Helvetica" charset="0"/>
              </a:rPr>
              <a:t>A</a:t>
            </a:r>
          </a:p>
        </p:txBody>
      </p:sp>
      <p:sp>
        <p:nvSpPr>
          <p:cNvPr id="8216" name="Rectangle 25"/>
          <p:cNvSpPr>
            <a:spLocks noChangeArrowheads="1"/>
          </p:cNvSpPr>
          <p:nvPr/>
        </p:nvSpPr>
        <p:spPr bwMode="auto">
          <a:xfrm>
            <a:off x="3479800" y="712788"/>
            <a:ext cx="34925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>
                <a:latin typeface="Helvetica" charset="0"/>
              </a:rPr>
              <a:t>B</a:t>
            </a:r>
          </a:p>
        </p:txBody>
      </p:sp>
      <p:sp>
        <p:nvSpPr>
          <p:cNvPr id="8217" name="Rectangle 26"/>
          <p:cNvSpPr>
            <a:spLocks noChangeArrowheads="1"/>
          </p:cNvSpPr>
          <p:nvPr/>
        </p:nvSpPr>
        <p:spPr bwMode="auto">
          <a:xfrm>
            <a:off x="3475038" y="1147763"/>
            <a:ext cx="3349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>
                <a:latin typeface="Helvetica" charset="0"/>
              </a:rPr>
              <a:t>C</a:t>
            </a:r>
          </a:p>
        </p:txBody>
      </p:sp>
      <p:sp>
        <p:nvSpPr>
          <p:cNvPr id="8218" name="Rectangle 28"/>
          <p:cNvSpPr>
            <a:spLocks noChangeArrowheads="1"/>
          </p:cNvSpPr>
          <p:nvPr/>
        </p:nvSpPr>
        <p:spPr bwMode="auto">
          <a:xfrm>
            <a:off x="6904038" y="1997075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E(LT)</a:t>
            </a:r>
          </a:p>
        </p:txBody>
      </p:sp>
      <p:sp>
        <p:nvSpPr>
          <p:cNvPr id="8219" name="Rectangle 29"/>
          <p:cNvSpPr>
            <a:spLocks noChangeArrowheads="1"/>
          </p:cNvSpPr>
          <p:nvPr/>
        </p:nvSpPr>
        <p:spPr bwMode="auto">
          <a:xfrm>
            <a:off x="7069138" y="2643188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F(LT)</a:t>
            </a:r>
          </a:p>
        </p:txBody>
      </p:sp>
      <p:sp>
        <p:nvSpPr>
          <p:cNvPr id="8220" name="Rectangle 30"/>
          <p:cNvSpPr>
            <a:spLocks noChangeArrowheads="1"/>
          </p:cNvSpPr>
          <p:nvPr/>
        </p:nvSpPr>
        <p:spPr bwMode="auto">
          <a:xfrm>
            <a:off x="7208838" y="3611563"/>
            <a:ext cx="89852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G(LT)</a:t>
            </a:r>
          </a:p>
        </p:txBody>
      </p:sp>
      <p:sp>
        <p:nvSpPr>
          <p:cNvPr id="8221" name="Rectangle 31"/>
          <p:cNvSpPr>
            <a:spLocks noChangeArrowheads="1"/>
          </p:cNvSpPr>
          <p:nvPr/>
        </p:nvSpPr>
        <p:spPr bwMode="auto">
          <a:xfrm>
            <a:off x="55563" y="2671763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F(LT)</a:t>
            </a:r>
          </a:p>
        </p:txBody>
      </p:sp>
      <p:sp>
        <p:nvSpPr>
          <p:cNvPr id="8222" name="Rectangle 32"/>
          <p:cNvSpPr>
            <a:spLocks noChangeArrowheads="1"/>
          </p:cNvSpPr>
          <p:nvPr/>
        </p:nvSpPr>
        <p:spPr bwMode="auto">
          <a:xfrm>
            <a:off x="1588" y="3617913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G(LG)</a:t>
            </a:r>
          </a:p>
        </p:txBody>
      </p:sp>
      <p:sp>
        <p:nvSpPr>
          <p:cNvPr id="8223" name="Rectangle 33"/>
          <p:cNvSpPr>
            <a:spLocks noChangeArrowheads="1"/>
          </p:cNvSpPr>
          <p:nvPr/>
        </p:nvSpPr>
        <p:spPr bwMode="auto">
          <a:xfrm>
            <a:off x="101600" y="6197600"/>
            <a:ext cx="89852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H(LG)</a:t>
            </a:r>
          </a:p>
        </p:txBody>
      </p:sp>
      <p:sp>
        <p:nvSpPr>
          <p:cNvPr id="8224" name="Rectangle 34"/>
          <p:cNvSpPr>
            <a:spLocks noChangeArrowheads="1"/>
          </p:cNvSpPr>
          <p:nvPr/>
        </p:nvSpPr>
        <p:spPr bwMode="auto">
          <a:xfrm>
            <a:off x="7580313" y="6224588"/>
            <a:ext cx="90011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H(LT)</a:t>
            </a:r>
          </a:p>
        </p:txBody>
      </p:sp>
      <p:sp>
        <p:nvSpPr>
          <p:cNvPr id="8225" name="Rectangle 35"/>
          <p:cNvSpPr>
            <a:spLocks noChangeArrowheads="1"/>
          </p:cNvSpPr>
          <p:nvPr/>
        </p:nvSpPr>
        <p:spPr bwMode="auto">
          <a:xfrm>
            <a:off x="2054225" y="6553200"/>
            <a:ext cx="796925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I(LG)</a:t>
            </a:r>
          </a:p>
        </p:txBody>
      </p:sp>
      <p:sp>
        <p:nvSpPr>
          <p:cNvPr id="8226" name="Rectangle 36"/>
          <p:cNvSpPr>
            <a:spLocks noChangeArrowheads="1"/>
          </p:cNvSpPr>
          <p:nvPr/>
        </p:nvSpPr>
        <p:spPr bwMode="auto">
          <a:xfrm>
            <a:off x="4943475" y="6489700"/>
            <a:ext cx="376238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>
                <a:latin typeface="Helvetica" charset="0"/>
              </a:rPr>
              <a:t>J</a:t>
            </a:r>
          </a:p>
        </p:txBody>
      </p:sp>
      <p:sp>
        <p:nvSpPr>
          <p:cNvPr id="8227" name="Rectangle 37"/>
          <p:cNvSpPr>
            <a:spLocks noChangeArrowheads="1"/>
          </p:cNvSpPr>
          <p:nvPr/>
        </p:nvSpPr>
        <p:spPr bwMode="auto">
          <a:xfrm>
            <a:off x="2636043" y="7140575"/>
            <a:ext cx="4265622" cy="5155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ctr" defTabSz="1019175"/>
            <a:r>
              <a:rPr lang="ja-JP" altLang="en-US" sz="2700" b="1" dirty="0">
                <a:latin typeface="Times" charset="0"/>
              </a:rPr>
              <a:t>“</a:t>
            </a:r>
            <a:r>
              <a:rPr lang="en-US" altLang="ja-JP" sz="2700" b="1" dirty="0" err="1">
                <a:latin typeface="Times" charset="0"/>
              </a:rPr>
              <a:t>Laanclou</a:t>
            </a:r>
            <a:r>
              <a:rPr lang="en-US" altLang="ja-JP" sz="2700" b="1" dirty="0">
                <a:latin typeface="Times" charset="0"/>
              </a:rPr>
              <a:t> </a:t>
            </a:r>
            <a:r>
              <a:rPr lang="en-US" altLang="ja-JP" sz="2700" b="1" dirty="0" err="1">
                <a:latin typeface="Times" charset="0"/>
              </a:rPr>
              <a:t>bammei</a:t>
            </a:r>
            <a:r>
              <a:rPr lang="ja-JP" altLang="en-US" sz="2700" b="1" dirty="0">
                <a:latin typeface="Times" charset="0"/>
              </a:rPr>
              <a:t>”</a:t>
            </a:r>
            <a:r>
              <a:rPr lang="en-US" altLang="ja-JP" sz="2700" b="1" dirty="0">
                <a:latin typeface="Times" charset="0"/>
              </a:rPr>
              <a:t> </a:t>
            </a:r>
            <a:r>
              <a:rPr lang="en-US" altLang="ja-JP" sz="2700" b="1" dirty="0" err="1">
                <a:latin typeface="Times" charset="0"/>
              </a:rPr>
              <a:t>Baibal</a:t>
            </a:r>
            <a:endParaRPr lang="en-US" sz="2700" b="1" dirty="0">
              <a:latin typeface="Times" charset="0"/>
            </a:endParaRPr>
          </a:p>
        </p:txBody>
      </p:sp>
      <p:sp>
        <p:nvSpPr>
          <p:cNvPr id="8228" name="Rectangle 38"/>
          <p:cNvSpPr>
            <a:spLocks noChangeArrowheads="1"/>
          </p:cNvSpPr>
          <p:nvPr/>
        </p:nvSpPr>
        <p:spPr bwMode="auto">
          <a:xfrm>
            <a:off x="2111375" y="5087938"/>
            <a:ext cx="898525" cy="509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2700" b="1">
                <a:latin typeface="Helvetica" charset="0"/>
              </a:rPr>
              <a:t>1</a:t>
            </a:r>
          </a:p>
        </p:txBody>
      </p:sp>
      <p:sp>
        <p:nvSpPr>
          <p:cNvPr id="8229" name="Rectangle 39"/>
          <p:cNvSpPr>
            <a:spLocks noChangeArrowheads="1"/>
          </p:cNvSpPr>
          <p:nvPr/>
        </p:nvSpPr>
        <p:spPr bwMode="auto">
          <a:xfrm>
            <a:off x="2551113" y="4051300"/>
            <a:ext cx="9001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2</a:t>
            </a:r>
          </a:p>
        </p:txBody>
      </p:sp>
      <p:sp>
        <p:nvSpPr>
          <p:cNvPr id="8230" name="Rectangle 40"/>
          <p:cNvSpPr>
            <a:spLocks noChangeArrowheads="1"/>
          </p:cNvSpPr>
          <p:nvPr/>
        </p:nvSpPr>
        <p:spPr bwMode="auto">
          <a:xfrm>
            <a:off x="3327400" y="324643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3</a:t>
            </a:r>
          </a:p>
        </p:txBody>
      </p:sp>
      <p:sp>
        <p:nvSpPr>
          <p:cNvPr id="8231" name="Rectangle 41"/>
          <p:cNvSpPr>
            <a:spLocks noChangeArrowheads="1"/>
          </p:cNvSpPr>
          <p:nvPr/>
        </p:nvSpPr>
        <p:spPr bwMode="auto">
          <a:xfrm>
            <a:off x="4811713" y="2832100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4</a:t>
            </a:r>
          </a:p>
        </p:txBody>
      </p:sp>
      <p:sp>
        <p:nvSpPr>
          <p:cNvPr id="8232" name="Rectangle 42"/>
          <p:cNvSpPr>
            <a:spLocks noChangeArrowheads="1"/>
          </p:cNvSpPr>
          <p:nvPr/>
        </p:nvSpPr>
        <p:spPr bwMode="auto">
          <a:xfrm>
            <a:off x="5916613" y="31892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5</a:t>
            </a:r>
          </a:p>
        </p:txBody>
      </p:sp>
      <p:sp>
        <p:nvSpPr>
          <p:cNvPr id="8233" name="Rectangle 43"/>
          <p:cNvSpPr>
            <a:spLocks noChangeArrowheads="1"/>
          </p:cNvSpPr>
          <p:nvPr/>
        </p:nvSpPr>
        <p:spPr bwMode="auto">
          <a:xfrm>
            <a:off x="6559550" y="37099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6</a:t>
            </a:r>
          </a:p>
        </p:txBody>
      </p:sp>
      <p:sp>
        <p:nvSpPr>
          <p:cNvPr id="8234" name="Rectangle 44"/>
          <p:cNvSpPr>
            <a:spLocks noChangeArrowheads="1"/>
          </p:cNvSpPr>
          <p:nvPr/>
        </p:nvSpPr>
        <p:spPr bwMode="auto">
          <a:xfrm>
            <a:off x="7100888" y="44084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7</a:t>
            </a:r>
          </a:p>
        </p:txBody>
      </p:sp>
      <p:sp>
        <p:nvSpPr>
          <p:cNvPr id="8235" name="Line 45"/>
          <p:cNvSpPr>
            <a:spLocks noChangeShapeType="1"/>
          </p:cNvSpPr>
          <p:nvPr/>
        </p:nvSpPr>
        <p:spPr bwMode="auto">
          <a:xfrm>
            <a:off x="2366963" y="5529263"/>
            <a:ext cx="1606550" cy="777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6" name="Line 46"/>
          <p:cNvSpPr>
            <a:spLocks noChangeShapeType="1"/>
          </p:cNvSpPr>
          <p:nvPr/>
        </p:nvSpPr>
        <p:spPr bwMode="auto">
          <a:xfrm>
            <a:off x="2687638" y="4616450"/>
            <a:ext cx="1489075" cy="6207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7" name="Line 47"/>
          <p:cNvSpPr>
            <a:spLocks noChangeShapeType="1"/>
          </p:cNvSpPr>
          <p:nvPr/>
        </p:nvSpPr>
        <p:spPr bwMode="auto">
          <a:xfrm>
            <a:off x="3490913" y="3768725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8" name="Line 48"/>
          <p:cNvSpPr>
            <a:spLocks noChangeShapeType="1"/>
          </p:cNvSpPr>
          <p:nvPr/>
        </p:nvSpPr>
        <p:spPr bwMode="auto">
          <a:xfrm>
            <a:off x="4532313" y="3168650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9" name="Line 49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0" name="Line 50"/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1" name="Line 51"/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2" name="Line 52"/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3" name="Freeform 53"/>
          <p:cNvSpPr>
            <a:spLocks/>
          </p:cNvSpPr>
          <p:nvPr/>
        </p:nvSpPr>
        <p:spPr bwMode="auto">
          <a:xfrm>
            <a:off x="1390650" y="5821363"/>
            <a:ext cx="168275" cy="160337"/>
          </a:xfrm>
          <a:custGeom>
            <a:avLst/>
            <a:gdLst>
              <a:gd name="T0" fmla="*/ 2147483647 w 97"/>
              <a:gd name="T1" fmla="*/ 2147483647 h 89"/>
              <a:gd name="T2" fmla="*/ 2147483647 w 97"/>
              <a:gd name="T3" fmla="*/ 2147483647 h 89"/>
              <a:gd name="T4" fmla="*/ 2147483647 w 97"/>
              <a:gd name="T5" fmla="*/ 2147483647 h 89"/>
              <a:gd name="T6" fmla="*/ 2147483647 w 97"/>
              <a:gd name="T7" fmla="*/ 2147483647 h 89"/>
              <a:gd name="T8" fmla="*/ 2147483647 w 97"/>
              <a:gd name="T9" fmla="*/ 2147483647 h 89"/>
              <a:gd name="T10" fmla="*/ 2147483647 w 97"/>
              <a:gd name="T11" fmla="*/ 2147483647 h 89"/>
              <a:gd name="T12" fmla="*/ 2147483647 w 97"/>
              <a:gd name="T13" fmla="*/ 2147483647 h 89"/>
              <a:gd name="T14" fmla="*/ 2147483647 w 97"/>
              <a:gd name="T15" fmla="*/ 2147483647 h 89"/>
              <a:gd name="T16" fmla="*/ 2147483647 w 97"/>
              <a:gd name="T17" fmla="*/ 2147483647 h 89"/>
              <a:gd name="T18" fmla="*/ 2147483647 w 97"/>
              <a:gd name="T19" fmla="*/ 2147483647 h 89"/>
              <a:gd name="T20" fmla="*/ 2147483647 w 97"/>
              <a:gd name="T21" fmla="*/ 2147483647 h 89"/>
              <a:gd name="T22" fmla="*/ 2147483647 w 97"/>
              <a:gd name="T23" fmla="*/ 2147483647 h 89"/>
              <a:gd name="T24" fmla="*/ 2147483647 w 97"/>
              <a:gd name="T25" fmla="*/ 2147483647 h 89"/>
              <a:gd name="T26" fmla="*/ 2147483647 w 97"/>
              <a:gd name="T27" fmla="*/ 2147483647 h 89"/>
              <a:gd name="T28" fmla="*/ 2147483647 w 97"/>
              <a:gd name="T29" fmla="*/ 2147483647 h 89"/>
              <a:gd name="T30" fmla="*/ 2147483647 w 97"/>
              <a:gd name="T31" fmla="*/ 2147483647 h 89"/>
              <a:gd name="T32" fmla="*/ 2147483647 w 97"/>
              <a:gd name="T33" fmla="*/ 2147483647 h 89"/>
              <a:gd name="T34" fmla="*/ 2147483647 w 97"/>
              <a:gd name="T35" fmla="*/ 2147483647 h 89"/>
              <a:gd name="T36" fmla="*/ 2147483647 w 97"/>
              <a:gd name="T37" fmla="*/ 2147483647 h 89"/>
              <a:gd name="T38" fmla="*/ 2147483647 w 97"/>
              <a:gd name="T39" fmla="*/ 2147483647 h 89"/>
              <a:gd name="T40" fmla="*/ 2147483647 w 97"/>
              <a:gd name="T41" fmla="*/ 2147483647 h 89"/>
              <a:gd name="T42" fmla="*/ 2147483647 w 97"/>
              <a:gd name="T43" fmla="*/ 2147483647 h 89"/>
              <a:gd name="T44" fmla="*/ 2147483647 w 97"/>
              <a:gd name="T45" fmla="*/ 0 h 89"/>
              <a:gd name="T46" fmla="*/ 2147483647 w 97"/>
              <a:gd name="T47" fmla="*/ 2147483647 h 89"/>
              <a:gd name="T48" fmla="*/ 2147483647 w 97"/>
              <a:gd name="T49" fmla="*/ 2147483647 h 89"/>
              <a:gd name="T50" fmla="*/ 2147483647 w 97"/>
              <a:gd name="T51" fmla="*/ 2147483647 h 89"/>
              <a:gd name="T52" fmla="*/ 2147483647 w 97"/>
              <a:gd name="T53" fmla="*/ 2147483647 h 89"/>
              <a:gd name="T54" fmla="*/ 2147483647 w 97"/>
              <a:gd name="T55" fmla="*/ 2147483647 h 89"/>
              <a:gd name="T56" fmla="*/ 2147483647 w 97"/>
              <a:gd name="T57" fmla="*/ 2147483647 h 89"/>
              <a:gd name="T58" fmla="*/ 2147483647 w 97"/>
              <a:gd name="T59" fmla="*/ 2147483647 h 89"/>
              <a:gd name="T60" fmla="*/ 2147483647 w 97"/>
              <a:gd name="T61" fmla="*/ 2147483647 h 89"/>
              <a:gd name="T62" fmla="*/ 2147483647 w 97"/>
              <a:gd name="T63" fmla="*/ 2147483647 h 89"/>
              <a:gd name="T64" fmla="*/ 2147483647 w 97"/>
              <a:gd name="T65" fmla="*/ 2147483647 h 89"/>
              <a:gd name="T66" fmla="*/ 2147483647 w 97"/>
              <a:gd name="T67" fmla="*/ 2147483647 h 89"/>
              <a:gd name="T68" fmla="*/ 2147483647 w 97"/>
              <a:gd name="T69" fmla="*/ 2147483647 h 89"/>
              <a:gd name="T70" fmla="*/ 2147483647 w 97"/>
              <a:gd name="T71" fmla="*/ 2147483647 h 89"/>
              <a:gd name="T72" fmla="*/ 2147483647 w 97"/>
              <a:gd name="T73" fmla="*/ 2147483647 h 89"/>
              <a:gd name="T74" fmla="*/ 0 w 97"/>
              <a:gd name="T75" fmla="*/ 2147483647 h 89"/>
              <a:gd name="T76" fmla="*/ 0 w 97"/>
              <a:gd name="T77" fmla="*/ 2147483647 h 89"/>
              <a:gd name="T78" fmla="*/ 2147483647 w 97"/>
              <a:gd name="T79" fmla="*/ 2147483647 h 89"/>
              <a:gd name="T80" fmla="*/ 2147483647 w 97"/>
              <a:gd name="T81" fmla="*/ 2147483647 h 89"/>
              <a:gd name="T82" fmla="*/ 2147483647 w 97"/>
              <a:gd name="T83" fmla="*/ 2147483647 h 89"/>
              <a:gd name="T84" fmla="*/ 2147483647 w 97"/>
              <a:gd name="T85" fmla="*/ 2147483647 h 8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7"/>
              <a:gd name="T130" fmla="*/ 0 h 89"/>
              <a:gd name="T131" fmla="*/ 97 w 97"/>
              <a:gd name="T132" fmla="*/ 89 h 8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44" name="Rectangle 54"/>
          <p:cNvSpPr>
            <a:spLocks noChangeArrowheads="1"/>
          </p:cNvSpPr>
          <p:nvPr/>
        </p:nvSpPr>
        <p:spPr bwMode="auto">
          <a:xfrm>
            <a:off x="7439025" y="5327650"/>
            <a:ext cx="9001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8</a:t>
            </a:r>
          </a:p>
        </p:txBody>
      </p:sp>
      <p:sp>
        <p:nvSpPr>
          <p:cNvPr id="8245" name="Rectangle 55"/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6" name="Rectangle 56"/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47" name="Rectangle 57"/>
          <p:cNvSpPr>
            <a:spLocks noChangeArrowheads="1"/>
          </p:cNvSpPr>
          <p:nvPr/>
        </p:nvSpPr>
        <p:spPr bwMode="auto">
          <a:xfrm>
            <a:off x="1047750" y="963613"/>
            <a:ext cx="9509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ja-JP" altLang="en-US" sz="2000" b="1">
                <a:latin typeface="Helvetica" charset="0"/>
              </a:rPr>
              <a:t>“</a:t>
            </a:r>
            <a:r>
              <a:rPr lang="en-US" altLang="ja-JP" sz="2000" b="1">
                <a:latin typeface="Helvetica" charset="0"/>
              </a:rPr>
              <a:t>       </a:t>
            </a:r>
            <a:r>
              <a:rPr lang="ja-JP" altLang="en-US" sz="2000" b="1">
                <a:latin typeface="Helvetica" charset="0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8248" name="Rectangle 58"/>
          <p:cNvSpPr>
            <a:spLocks noChangeArrowheads="1"/>
          </p:cNvSpPr>
          <p:nvPr/>
        </p:nvSpPr>
        <p:spPr bwMode="auto">
          <a:xfrm>
            <a:off x="7285038" y="928688"/>
            <a:ext cx="950912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ja-JP" altLang="en-US" sz="2000" b="1">
                <a:latin typeface="Helvetica" charset="0"/>
              </a:rPr>
              <a:t>“</a:t>
            </a:r>
            <a:r>
              <a:rPr lang="en-US" altLang="ja-JP" sz="2000" b="1">
                <a:latin typeface="Helvetica" charset="0"/>
              </a:rPr>
              <a:t>       </a:t>
            </a:r>
            <a:r>
              <a:rPr lang="ja-JP" altLang="en-US" sz="2000" b="1">
                <a:latin typeface="Helvetica" charset="0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8249" name="Rectangle 59"/>
          <p:cNvSpPr>
            <a:spLocks noChangeArrowheads="1"/>
          </p:cNvSpPr>
          <p:nvPr/>
        </p:nvSpPr>
        <p:spPr bwMode="auto">
          <a:xfrm>
            <a:off x="1708150" y="1889035"/>
            <a:ext cx="9509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ja-JP" altLang="en-US" sz="2000" b="1" dirty="0">
                <a:latin typeface="Helvetica" charset="0"/>
              </a:rPr>
              <a:t>“</a:t>
            </a:r>
            <a:r>
              <a:rPr lang="en-US" altLang="ja-JP" sz="2000" b="1" dirty="0">
                <a:latin typeface="Helvetica" charset="0"/>
              </a:rPr>
              <a:t>       </a:t>
            </a:r>
            <a:r>
              <a:rPr lang="ja-JP" altLang="en-US" sz="2000" b="1" dirty="0">
                <a:latin typeface="Helvetica" charset="0"/>
              </a:rPr>
              <a:t>”</a:t>
            </a:r>
            <a:endParaRPr lang="en-US" sz="2000" b="1" dirty="0">
              <a:latin typeface="Helvetica" charset="0"/>
            </a:endParaRPr>
          </a:p>
        </p:txBody>
      </p:sp>
      <p:sp>
        <p:nvSpPr>
          <p:cNvPr id="8251" name="Oval 61"/>
          <p:cNvSpPr>
            <a:spLocks noChangeArrowheads="1"/>
          </p:cNvSpPr>
          <p:nvPr/>
        </p:nvSpPr>
        <p:spPr bwMode="auto">
          <a:xfrm>
            <a:off x="13493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52" name="Oval 62"/>
          <p:cNvSpPr>
            <a:spLocks noChangeArrowheads="1"/>
          </p:cNvSpPr>
          <p:nvPr/>
        </p:nvSpPr>
        <p:spPr bwMode="auto">
          <a:xfrm>
            <a:off x="674688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 w="127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53" name="Oval 63"/>
          <p:cNvSpPr>
            <a:spLocks noChangeArrowheads="1"/>
          </p:cNvSpPr>
          <p:nvPr/>
        </p:nvSpPr>
        <p:spPr bwMode="auto">
          <a:xfrm>
            <a:off x="1130300" y="5641975"/>
            <a:ext cx="57150" cy="239713"/>
          </a:xfrm>
          <a:prstGeom prst="ellipse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54" name="Oval 64"/>
          <p:cNvSpPr>
            <a:spLocks noChangeArrowheads="1"/>
          </p:cNvSpPr>
          <p:nvPr/>
        </p:nvSpPr>
        <p:spPr bwMode="auto">
          <a:xfrm>
            <a:off x="1576388" y="5726113"/>
            <a:ext cx="22225" cy="71437"/>
          </a:xfrm>
          <a:prstGeom prst="ellipse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55" name="Line 65"/>
          <p:cNvSpPr>
            <a:spLocks noChangeShapeType="1"/>
          </p:cNvSpPr>
          <p:nvPr/>
        </p:nvSpPr>
        <p:spPr bwMode="auto">
          <a:xfrm>
            <a:off x="193675" y="5594350"/>
            <a:ext cx="5254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6" name="Line 66"/>
          <p:cNvSpPr>
            <a:spLocks noChangeShapeType="1"/>
          </p:cNvSpPr>
          <p:nvPr/>
        </p:nvSpPr>
        <p:spPr bwMode="auto">
          <a:xfrm>
            <a:off x="185738" y="5929313"/>
            <a:ext cx="531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7" name="Line 67"/>
          <p:cNvSpPr>
            <a:spLocks noChangeShapeType="1"/>
          </p:cNvSpPr>
          <p:nvPr/>
        </p:nvSpPr>
        <p:spPr bwMode="auto">
          <a:xfrm flipH="1">
            <a:off x="752475" y="5635625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8" name="Line 68"/>
          <p:cNvSpPr>
            <a:spLocks noChangeShapeType="1"/>
          </p:cNvSpPr>
          <p:nvPr/>
        </p:nvSpPr>
        <p:spPr bwMode="auto">
          <a:xfrm flipH="1">
            <a:off x="752475" y="5888038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59" name="Line 69"/>
          <p:cNvSpPr>
            <a:spLocks noChangeShapeType="1"/>
          </p:cNvSpPr>
          <p:nvPr/>
        </p:nvSpPr>
        <p:spPr bwMode="auto">
          <a:xfrm flipH="1">
            <a:off x="1193800" y="5719763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0" name="Line 70"/>
          <p:cNvSpPr>
            <a:spLocks noChangeShapeType="1"/>
          </p:cNvSpPr>
          <p:nvPr/>
        </p:nvSpPr>
        <p:spPr bwMode="auto">
          <a:xfrm flipH="1">
            <a:off x="1193800" y="5803900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1" name="Rectangle 71"/>
          <p:cNvSpPr>
            <a:spLocks noChangeArrowheads="1"/>
          </p:cNvSpPr>
          <p:nvPr/>
        </p:nvSpPr>
        <p:spPr bwMode="auto">
          <a:xfrm>
            <a:off x="193675" y="5597525"/>
            <a:ext cx="523875" cy="328613"/>
          </a:xfrm>
          <a:prstGeom prst="rect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2" name="Rectangle 72"/>
          <p:cNvSpPr>
            <a:spLocks noChangeArrowheads="1"/>
          </p:cNvSpPr>
          <p:nvPr/>
        </p:nvSpPr>
        <p:spPr bwMode="auto">
          <a:xfrm>
            <a:off x="763588" y="5638800"/>
            <a:ext cx="400050" cy="242888"/>
          </a:xfrm>
          <a:prstGeom prst="rect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3" name="Rectangle 73"/>
          <p:cNvSpPr>
            <a:spLocks noChangeArrowheads="1"/>
          </p:cNvSpPr>
          <p:nvPr/>
        </p:nvSpPr>
        <p:spPr bwMode="auto">
          <a:xfrm>
            <a:off x="1193800" y="5716588"/>
            <a:ext cx="388938" cy="87312"/>
          </a:xfrm>
          <a:prstGeom prst="rect">
            <a:avLst/>
          </a:prstGeom>
          <a:gradFill rotWithShape="0">
            <a:gsLst>
              <a:gs pos="0">
                <a:srgbClr val="1D2B4B"/>
              </a:gs>
              <a:gs pos="50000">
                <a:srgbClr val="618FFD"/>
              </a:gs>
              <a:gs pos="100000">
                <a:srgbClr val="1D2B4B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4" name="Oval 74"/>
          <p:cNvSpPr>
            <a:spLocks noChangeArrowheads="1"/>
          </p:cNvSpPr>
          <p:nvPr/>
        </p:nvSpPr>
        <p:spPr bwMode="auto">
          <a:xfrm>
            <a:off x="146050" y="5626100"/>
            <a:ext cx="61913" cy="27146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65" name="Arc 75"/>
          <p:cNvSpPr>
            <a:spLocks/>
          </p:cNvSpPr>
          <p:nvPr/>
        </p:nvSpPr>
        <p:spPr bwMode="auto">
          <a:xfrm rot="-10500000">
            <a:off x="1697038" y="5627688"/>
            <a:ext cx="204787" cy="130175"/>
          </a:xfrm>
          <a:custGeom>
            <a:avLst/>
            <a:gdLst>
              <a:gd name="T0" fmla="*/ 0 w 21785"/>
              <a:gd name="T1" fmla="*/ 2147483647 h 21600"/>
              <a:gd name="T2" fmla="*/ 2147483647 w 21785"/>
              <a:gd name="T3" fmla="*/ 2147483647 h 21600"/>
              <a:gd name="T4" fmla="*/ 2147483647 w 21785"/>
              <a:gd name="T5" fmla="*/ 2147483647 h 21600"/>
              <a:gd name="T6" fmla="*/ 0 60000 65536"/>
              <a:gd name="T7" fmla="*/ 0 60000 65536"/>
              <a:gd name="T8" fmla="*/ 0 60000 65536"/>
              <a:gd name="T9" fmla="*/ 0 w 21785"/>
              <a:gd name="T10" fmla="*/ 0 h 21600"/>
              <a:gd name="T11" fmla="*/ 21785 w 2178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785" h="21600" fill="none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</a:path>
              <a:path w="21785" h="21600" stroke="0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  <a:lnTo>
                  <a:pt x="185" y="21600"/>
                </a:lnTo>
                <a:lnTo>
                  <a:pt x="-1" y="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6" name="Arc 76"/>
          <p:cNvSpPr>
            <a:spLocks/>
          </p:cNvSpPr>
          <p:nvPr/>
        </p:nvSpPr>
        <p:spPr bwMode="auto">
          <a:xfrm rot="-420000">
            <a:off x="1677988" y="5797550"/>
            <a:ext cx="209550" cy="111125"/>
          </a:xfrm>
          <a:custGeom>
            <a:avLst/>
            <a:gdLst>
              <a:gd name="T0" fmla="*/ 0 w 21597"/>
              <a:gd name="T1" fmla="*/ 2147483647 h 21599"/>
              <a:gd name="T2" fmla="*/ 2147483647 w 21597"/>
              <a:gd name="T3" fmla="*/ 0 h 21599"/>
              <a:gd name="T4" fmla="*/ 2147483647 w 21597"/>
              <a:gd name="T5" fmla="*/ 2147483647 h 21599"/>
              <a:gd name="T6" fmla="*/ 0 60000 65536"/>
              <a:gd name="T7" fmla="*/ 0 60000 65536"/>
              <a:gd name="T8" fmla="*/ 0 60000 65536"/>
              <a:gd name="T9" fmla="*/ 0 w 21597"/>
              <a:gd name="T10" fmla="*/ 0 h 21599"/>
              <a:gd name="T11" fmla="*/ 21597 w 21597"/>
              <a:gd name="T12" fmla="*/ 21599 h 2159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99" fill="none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</a:path>
              <a:path w="21597" h="21599" stroke="0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  <a:lnTo>
                  <a:pt x="21597" y="21599"/>
                </a:lnTo>
                <a:lnTo>
                  <a:pt x="-1" y="21253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7" name="Arc 77"/>
          <p:cNvSpPr>
            <a:spLocks/>
          </p:cNvSpPr>
          <p:nvPr/>
        </p:nvSpPr>
        <p:spPr bwMode="auto">
          <a:xfrm rot="10800000">
            <a:off x="1635125" y="5765800"/>
            <a:ext cx="41275" cy="114300"/>
          </a:xfrm>
          <a:custGeom>
            <a:avLst/>
            <a:gdLst>
              <a:gd name="T0" fmla="*/ 0 w 22518"/>
              <a:gd name="T1" fmla="*/ 2147483647 h 21600"/>
              <a:gd name="T2" fmla="*/ 1228457813 w 22518"/>
              <a:gd name="T3" fmla="*/ 2147483647 h 21600"/>
              <a:gd name="T4" fmla="*/ 50092581 w 22518"/>
              <a:gd name="T5" fmla="*/ 2147483647 h 21600"/>
              <a:gd name="T6" fmla="*/ 0 60000 65536"/>
              <a:gd name="T7" fmla="*/ 0 60000 65536"/>
              <a:gd name="T8" fmla="*/ 0 60000 65536"/>
              <a:gd name="T9" fmla="*/ 0 w 22518"/>
              <a:gd name="T10" fmla="*/ 0 h 21600"/>
              <a:gd name="T11" fmla="*/ 22518 w 2251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518" h="21600" fill="none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</a:path>
              <a:path w="22518" h="21600" stroke="0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  <a:lnTo>
                  <a:pt x="918" y="21600"/>
                </a:lnTo>
                <a:lnTo>
                  <a:pt x="-1" y="19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68" name="Oval 78"/>
          <p:cNvSpPr>
            <a:spLocks noChangeArrowheads="1"/>
          </p:cNvSpPr>
          <p:nvPr/>
        </p:nvSpPr>
        <p:spPr bwMode="auto">
          <a:xfrm>
            <a:off x="1654175" y="5695950"/>
            <a:ext cx="38100" cy="138113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69" name="Arc 79"/>
          <p:cNvSpPr>
            <a:spLocks/>
          </p:cNvSpPr>
          <p:nvPr/>
        </p:nvSpPr>
        <p:spPr bwMode="auto">
          <a:xfrm>
            <a:off x="1641475" y="5656263"/>
            <a:ext cx="50800" cy="107950"/>
          </a:xfrm>
          <a:custGeom>
            <a:avLst/>
            <a:gdLst>
              <a:gd name="T0" fmla="*/ 0 w 21600"/>
              <a:gd name="T1" fmla="*/ 2147483647 h 21586"/>
              <a:gd name="T2" fmla="*/ 2147483647 w 21600"/>
              <a:gd name="T3" fmla="*/ 0 h 21586"/>
              <a:gd name="T4" fmla="*/ 2147483647 w 21600"/>
              <a:gd name="T5" fmla="*/ 2147483647 h 21586"/>
              <a:gd name="T6" fmla="*/ 0 60000 65536"/>
              <a:gd name="T7" fmla="*/ 0 60000 65536"/>
              <a:gd name="T8" fmla="*/ 0 60000 65536"/>
              <a:gd name="T9" fmla="*/ 0 w 21600"/>
              <a:gd name="T10" fmla="*/ 0 h 21586"/>
              <a:gd name="T11" fmla="*/ 21600 w 21600"/>
              <a:gd name="T12" fmla="*/ 21586 h 215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6" fill="none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</a:path>
              <a:path w="21600" h="21586" stroke="0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  <a:lnTo>
                  <a:pt x="21600" y="21586"/>
                </a:lnTo>
                <a:lnTo>
                  <a:pt x="-1" y="21585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0" name="Oval 80"/>
          <p:cNvSpPr>
            <a:spLocks noChangeArrowheads="1"/>
          </p:cNvSpPr>
          <p:nvPr/>
        </p:nvSpPr>
        <p:spPr bwMode="auto">
          <a:xfrm>
            <a:off x="1671638" y="5745163"/>
            <a:ext cx="3175" cy="41275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271" name="Group 81"/>
          <p:cNvGrpSpPr>
            <a:grpSpLocks/>
          </p:cNvGrpSpPr>
          <p:nvPr/>
        </p:nvGrpSpPr>
        <p:grpSpPr bwMode="auto">
          <a:xfrm>
            <a:off x="8123238" y="5548313"/>
            <a:ext cx="1666875" cy="323850"/>
            <a:chOff x="4652" y="3084"/>
            <a:chExt cx="954" cy="180"/>
          </a:xfrm>
        </p:grpSpPr>
        <p:sp>
          <p:nvSpPr>
            <p:cNvPr id="8354" name="Oval 82"/>
            <p:cNvSpPr>
              <a:spLocks noChangeArrowheads="1"/>
            </p:cNvSpPr>
            <p:nvPr/>
          </p:nvSpPr>
          <p:spPr bwMode="auto">
            <a:xfrm>
              <a:off x="5555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5" name="Oval 83"/>
            <p:cNvSpPr>
              <a:spLocks noChangeArrowheads="1"/>
            </p:cNvSpPr>
            <p:nvPr/>
          </p:nvSpPr>
          <p:spPr bwMode="auto">
            <a:xfrm>
              <a:off x="5259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6" name="Oval 84"/>
            <p:cNvSpPr>
              <a:spLocks noChangeArrowheads="1"/>
            </p:cNvSpPr>
            <p:nvPr/>
          </p:nvSpPr>
          <p:spPr bwMode="auto">
            <a:xfrm>
              <a:off x="5030" y="3110"/>
              <a:ext cx="31" cy="127"/>
            </a:xfrm>
            <a:prstGeom prst="ellipse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7" name="Oval 85"/>
            <p:cNvSpPr>
              <a:spLocks noChangeArrowheads="1"/>
            </p:cNvSpPr>
            <p:nvPr/>
          </p:nvSpPr>
          <p:spPr bwMode="auto">
            <a:xfrm>
              <a:off x="4805" y="3155"/>
              <a:ext cx="11" cy="37"/>
            </a:xfrm>
            <a:prstGeom prst="ellipse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8" name="Line 86"/>
            <p:cNvSpPr>
              <a:spLocks noChangeShapeType="1"/>
            </p:cNvSpPr>
            <p:nvPr/>
          </p:nvSpPr>
          <p:spPr bwMode="auto">
            <a:xfrm flipH="1">
              <a:off x="5282" y="3264"/>
              <a:ext cx="29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9" name="Line 87"/>
            <p:cNvSpPr>
              <a:spLocks noChangeShapeType="1"/>
            </p:cNvSpPr>
            <p:nvPr/>
          </p:nvSpPr>
          <p:spPr bwMode="auto">
            <a:xfrm flipH="1">
              <a:off x="5283" y="3084"/>
              <a:ext cx="29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0" name="Line 88"/>
            <p:cNvSpPr>
              <a:spLocks noChangeShapeType="1"/>
            </p:cNvSpPr>
            <p:nvPr/>
          </p:nvSpPr>
          <p:spPr bwMode="auto">
            <a:xfrm>
              <a:off x="5054" y="324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1" name="Line 89"/>
            <p:cNvSpPr>
              <a:spLocks noChangeShapeType="1"/>
            </p:cNvSpPr>
            <p:nvPr/>
          </p:nvSpPr>
          <p:spPr bwMode="auto">
            <a:xfrm>
              <a:off x="5054" y="310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2" name="Line 90"/>
            <p:cNvSpPr>
              <a:spLocks noChangeShapeType="1"/>
            </p:cNvSpPr>
            <p:nvPr/>
          </p:nvSpPr>
          <p:spPr bwMode="auto">
            <a:xfrm>
              <a:off x="4813" y="319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3" name="Line 91"/>
            <p:cNvSpPr>
              <a:spLocks noChangeShapeType="1"/>
            </p:cNvSpPr>
            <p:nvPr/>
          </p:nvSpPr>
          <p:spPr bwMode="auto">
            <a:xfrm>
              <a:off x="4813" y="315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4" name="Rectangle 92"/>
            <p:cNvSpPr>
              <a:spLocks noChangeArrowheads="1"/>
            </p:cNvSpPr>
            <p:nvPr/>
          </p:nvSpPr>
          <p:spPr bwMode="auto">
            <a:xfrm>
              <a:off x="5286" y="3086"/>
              <a:ext cx="288" cy="176"/>
            </a:xfrm>
            <a:prstGeom prst="rect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5" name="Rectangle 93"/>
            <p:cNvSpPr>
              <a:spLocks noChangeArrowheads="1"/>
            </p:cNvSpPr>
            <p:nvPr/>
          </p:nvSpPr>
          <p:spPr bwMode="auto">
            <a:xfrm>
              <a:off x="5043" y="3110"/>
              <a:ext cx="219" cy="129"/>
            </a:xfrm>
            <a:prstGeom prst="rect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6" name="Rectangle 94"/>
            <p:cNvSpPr>
              <a:spLocks noChangeArrowheads="1"/>
            </p:cNvSpPr>
            <p:nvPr/>
          </p:nvSpPr>
          <p:spPr bwMode="auto">
            <a:xfrm>
              <a:off x="4814" y="3151"/>
              <a:ext cx="212" cy="47"/>
            </a:xfrm>
            <a:prstGeom prst="rect">
              <a:avLst/>
            </a:prstGeom>
            <a:gradFill rotWithShape="0">
              <a:gsLst>
                <a:gs pos="0">
                  <a:srgbClr val="1D2B4B"/>
                </a:gs>
                <a:gs pos="5000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7" name="Oval 95"/>
            <p:cNvSpPr>
              <a:spLocks noChangeArrowheads="1"/>
            </p:cNvSpPr>
            <p:nvPr/>
          </p:nvSpPr>
          <p:spPr bwMode="auto">
            <a:xfrm>
              <a:off x="5566" y="3101"/>
              <a:ext cx="34" cy="1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8" name="Arc 96"/>
            <p:cNvSpPr>
              <a:spLocks/>
            </p:cNvSpPr>
            <p:nvPr/>
          </p:nvSpPr>
          <p:spPr bwMode="auto">
            <a:xfrm rot="300000">
              <a:off x="4652" y="3182"/>
              <a:ext cx="111" cy="70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9" name="Arc 97"/>
            <p:cNvSpPr>
              <a:spLocks/>
            </p:cNvSpPr>
            <p:nvPr/>
          </p:nvSpPr>
          <p:spPr bwMode="auto">
            <a:xfrm rot="10380000">
              <a:off x="4660" y="3102"/>
              <a:ext cx="115" cy="60"/>
            </a:xfrm>
            <a:custGeom>
              <a:avLst/>
              <a:gdLst>
                <a:gd name="T0" fmla="*/ 0 w 21600"/>
                <a:gd name="T1" fmla="*/ 0 h 21599"/>
                <a:gd name="T2" fmla="*/ 0 w 21600"/>
                <a:gd name="T3" fmla="*/ 0 h 21599"/>
                <a:gd name="T4" fmla="*/ 0 w 21600"/>
                <a:gd name="T5" fmla="*/ 0 h 2159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9"/>
                <a:gd name="T11" fmla="*/ 21600 w 21600"/>
                <a:gd name="T12" fmla="*/ 21599 h 215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9" fill="none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</a:path>
                <a:path w="21600" h="21599" stroke="0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  <a:lnTo>
                    <a:pt x="21600" y="21599"/>
                  </a:lnTo>
                  <a:lnTo>
                    <a:pt x="-1" y="21598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0" name="Arc 98"/>
            <p:cNvSpPr>
              <a:spLocks/>
            </p:cNvSpPr>
            <p:nvPr/>
          </p:nvSpPr>
          <p:spPr bwMode="auto">
            <a:xfrm>
              <a:off x="4761" y="3117"/>
              <a:ext cx="23" cy="60"/>
            </a:xfrm>
            <a:custGeom>
              <a:avLst/>
              <a:gdLst>
                <a:gd name="T0" fmla="*/ 0 w 22547"/>
                <a:gd name="T1" fmla="*/ 0 h 21600"/>
                <a:gd name="T2" fmla="*/ 0 w 22547"/>
                <a:gd name="T3" fmla="*/ 0 h 21600"/>
                <a:gd name="T4" fmla="*/ 0 w 2254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47"/>
                <a:gd name="T10" fmla="*/ 0 h 21600"/>
                <a:gd name="T11" fmla="*/ 22547 w 2254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47" h="21600" fill="none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</a:path>
                <a:path w="22547" h="21600" stroke="0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  <a:lnTo>
                    <a:pt x="951" y="21600"/>
                  </a:lnTo>
                  <a:lnTo>
                    <a:pt x="-1" y="2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1" name="Oval 99"/>
            <p:cNvSpPr>
              <a:spLocks noChangeArrowheads="1"/>
            </p:cNvSpPr>
            <p:nvPr/>
          </p:nvSpPr>
          <p:spPr bwMode="auto">
            <a:xfrm>
              <a:off x="4754" y="3135"/>
              <a:ext cx="20" cy="7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2" name="Arc 100"/>
            <p:cNvSpPr>
              <a:spLocks/>
            </p:cNvSpPr>
            <p:nvPr/>
          </p:nvSpPr>
          <p:spPr bwMode="auto">
            <a:xfrm rot="10800000">
              <a:off x="4761" y="3180"/>
              <a:ext cx="27" cy="57"/>
            </a:xfrm>
            <a:custGeom>
              <a:avLst/>
              <a:gdLst>
                <a:gd name="T0" fmla="*/ 0 w 21596"/>
                <a:gd name="T1" fmla="*/ 0 h 21585"/>
                <a:gd name="T2" fmla="*/ 0 w 21596"/>
                <a:gd name="T3" fmla="*/ 0 h 21585"/>
                <a:gd name="T4" fmla="*/ 0 w 21596"/>
                <a:gd name="T5" fmla="*/ 0 h 21585"/>
                <a:gd name="T6" fmla="*/ 0 60000 65536"/>
                <a:gd name="T7" fmla="*/ 0 60000 65536"/>
                <a:gd name="T8" fmla="*/ 0 60000 65536"/>
                <a:gd name="T9" fmla="*/ 0 w 21596"/>
                <a:gd name="T10" fmla="*/ 0 h 21585"/>
                <a:gd name="T11" fmla="*/ 21596 w 21596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6" h="21585" fill="none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</a:path>
                <a:path w="21596" h="21585" stroke="0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  <a:lnTo>
                    <a:pt x="21596" y="21585"/>
                  </a:lnTo>
                  <a:lnTo>
                    <a:pt x="-1" y="21216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3" name="Oval 101"/>
            <p:cNvSpPr>
              <a:spLocks noChangeArrowheads="1"/>
            </p:cNvSpPr>
            <p:nvPr/>
          </p:nvSpPr>
          <p:spPr bwMode="auto">
            <a:xfrm>
              <a:off x="4763" y="3161"/>
              <a:ext cx="2" cy="2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72" name="Freeform 102"/>
          <p:cNvSpPr>
            <a:spLocks/>
          </p:cNvSpPr>
          <p:nvPr/>
        </p:nvSpPr>
        <p:spPr bwMode="auto">
          <a:xfrm>
            <a:off x="5808663" y="1514475"/>
            <a:ext cx="650875" cy="1544638"/>
          </a:xfrm>
          <a:custGeom>
            <a:avLst/>
            <a:gdLst>
              <a:gd name="T0" fmla="*/ 2147483647 w 373"/>
              <a:gd name="T1" fmla="*/ 2147483647 h 859"/>
              <a:gd name="T2" fmla="*/ 2147483647 w 373"/>
              <a:gd name="T3" fmla="*/ 2147483647 h 859"/>
              <a:gd name="T4" fmla="*/ 2147483647 w 373"/>
              <a:gd name="T5" fmla="*/ 2147483647 h 859"/>
              <a:gd name="T6" fmla="*/ 2147483647 w 373"/>
              <a:gd name="T7" fmla="*/ 2147483647 h 859"/>
              <a:gd name="T8" fmla="*/ 2147483647 w 373"/>
              <a:gd name="T9" fmla="*/ 2147483647 h 859"/>
              <a:gd name="T10" fmla="*/ 2147483647 w 373"/>
              <a:gd name="T11" fmla="*/ 2147483647 h 859"/>
              <a:gd name="T12" fmla="*/ 2147483647 w 373"/>
              <a:gd name="T13" fmla="*/ 2147483647 h 859"/>
              <a:gd name="T14" fmla="*/ 2147483647 w 373"/>
              <a:gd name="T15" fmla="*/ 2147483647 h 859"/>
              <a:gd name="T16" fmla="*/ 2147483647 w 373"/>
              <a:gd name="T17" fmla="*/ 2147483647 h 859"/>
              <a:gd name="T18" fmla="*/ 2147483647 w 373"/>
              <a:gd name="T19" fmla="*/ 2147483647 h 859"/>
              <a:gd name="T20" fmla="*/ 2147483647 w 373"/>
              <a:gd name="T21" fmla="*/ 2147483647 h 859"/>
              <a:gd name="T22" fmla="*/ 2147483647 w 373"/>
              <a:gd name="T23" fmla="*/ 2147483647 h 859"/>
              <a:gd name="T24" fmla="*/ 2147483647 w 373"/>
              <a:gd name="T25" fmla="*/ 2147483647 h 859"/>
              <a:gd name="T26" fmla="*/ 2147483647 w 373"/>
              <a:gd name="T27" fmla="*/ 2147483647 h 859"/>
              <a:gd name="T28" fmla="*/ 0 w 373"/>
              <a:gd name="T29" fmla="*/ 2147483647 h 859"/>
              <a:gd name="T30" fmla="*/ 2147483647 w 373"/>
              <a:gd name="T31" fmla="*/ 2147483647 h 859"/>
              <a:gd name="T32" fmla="*/ 2147483647 w 373"/>
              <a:gd name="T33" fmla="*/ 2147483647 h 859"/>
              <a:gd name="T34" fmla="*/ 2147483647 w 373"/>
              <a:gd name="T35" fmla="*/ 2147483647 h 859"/>
              <a:gd name="T36" fmla="*/ 2147483647 w 373"/>
              <a:gd name="T37" fmla="*/ 2147483647 h 859"/>
              <a:gd name="T38" fmla="*/ 2147483647 w 373"/>
              <a:gd name="T39" fmla="*/ 2147483647 h 859"/>
              <a:gd name="T40" fmla="*/ 2147483647 w 373"/>
              <a:gd name="T41" fmla="*/ 2147483647 h 859"/>
              <a:gd name="T42" fmla="*/ 2147483647 w 373"/>
              <a:gd name="T43" fmla="*/ 2147483647 h 859"/>
              <a:gd name="T44" fmla="*/ 2147483647 w 373"/>
              <a:gd name="T45" fmla="*/ 2147483647 h 859"/>
              <a:gd name="T46" fmla="*/ 2147483647 w 373"/>
              <a:gd name="T47" fmla="*/ 2147483647 h 859"/>
              <a:gd name="T48" fmla="*/ 2147483647 w 373"/>
              <a:gd name="T49" fmla="*/ 2147483647 h 859"/>
              <a:gd name="T50" fmla="*/ 2147483647 w 373"/>
              <a:gd name="T51" fmla="*/ 2147483647 h 859"/>
              <a:gd name="T52" fmla="*/ 2147483647 w 373"/>
              <a:gd name="T53" fmla="*/ 2147483647 h 859"/>
              <a:gd name="T54" fmla="*/ 2147483647 w 373"/>
              <a:gd name="T55" fmla="*/ 2147483647 h 859"/>
              <a:gd name="T56" fmla="*/ 2147483647 w 373"/>
              <a:gd name="T57" fmla="*/ 2147483647 h 859"/>
              <a:gd name="T58" fmla="*/ 2147483647 w 373"/>
              <a:gd name="T59" fmla="*/ 2147483647 h 859"/>
              <a:gd name="T60" fmla="*/ 2147483647 w 373"/>
              <a:gd name="T61" fmla="*/ 2147483647 h 859"/>
              <a:gd name="T62" fmla="*/ 2147483647 w 373"/>
              <a:gd name="T63" fmla="*/ 2147483647 h 859"/>
              <a:gd name="T64" fmla="*/ 2147483647 w 373"/>
              <a:gd name="T65" fmla="*/ 2147483647 h 859"/>
              <a:gd name="T66" fmla="*/ 2147483647 w 373"/>
              <a:gd name="T67" fmla="*/ 2147483647 h 859"/>
              <a:gd name="T68" fmla="*/ 2147483647 w 373"/>
              <a:gd name="T69" fmla="*/ 2147483647 h 859"/>
              <a:gd name="T70" fmla="*/ 2147483647 w 373"/>
              <a:gd name="T71" fmla="*/ 2147483647 h 859"/>
              <a:gd name="T72" fmla="*/ 2147483647 w 373"/>
              <a:gd name="T73" fmla="*/ 2147483647 h 859"/>
              <a:gd name="T74" fmla="*/ 2147483647 w 373"/>
              <a:gd name="T75" fmla="*/ 2147483647 h 859"/>
              <a:gd name="T76" fmla="*/ 2147483647 w 373"/>
              <a:gd name="T77" fmla="*/ 2147483647 h 859"/>
              <a:gd name="T78" fmla="*/ 2147483647 w 373"/>
              <a:gd name="T79" fmla="*/ 2147483647 h 859"/>
              <a:gd name="T80" fmla="*/ 2147483647 w 373"/>
              <a:gd name="T81" fmla="*/ 2147483647 h 859"/>
              <a:gd name="T82" fmla="*/ 2147483647 w 373"/>
              <a:gd name="T83" fmla="*/ 2147483647 h 859"/>
              <a:gd name="T84" fmla="*/ 2147483647 w 373"/>
              <a:gd name="T85" fmla="*/ 2147483647 h 859"/>
              <a:gd name="T86" fmla="*/ 2147483647 w 373"/>
              <a:gd name="T87" fmla="*/ 2147483647 h 859"/>
              <a:gd name="T88" fmla="*/ 2147483647 w 373"/>
              <a:gd name="T89" fmla="*/ 2147483647 h 859"/>
              <a:gd name="T90" fmla="*/ 2147483647 w 373"/>
              <a:gd name="T91" fmla="*/ 2147483647 h 859"/>
              <a:gd name="T92" fmla="*/ 2147483647 w 373"/>
              <a:gd name="T93" fmla="*/ 2147483647 h 859"/>
              <a:gd name="T94" fmla="*/ 2147483647 w 373"/>
              <a:gd name="T95" fmla="*/ 2147483647 h 859"/>
              <a:gd name="T96" fmla="*/ 2147483647 w 373"/>
              <a:gd name="T97" fmla="*/ 2147483647 h 859"/>
              <a:gd name="T98" fmla="*/ 2147483647 w 373"/>
              <a:gd name="T99" fmla="*/ 2147483647 h 859"/>
              <a:gd name="T100" fmla="*/ 2147483647 w 373"/>
              <a:gd name="T101" fmla="*/ 2147483647 h 859"/>
              <a:gd name="T102" fmla="*/ 2147483647 w 373"/>
              <a:gd name="T103" fmla="*/ 2147483647 h 859"/>
              <a:gd name="T104" fmla="*/ 2147483647 w 373"/>
              <a:gd name="T105" fmla="*/ 2147483647 h 859"/>
              <a:gd name="T106" fmla="*/ 2147483647 w 373"/>
              <a:gd name="T107" fmla="*/ 2147483647 h 859"/>
              <a:gd name="T108" fmla="*/ 2147483647 w 373"/>
              <a:gd name="T109" fmla="*/ 2147483647 h 859"/>
              <a:gd name="T110" fmla="*/ 2147483647 w 373"/>
              <a:gd name="T111" fmla="*/ 2147483647 h 859"/>
              <a:gd name="T112" fmla="*/ 2147483647 w 373"/>
              <a:gd name="T113" fmla="*/ 2147483647 h 85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3"/>
              <a:gd name="T172" fmla="*/ 0 h 859"/>
              <a:gd name="T173" fmla="*/ 373 w 373"/>
              <a:gd name="T174" fmla="*/ 859 h 85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73" name="Freeform 104"/>
          <p:cNvSpPr>
            <a:spLocks/>
          </p:cNvSpPr>
          <p:nvPr/>
        </p:nvSpPr>
        <p:spPr bwMode="auto">
          <a:xfrm>
            <a:off x="8677275" y="4473575"/>
            <a:ext cx="863600" cy="638175"/>
          </a:xfrm>
          <a:custGeom>
            <a:avLst/>
            <a:gdLst>
              <a:gd name="T0" fmla="*/ 2147483647 w 495"/>
              <a:gd name="T1" fmla="*/ 2147483647 h 355"/>
              <a:gd name="T2" fmla="*/ 2147483647 w 495"/>
              <a:gd name="T3" fmla="*/ 2147483647 h 355"/>
              <a:gd name="T4" fmla="*/ 2147483647 w 495"/>
              <a:gd name="T5" fmla="*/ 2147483647 h 355"/>
              <a:gd name="T6" fmla="*/ 2147483647 w 495"/>
              <a:gd name="T7" fmla="*/ 2147483647 h 355"/>
              <a:gd name="T8" fmla="*/ 2147483647 w 495"/>
              <a:gd name="T9" fmla="*/ 2147483647 h 355"/>
              <a:gd name="T10" fmla="*/ 2147483647 w 495"/>
              <a:gd name="T11" fmla="*/ 2147483647 h 355"/>
              <a:gd name="T12" fmla="*/ 2147483647 w 495"/>
              <a:gd name="T13" fmla="*/ 2147483647 h 355"/>
              <a:gd name="T14" fmla="*/ 2147483647 w 495"/>
              <a:gd name="T15" fmla="*/ 2147483647 h 355"/>
              <a:gd name="T16" fmla="*/ 2147483647 w 495"/>
              <a:gd name="T17" fmla="*/ 2147483647 h 355"/>
              <a:gd name="T18" fmla="*/ 2147483647 w 495"/>
              <a:gd name="T19" fmla="*/ 2147483647 h 355"/>
              <a:gd name="T20" fmla="*/ 2147483647 w 495"/>
              <a:gd name="T21" fmla="*/ 2147483647 h 355"/>
              <a:gd name="T22" fmla="*/ 2147483647 w 495"/>
              <a:gd name="T23" fmla="*/ 2147483647 h 355"/>
              <a:gd name="T24" fmla="*/ 2147483647 w 495"/>
              <a:gd name="T25" fmla="*/ 2147483647 h 355"/>
              <a:gd name="T26" fmla="*/ 2147483647 w 495"/>
              <a:gd name="T27" fmla="*/ 2147483647 h 355"/>
              <a:gd name="T28" fmla="*/ 2147483647 w 495"/>
              <a:gd name="T29" fmla="*/ 2147483647 h 355"/>
              <a:gd name="T30" fmla="*/ 2147483647 w 495"/>
              <a:gd name="T31" fmla="*/ 2147483647 h 355"/>
              <a:gd name="T32" fmla="*/ 2147483647 w 495"/>
              <a:gd name="T33" fmla="*/ 2147483647 h 355"/>
              <a:gd name="T34" fmla="*/ 2147483647 w 495"/>
              <a:gd name="T35" fmla="*/ 2147483647 h 355"/>
              <a:gd name="T36" fmla="*/ 2147483647 w 495"/>
              <a:gd name="T37" fmla="*/ 2147483647 h 355"/>
              <a:gd name="T38" fmla="*/ 2147483647 w 495"/>
              <a:gd name="T39" fmla="*/ 2147483647 h 355"/>
              <a:gd name="T40" fmla="*/ 2147483647 w 495"/>
              <a:gd name="T41" fmla="*/ 2147483647 h 355"/>
              <a:gd name="T42" fmla="*/ 2147483647 w 495"/>
              <a:gd name="T43" fmla="*/ 2147483647 h 355"/>
              <a:gd name="T44" fmla="*/ 2147483647 w 495"/>
              <a:gd name="T45" fmla="*/ 2147483647 h 355"/>
              <a:gd name="T46" fmla="*/ 2147483647 w 495"/>
              <a:gd name="T47" fmla="*/ 2147483647 h 355"/>
              <a:gd name="T48" fmla="*/ 2147483647 w 495"/>
              <a:gd name="T49" fmla="*/ 2147483647 h 355"/>
              <a:gd name="T50" fmla="*/ 2147483647 w 495"/>
              <a:gd name="T51" fmla="*/ 2147483647 h 355"/>
              <a:gd name="T52" fmla="*/ 2147483647 w 495"/>
              <a:gd name="T53" fmla="*/ 2147483647 h 355"/>
              <a:gd name="T54" fmla="*/ 2147483647 w 495"/>
              <a:gd name="T55" fmla="*/ 2147483647 h 355"/>
              <a:gd name="T56" fmla="*/ 2147483647 w 495"/>
              <a:gd name="T57" fmla="*/ 0 h 355"/>
              <a:gd name="T58" fmla="*/ 2147483647 w 495"/>
              <a:gd name="T59" fmla="*/ 2147483647 h 355"/>
              <a:gd name="T60" fmla="*/ 2147483647 w 495"/>
              <a:gd name="T61" fmla="*/ 2147483647 h 355"/>
              <a:gd name="T62" fmla="*/ 2147483647 w 495"/>
              <a:gd name="T63" fmla="*/ 2147483647 h 355"/>
              <a:gd name="T64" fmla="*/ 2147483647 w 495"/>
              <a:gd name="T65" fmla="*/ 2147483647 h 355"/>
              <a:gd name="T66" fmla="*/ 2147483647 w 495"/>
              <a:gd name="T67" fmla="*/ 2147483647 h 355"/>
              <a:gd name="T68" fmla="*/ 2147483647 w 495"/>
              <a:gd name="T69" fmla="*/ 2147483647 h 355"/>
              <a:gd name="T70" fmla="*/ 2147483647 w 495"/>
              <a:gd name="T71" fmla="*/ 2147483647 h 355"/>
              <a:gd name="T72" fmla="*/ 2147483647 w 495"/>
              <a:gd name="T73" fmla="*/ 2147483647 h 355"/>
              <a:gd name="T74" fmla="*/ 2147483647 w 495"/>
              <a:gd name="T75" fmla="*/ 2147483647 h 355"/>
              <a:gd name="T76" fmla="*/ 2147483647 w 495"/>
              <a:gd name="T77" fmla="*/ 2147483647 h 355"/>
              <a:gd name="T78" fmla="*/ 2147483647 w 495"/>
              <a:gd name="T79" fmla="*/ 2147483647 h 355"/>
              <a:gd name="T80" fmla="*/ 2147483647 w 495"/>
              <a:gd name="T81" fmla="*/ 2147483647 h 355"/>
              <a:gd name="T82" fmla="*/ 2147483647 w 495"/>
              <a:gd name="T83" fmla="*/ 2147483647 h 355"/>
              <a:gd name="T84" fmla="*/ 2147483647 w 495"/>
              <a:gd name="T85" fmla="*/ 2147483647 h 355"/>
              <a:gd name="T86" fmla="*/ 2147483647 w 495"/>
              <a:gd name="T87" fmla="*/ 2147483647 h 355"/>
              <a:gd name="T88" fmla="*/ 2147483647 w 495"/>
              <a:gd name="T89" fmla="*/ 2147483647 h 355"/>
              <a:gd name="T90" fmla="*/ 2147483647 w 495"/>
              <a:gd name="T91" fmla="*/ 2147483647 h 355"/>
              <a:gd name="T92" fmla="*/ 2147483647 w 495"/>
              <a:gd name="T93" fmla="*/ 2147483647 h 355"/>
              <a:gd name="T94" fmla="*/ 2147483647 w 495"/>
              <a:gd name="T95" fmla="*/ 2147483647 h 355"/>
              <a:gd name="T96" fmla="*/ 2147483647 w 495"/>
              <a:gd name="T97" fmla="*/ 2147483647 h 355"/>
              <a:gd name="T98" fmla="*/ 2147483647 w 495"/>
              <a:gd name="T99" fmla="*/ 2147483647 h 355"/>
              <a:gd name="T100" fmla="*/ 2147483647 w 495"/>
              <a:gd name="T101" fmla="*/ 2147483647 h 355"/>
              <a:gd name="T102" fmla="*/ 0 w 495"/>
              <a:gd name="T103" fmla="*/ 2147483647 h 35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95"/>
              <a:gd name="T157" fmla="*/ 0 h 355"/>
              <a:gd name="T158" fmla="*/ 495 w 495"/>
              <a:gd name="T159" fmla="*/ 355 h 35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74" name="Freeform 105"/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2147483647 h 11"/>
              <a:gd name="T2" fmla="*/ 2147483647 w 65"/>
              <a:gd name="T3" fmla="*/ 2147483647 h 11"/>
              <a:gd name="T4" fmla="*/ 2147483647 w 65"/>
              <a:gd name="T5" fmla="*/ 2147483647 h 11"/>
              <a:gd name="T6" fmla="*/ 2147483647 w 65"/>
              <a:gd name="T7" fmla="*/ 2147483647 h 11"/>
              <a:gd name="T8" fmla="*/ 2147483647 w 65"/>
              <a:gd name="T9" fmla="*/ 2147483647 h 11"/>
              <a:gd name="T10" fmla="*/ 2147483647 w 65"/>
              <a:gd name="T11" fmla="*/ 2147483647 h 11"/>
              <a:gd name="T12" fmla="*/ 2147483647 w 65"/>
              <a:gd name="T13" fmla="*/ 2147483647 h 11"/>
              <a:gd name="T14" fmla="*/ 2147483647 w 65"/>
              <a:gd name="T15" fmla="*/ 2147483647 h 11"/>
              <a:gd name="T16" fmla="*/ 2147483647 w 65"/>
              <a:gd name="T17" fmla="*/ 2147483647 h 11"/>
              <a:gd name="T18" fmla="*/ 2147483647 w 65"/>
              <a:gd name="T19" fmla="*/ 2147483647 h 11"/>
              <a:gd name="T20" fmla="*/ 2147483647 w 65"/>
              <a:gd name="T21" fmla="*/ 2147483647 h 11"/>
              <a:gd name="T22" fmla="*/ 2147483647 w 65"/>
              <a:gd name="T23" fmla="*/ 2147483647 h 11"/>
              <a:gd name="T24" fmla="*/ 2147483647 w 65"/>
              <a:gd name="T25" fmla="*/ 2147483647 h 11"/>
              <a:gd name="T26" fmla="*/ 2147483647 w 65"/>
              <a:gd name="T27" fmla="*/ 2147483647 h 11"/>
              <a:gd name="T28" fmla="*/ 2147483647 w 65"/>
              <a:gd name="T29" fmla="*/ 2147483647 h 11"/>
              <a:gd name="T30" fmla="*/ 2147483647 w 65"/>
              <a:gd name="T31" fmla="*/ 2147483647 h 11"/>
              <a:gd name="T32" fmla="*/ 2147483647 w 65"/>
              <a:gd name="T33" fmla="*/ 0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5"/>
              <a:gd name="T52" fmla="*/ 0 h 11"/>
              <a:gd name="T53" fmla="*/ 65 w 65"/>
              <a:gd name="T54" fmla="*/ 11 h 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75" name="Freeform 106"/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147483647 w 47"/>
              <a:gd name="T1" fmla="*/ 2147483647 h 147"/>
              <a:gd name="T2" fmla="*/ 2147483647 w 47"/>
              <a:gd name="T3" fmla="*/ 2147483647 h 147"/>
              <a:gd name="T4" fmla="*/ 2147483647 w 47"/>
              <a:gd name="T5" fmla="*/ 2147483647 h 147"/>
              <a:gd name="T6" fmla="*/ 2147483647 w 47"/>
              <a:gd name="T7" fmla="*/ 2147483647 h 147"/>
              <a:gd name="T8" fmla="*/ 2147483647 w 47"/>
              <a:gd name="T9" fmla="*/ 2147483647 h 147"/>
              <a:gd name="T10" fmla="*/ 2147483647 w 47"/>
              <a:gd name="T11" fmla="*/ 2147483647 h 147"/>
              <a:gd name="T12" fmla="*/ 2147483647 w 47"/>
              <a:gd name="T13" fmla="*/ 2147483647 h 147"/>
              <a:gd name="T14" fmla="*/ 2147483647 w 47"/>
              <a:gd name="T15" fmla="*/ 2147483647 h 147"/>
              <a:gd name="T16" fmla="*/ 2147483647 w 47"/>
              <a:gd name="T17" fmla="*/ 2147483647 h 147"/>
              <a:gd name="T18" fmla="*/ 2147483647 w 47"/>
              <a:gd name="T19" fmla="*/ 2147483647 h 147"/>
              <a:gd name="T20" fmla="*/ 2147483647 w 47"/>
              <a:gd name="T21" fmla="*/ 0 h 147"/>
              <a:gd name="T22" fmla="*/ 2147483647 w 47"/>
              <a:gd name="T23" fmla="*/ 2147483647 h 147"/>
              <a:gd name="T24" fmla="*/ 2147483647 w 47"/>
              <a:gd name="T25" fmla="*/ 2147483647 h 147"/>
              <a:gd name="T26" fmla="*/ 2147483647 w 47"/>
              <a:gd name="T27" fmla="*/ 2147483647 h 147"/>
              <a:gd name="T28" fmla="*/ 2147483647 w 47"/>
              <a:gd name="T29" fmla="*/ 2147483647 h 147"/>
              <a:gd name="T30" fmla="*/ 2147483647 w 47"/>
              <a:gd name="T31" fmla="*/ 2147483647 h 147"/>
              <a:gd name="T32" fmla="*/ 2147483647 w 47"/>
              <a:gd name="T33" fmla="*/ 2147483647 h 147"/>
              <a:gd name="T34" fmla="*/ 2147483647 w 47"/>
              <a:gd name="T35" fmla="*/ 2147483647 h 147"/>
              <a:gd name="T36" fmla="*/ 2147483647 w 47"/>
              <a:gd name="T37" fmla="*/ 2147483647 h 147"/>
              <a:gd name="T38" fmla="*/ 2147483647 w 47"/>
              <a:gd name="T39" fmla="*/ 2147483647 h 147"/>
              <a:gd name="T40" fmla="*/ 2147483647 w 47"/>
              <a:gd name="T41" fmla="*/ 2147483647 h 147"/>
              <a:gd name="T42" fmla="*/ 2147483647 w 47"/>
              <a:gd name="T43" fmla="*/ 2147483647 h 147"/>
              <a:gd name="T44" fmla="*/ 2147483647 w 47"/>
              <a:gd name="T45" fmla="*/ 2147483647 h 147"/>
              <a:gd name="T46" fmla="*/ 2147483647 w 47"/>
              <a:gd name="T47" fmla="*/ 2147483647 h 147"/>
              <a:gd name="T48" fmla="*/ 2147483647 w 47"/>
              <a:gd name="T49" fmla="*/ 2147483647 h 147"/>
              <a:gd name="T50" fmla="*/ 2147483647 w 47"/>
              <a:gd name="T51" fmla="*/ 2147483647 h 147"/>
              <a:gd name="T52" fmla="*/ 2147483647 w 47"/>
              <a:gd name="T53" fmla="*/ 2147483647 h 147"/>
              <a:gd name="T54" fmla="*/ 2147483647 w 47"/>
              <a:gd name="T55" fmla="*/ 2147483647 h 147"/>
              <a:gd name="T56" fmla="*/ 2147483647 w 47"/>
              <a:gd name="T57" fmla="*/ 2147483647 h 147"/>
              <a:gd name="T58" fmla="*/ 2147483647 w 47"/>
              <a:gd name="T59" fmla="*/ 2147483647 h 147"/>
              <a:gd name="T60" fmla="*/ 2147483647 w 47"/>
              <a:gd name="T61" fmla="*/ 2147483647 h 147"/>
              <a:gd name="T62" fmla="*/ 2147483647 w 47"/>
              <a:gd name="T63" fmla="*/ 2147483647 h 147"/>
              <a:gd name="T64" fmla="*/ 2147483647 w 47"/>
              <a:gd name="T65" fmla="*/ 2147483647 h 147"/>
              <a:gd name="T66" fmla="*/ 2147483647 w 47"/>
              <a:gd name="T67" fmla="*/ 2147483647 h 147"/>
              <a:gd name="T68" fmla="*/ 2147483647 w 47"/>
              <a:gd name="T69" fmla="*/ 2147483647 h 147"/>
              <a:gd name="T70" fmla="*/ 2147483647 w 47"/>
              <a:gd name="T71" fmla="*/ 2147483647 h 147"/>
              <a:gd name="T72" fmla="*/ 2147483647 w 47"/>
              <a:gd name="T73" fmla="*/ 2147483647 h 147"/>
              <a:gd name="T74" fmla="*/ 2147483647 w 47"/>
              <a:gd name="T75" fmla="*/ 2147483647 h 147"/>
              <a:gd name="T76" fmla="*/ 2147483647 w 47"/>
              <a:gd name="T77" fmla="*/ 2147483647 h 147"/>
              <a:gd name="T78" fmla="*/ 2147483647 w 47"/>
              <a:gd name="T79" fmla="*/ 2147483647 h 147"/>
              <a:gd name="T80" fmla="*/ 2147483647 w 47"/>
              <a:gd name="T81" fmla="*/ 2147483647 h 147"/>
              <a:gd name="T82" fmla="*/ 2147483647 w 47"/>
              <a:gd name="T83" fmla="*/ 2147483647 h 147"/>
              <a:gd name="T84" fmla="*/ 2147483647 w 47"/>
              <a:gd name="T85" fmla="*/ 2147483647 h 147"/>
              <a:gd name="T86" fmla="*/ 2147483647 w 47"/>
              <a:gd name="T87" fmla="*/ 2147483647 h 147"/>
              <a:gd name="T88" fmla="*/ 2147483647 w 47"/>
              <a:gd name="T89" fmla="*/ 2147483647 h 147"/>
              <a:gd name="T90" fmla="*/ 2147483647 w 47"/>
              <a:gd name="T91" fmla="*/ 2147483647 h 147"/>
              <a:gd name="T92" fmla="*/ 2147483647 w 47"/>
              <a:gd name="T93" fmla="*/ 2147483647 h 147"/>
              <a:gd name="T94" fmla="*/ 2147483647 w 47"/>
              <a:gd name="T95" fmla="*/ 2147483647 h 147"/>
              <a:gd name="T96" fmla="*/ 2147483647 w 47"/>
              <a:gd name="T97" fmla="*/ 2147483647 h 147"/>
              <a:gd name="T98" fmla="*/ 2147483647 w 47"/>
              <a:gd name="T99" fmla="*/ 2147483647 h 147"/>
              <a:gd name="T100" fmla="*/ 2147483647 w 47"/>
              <a:gd name="T101" fmla="*/ 2147483647 h 147"/>
              <a:gd name="T102" fmla="*/ 2147483647 w 47"/>
              <a:gd name="T103" fmla="*/ 2147483647 h 147"/>
              <a:gd name="T104" fmla="*/ 2147483647 w 47"/>
              <a:gd name="T105" fmla="*/ 2147483647 h 147"/>
              <a:gd name="T106" fmla="*/ 2147483647 w 47"/>
              <a:gd name="T107" fmla="*/ 2147483647 h 147"/>
              <a:gd name="T108" fmla="*/ 2147483647 w 47"/>
              <a:gd name="T109" fmla="*/ 2147483647 h 147"/>
              <a:gd name="T110" fmla="*/ 2147483647 w 47"/>
              <a:gd name="T111" fmla="*/ 2147483647 h 147"/>
              <a:gd name="T112" fmla="*/ 2147483647 w 47"/>
              <a:gd name="T113" fmla="*/ 2147483647 h 147"/>
              <a:gd name="T114" fmla="*/ 2147483647 w 47"/>
              <a:gd name="T115" fmla="*/ 2147483647 h 147"/>
              <a:gd name="T116" fmla="*/ 2147483647 w 47"/>
              <a:gd name="T117" fmla="*/ 2147483647 h 147"/>
              <a:gd name="T118" fmla="*/ 2147483647 w 47"/>
              <a:gd name="T119" fmla="*/ 2147483647 h 147"/>
              <a:gd name="T120" fmla="*/ 2147483647 w 47"/>
              <a:gd name="T121" fmla="*/ 2147483647 h 147"/>
              <a:gd name="T122" fmla="*/ 2147483647 w 47"/>
              <a:gd name="T123" fmla="*/ 2147483647 h 14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7"/>
              <a:gd name="T187" fmla="*/ 0 h 147"/>
              <a:gd name="T188" fmla="*/ 47 w 47"/>
              <a:gd name="T189" fmla="*/ 147 h 14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76" name="Freeform 107"/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2147483647 w 75"/>
              <a:gd name="T1" fmla="*/ 2147483647 h 65"/>
              <a:gd name="T2" fmla="*/ 2147483647 w 75"/>
              <a:gd name="T3" fmla="*/ 2147483647 h 65"/>
              <a:gd name="T4" fmla="*/ 2147483647 w 75"/>
              <a:gd name="T5" fmla="*/ 2147483647 h 65"/>
              <a:gd name="T6" fmla="*/ 2147483647 w 75"/>
              <a:gd name="T7" fmla="*/ 2147483647 h 65"/>
              <a:gd name="T8" fmla="*/ 2147483647 w 75"/>
              <a:gd name="T9" fmla="*/ 2147483647 h 65"/>
              <a:gd name="T10" fmla="*/ 2147483647 w 75"/>
              <a:gd name="T11" fmla="*/ 2147483647 h 65"/>
              <a:gd name="T12" fmla="*/ 2147483647 w 75"/>
              <a:gd name="T13" fmla="*/ 2147483647 h 65"/>
              <a:gd name="T14" fmla="*/ 2147483647 w 75"/>
              <a:gd name="T15" fmla="*/ 2147483647 h 65"/>
              <a:gd name="T16" fmla="*/ 2147483647 w 75"/>
              <a:gd name="T17" fmla="*/ 2147483647 h 65"/>
              <a:gd name="T18" fmla="*/ 2147483647 w 75"/>
              <a:gd name="T19" fmla="*/ 2147483647 h 65"/>
              <a:gd name="T20" fmla="*/ 2147483647 w 75"/>
              <a:gd name="T21" fmla="*/ 2147483647 h 65"/>
              <a:gd name="T22" fmla="*/ 2147483647 w 75"/>
              <a:gd name="T23" fmla="*/ 2147483647 h 65"/>
              <a:gd name="T24" fmla="*/ 2147483647 w 75"/>
              <a:gd name="T25" fmla="*/ 2147483647 h 65"/>
              <a:gd name="T26" fmla="*/ 2147483647 w 75"/>
              <a:gd name="T27" fmla="*/ 2147483647 h 65"/>
              <a:gd name="T28" fmla="*/ 2147483647 w 75"/>
              <a:gd name="T29" fmla="*/ 2147483647 h 65"/>
              <a:gd name="T30" fmla="*/ 2147483647 w 75"/>
              <a:gd name="T31" fmla="*/ 2147483647 h 65"/>
              <a:gd name="T32" fmla="*/ 2147483647 w 75"/>
              <a:gd name="T33" fmla="*/ 2147483647 h 65"/>
              <a:gd name="T34" fmla="*/ 2147483647 w 75"/>
              <a:gd name="T35" fmla="*/ 2147483647 h 65"/>
              <a:gd name="T36" fmla="*/ 2147483647 w 75"/>
              <a:gd name="T37" fmla="*/ 2147483647 h 65"/>
              <a:gd name="T38" fmla="*/ 2147483647 w 75"/>
              <a:gd name="T39" fmla="*/ 2147483647 h 65"/>
              <a:gd name="T40" fmla="*/ 2147483647 w 75"/>
              <a:gd name="T41" fmla="*/ 2147483647 h 65"/>
              <a:gd name="T42" fmla="*/ 2147483647 w 75"/>
              <a:gd name="T43" fmla="*/ 2147483647 h 65"/>
              <a:gd name="T44" fmla="*/ 2147483647 w 75"/>
              <a:gd name="T45" fmla="*/ 2147483647 h 65"/>
              <a:gd name="T46" fmla="*/ 2147483647 w 75"/>
              <a:gd name="T47" fmla="*/ 2147483647 h 65"/>
              <a:gd name="T48" fmla="*/ 2147483647 w 75"/>
              <a:gd name="T49" fmla="*/ 2147483647 h 65"/>
              <a:gd name="T50" fmla="*/ 2147483647 w 75"/>
              <a:gd name="T51" fmla="*/ 2147483647 h 65"/>
              <a:gd name="T52" fmla="*/ 2147483647 w 75"/>
              <a:gd name="T53" fmla="*/ 2147483647 h 65"/>
              <a:gd name="T54" fmla="*/ 2147483647 w 75"/>
              <a:gd name="T55" fmla="*/ 2147483647 h 65"/>
              <a:gd name="T56" fmla="*/ 2147483647 w 75"/>
              <a:gd name="T57" fmla="*/ 2147483647 h 65"/>
              <a:gd name="T58" fmla="*/ 2147483647 w 75"/>
              <a:gd name="T59" fmla="*/ 2147483647 h 65"/>
              <a:gd name="T60" fmla="*/ 2147483647 w 75"/>
              <a:gd name="T61" fmla="*/ 2147483647 h 65"/>
              <a:gd name="T62" fmla="*/ 2147483647 w 75"/>
              <a:gd name="T63" fmla="*/ 2147483647 h 65"/>
              <a:gd name="T64" fmla="*/ 2147483647 w 75"/>
              <a:gd name="T65" fmla="*/ 2147483647 h 65"/>
              <a:gd name="T66" fmla="*/ 2147483647 w 75"/>
              <a:gd name="T67" fmla="*/ 2147483647 h 65"/>
              <a:gd name="T68" fmla="*/ 2147483647 w 75"/>
              <a:gd name="T69" fmla="*/ 2147483647 h 65"/>
              <a:gd name="T70" fmla="*/ 2147483647 w 75"/>
              <a:gd name="T71" fmla="*/ 2147483647 h 65"/>
              <a:gd name="T72" fmla="*/ 2147483647 w 75"/>
              <a:gd name="T73" fmla="*/ 2147483647 h 65"/>
              <a:gd name="T74" fmla="*/ 2147483647 w 75"/>
              <a:gd name="T75" fmla="*/ 2147483647 h 65"/>
              <a:gd name="T76" fmla="*/ 2147483647 w 75"/>
              <a:gd name="T77" fmla="*/ 2147483647 h 65"/>
              <a:gd name="T78" fmla="*/ 2147483647 w 75"/>
              <a:gd name="T79" fmla="*/ 2147483647 h 65"/>
              <a:gd name="T80" fmla="*/ 2147483647 w 75"/>
              <a:gd name="T81" fmla="*/ 2147483647 h 65"/>
              <a:gd name="T82" fmla="*/ 2147483647 w 75"/>
              <a:gd name="T83" fmla="*/ 2147483647 h 65"/>
              <a:gd name="T84" fmla="*/ 2147483647 w 75"/>
              <a:gd name="T85" fmla="*/ 2147483647 h 65"/>
              <a:gd name="T86" fmla="*/ 2147483647 w 75"/>
              <a:gd name="T87" fmla="*/ 2147483647 h 65"/>
              <a:gd name="T88" fmla="*/ 2147483647 w 75"/>
              <a:gd name="T89" fmla="*/ 2147483647 h 65"/>
              <a:gd name="T90" fmla="*/ 2147483647 w 75"/>
              <a:gd name="T91" fmla="*/ 2147483647 h 65"/>
              <a:gd name="T92" fmla="*/ 2147483647 w 75"/>
              <a:gd name="T93" fmla="*/ 2147483647 h 65"/>
              <a:gd name="T94" fmla="*/ 2147483647 w 75"/>
              <a:gd name="T95" fmla="*/ 2147483647 h 65"/>
              <a:gd name="T96" fmla="*/ 2147483647 w 75"/>
              <a:gd name="T97" fmla="*/ 2147483647 h 65"/>
              <a:gd name="T98" fmla="*/ 2147483647 w 75"/>
              <a:gd name="T99" fmla="*/ 2147483647 h 65"/>
              <a:gd name="T100" fmla="*/ 2147483647 w 75"/>
              <a:gd name="T101" fmla="*/ 2147483647 h 65"/>
              <a:gd name="T102" fmla="*/ 2147483647 w 75"/>
              <a:gd name="T103" fmla="*/ 2147483647 h 65"/>
              <a:gd name="T104" fmla="*/ 2147483647 w 75"/>
              <a:gd name="T105" fmla="*/ 2147483647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5"/>
              <a:gd name="T160" fmla="*/ 0 h 65"/>
              <a:gd name="T161" fmla="*/ 75 w 75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77" name="Freeform 108"/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2147483647 w 77"/>
              <a:gd name="T1" fmla="*/ 0 h 149"/>
              <a:gd name="T2" fmla="*/ 2147483647 w 77"/>
              <a:gd name="T3" fmla="*/ 2147483647 h 149"/>
              <a:gd name="T4" fmla="*/ 2147483647 w 77"/>
              <a:gd name="T5" fmla="*/ 2147483647 h 149"/>
              <a:gd name="T6" fmla="*/ 2147483647 w 77"/>
              <a:gd name="T7" fmla="*/ 2147483647 h 149"/>
              <a:gd name="T8" fmla="*/ 2147483647 w 77"/>
              <a:gd name="T9" fmla="*/ 2147483647 h 149"/>
              <a:gd name="T10" fmla="*/ 2147483647 w 77"/>
              <a:gd name="T11" fmla="*/ 2147483647 h 149"/>
              <a:gd name="T12" fmla="*/ 2147483647 w 77"/>
              <a:gd name="T13" fmla="*/ 2147483647 h 149"/>
              <a:gd name="T14" fmla="*/ 2147483647 w 77"/>
              <a:gd name="T15" fmla="*/ 2147483647 h 149"/>
              <a:gd name="T16" fmla="*/ 2147483647 w 77"/>
              <a:gd name="T17" fmla="*/ 2147483647 h 149"/>
              <a:gd name="T18" fmla="*/ 2147483647 w 77"/>
              <a:gd name="T19" fmla="*/ 2147483647 h 149"/>
              <a:gd name="T20" fmla="*/ 2147483647 w 77"/>
              <a:gd name="T21" fmla="*/ 2147483647 h 149"/>
              <a:gd name="T22" fmla="*/ 2147483647 w 77"/>
              <a:gd name="T23" fmla="*/ 2147483647 h 149"/>
              <a:gd name="T24" fmla="*/ 2147483647 w 77"/>
              <a:gd name="T25" fmla="*/ 2147483647 h 149"/>
              <a:gd name="T26" fmla="*/ 2147483647 w 77"/>
              <a:gd name="T27" fmla="*/ 2147483647 h 149"/>
              <a:gd name="T28" fmla="*/ 2147483647 w 77"/>
              <a:gd name="T29" fmla="*/ 2147483647 h 149"/>
              <a:gd name="T30" fmla="*/ 2147483647 w 77"/>
              <a:gd name="T31" fmla="*/ 2147483647 h 149"/>
              <a:gd name="T32" fmla="*/ 2147483647 w 77"/>
              <a:gd name="T33" fmla="*/ 2147483647 h 149"/>
              <a:gd name="T34" fmla="*/ 2147483647 w 77"/>
              <a:gd name="T35" fmla="*/ 2147483647 h 149"/>
              <a:gd name="T36" fmla="*/ 2147483647 w 77"/>
              <a:gd name="T37" fmla="*/ 2147483647 h 149"/>
              <a:gd name="T38" fmla="*/ 2147483647 w 77"/>
              <a:gd name="T39" fmla="*/ 2147483647 h 149"/>
              <a:gd name="T40" fmla="*/ 2147483647 w 77"/>
              <a:gd name="T41" fmla="*/ 2147483647 h 149"/>
              <a:gd name="T42" fmla="*/ 0 w 77"/>
              <a:gd name="T43" fmla="*/ 2147483647 h 149"/>
              <a:gd name="T44" fmla="*/ 2147483647 w 77"/>
              <a:gd name="T45" fmla="*/ 2147483647 h 149"/>
              <a:gd name="T46" fmla="*/ 2147483647 w 77"/>
              <a:gd name="T47" fmla="*/ 2147483647 h 149"/>
              <a:gd name="T48" fmla="*/ 2147483647 w 77"/>
              <a:gd name="T49" fmla="*/ 2147483647 h 149"/>
              <a:gd name="T50" fmla="*/ 2147483647 w 77"/>
              <a:gd name="T51" fmla="*/ 2147483647 h 149"/>
              <a:gd name="T52" fmla="*/ 2147483647 w 77"/>
              <a:gd name="T53" fmla="*/ 2147483647 h 149"/>
              <a:gd name="T54" fmla="*/ 2147483647 w 77"/>
              <a:gd name="T55" fmla="*/ 2147483647 h 149"/>
              <a:gd name="T56" fmla="*/ 2147483647 w 77"/>
              <a:gd name="T57" fmla="*/ 2147483647 h 149"/>
              <a:gd name="T58" fmla="*/ 2147483647 w 77"/>
              <a:gd name="T59" fmla="*/ 2147483647 h 149"/>
              <a:gd name="T60" fmla="*/ 2147483647 w 77"/>
              <a:gd name="T61" fmla="*/ 2147483647 h 149"/>
              <a:gd name="T62" fmla="*/ 2147483647 w 77"/>
              <a:gd name="T63" fmla="*/ 2147483647 h 149"/>
              <a:gd name="T64" fmla="*/ 2147483647 w 77"/>
              <a:gd name="T65" fmla="*/ 2147483647 h 149"/>
              <a:gd name="T66" fmla="*/ 2147483647 w 77"/>
              <a:gd name="T67" fmla="*/ 2147483647 h 149"/>
              <a:gd name="T68" fmla="*/ 2147483647 w 77"/>
              <a:gd name="T69" fmla="*/ 2147483647 h 149"/>
              <a:gd name="T70" fmla="*/ 2147483647 w 77"/>
              <a:gd name="T71" fmla="*/ 2147483647 h 149"/>
              <a:gd name="T72" fmla="*/ 2147483647 w 77"/>
              <a:gd name="T73" fmla="*/ 2147483647 h 149"/>
              <a:gd name="T74" fmla="*/ 2147483647 w 77"/>
              <a:gd name="T75" fmla="*/ 2147483647 h 149"/>
              <a:gd name="T76" fmla="*/ 2147483647 w 77"/>
              <a:gd name="T77" fmla="*/ 2147483647 h 149"/>
              <a:gd name="T78" fmla="*/ 2147483647 w 77"/>
              <a:gd name="T79" fmla="*/ 2147483647 h 149"/>
              <a:gd name="T80" fmla="*/ 2147483647 w 77"/>
              <a:gd name="T81" fmla="*/ 2147483647 h 149"/>
              <a:gd name="T82" fmla="*/ 2147483647 w 77"/>
              <a:gd name="T83" fmla="*/ 2147483647 h 149"/>
              <a:gd name="T84" fmla="*/ 2147483647 w 77"/>
              <a:gd name="T85" fmla="*/ 2147483647 h 149"/>
              <a:gd name="T86" fmla="*/ 2147483647 w 77"/>
              <a:gd name="T87" fmla="*/ 2147483647 h 149"/>
              <a:gd name="T88" fmla="*/ 2147483647 w 77"/>
              <a:gd name="T89" fmla="*/ 2147483647 h 149"/>
              <a:gd name="T90" fmla="*/ 2147483647 w 77"/>
              <a:gd name="T91" fmla="*/ 2147483647 h 149"/>
              <a:gd name="T92" fmla="*/ 2147483647 w 77"/>
              <a:gd name="T93" fmla="*/ 2147483647 h 149"/>
              <a:gd name="T94" fmla="*/ 2147483647 w 77"/>
              <a:gd name="T95" fmla="*/ 2147483647 h 149"/>
              <a:gd name="T96" fmla="*/ 2147483647 w 77"/>
              <a:gd name="T97" fmla="*/ 2147483647 h 149"/>
              <a:gd name="T98" fmla="*/ 2147483647 w 77"/>
              <a:gd name="T99" fmla="*/ 2147483647 h 149"/>
              <a:gd name="T100" fmla="*/ 2147483647 w 77"/>
              <a:gd name="T101" fmla="*/ 2147483647 h 149"/>
              <a:gd name="T102" fmla="*/ 2147483647 w 77"/>
              <a:gd name="T103" fmla="*/ 2147483647 h 149"/>
              <a:gd name="T104" fmla="*/ 2147483647 w 77"/>
              <a:gd name="T105" fmla="*/ 2147483647 h 149"/>
              <a:gd name="T106" fmla="*/ 2147483647 w 77"/>
              <a:gd name="T107" fmla="*/ 2147483647 h 149"/>
              <a:gd name="T108" fmla="*/ 2147483647 w 77"/>
              <a:gd name="T109" fmla="*/ 2147483647 h 149"/>
              <a:gd name="T110" fmla="*/ 2147483647 w 77"/>
              <a:gd name="T111" fmla="*/ 2147483647 h 149"/>
              <a:gd name="T112" fmla="*/ 2147483647 w 77"/>
              <a:gd name="T113" fmla="*/ 2147483647 h 149"/>
              <a:gd name="T114" fmla="*/ 2147483647 w 77"/>
              <a:gd name="T115" fmla="*/ 2147483647 h 149"/>
              <a:gd name="T116" fmla="*/ 2147483647 w 77"/>
              <a:gd name="T117" fmla="*/ 2147483647 h 149"/>
              <a:gd name="T118" fmla="*/ 2147483647 w 77"/>
              <a:gd name="T119" fmla="*/ 2147483647 h 1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7"/>
              <a:gd name="T181" fmla="*/ 0 h 149"/>
              <a:gd name="T182" fmla="*/ 77 w 77"/>
              <a:gd name="T183" fmla="*/ 149 h 1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78" name="Freeform 109"/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147483647 w 45"/>
              <a:gd name="T1" fmla="*/ 2147483647 h 39"/>
              <a:gd name="T2" fmla="*/ 2147483647 w 45"/>
              <a:gd name="T3" fmla="*/ 2147483647 h 39"/>
              <a:gd name="T4" fmla="*/ 2147483647 w 45"/>
              <a:gd name="T5" fmla="*/ 2147483647 h 39"/>
              <a:gd name="T6" fmla="*/ 2147483647 w 45"/>
              <a:gd name="T7" fmla="*/ 2147483647 h 39"/>
              <a:gd name="T8" fmla="*/ 0 w 45"/>
              <a:gd name="T9" fmla="*/ 2147483647 h 39"/>
              <a:gd name="T10" fmla="*/ 2147483647 w 45"/>
              <a:gd name="T11" fmla="*/ 2147483647 h 39"/>
              <a:gd name="T12" fmla="*/ 2147483647 w 45"/>
              <a:gd name="T13" fmla="*/ 2147483647 h 39"/>
              <a:gd name="T14" fmla="*/ 2147483647 w 45"/>
              <a:gd name="T15" fmla="*/ 2147483647 h 39"/>
              <a:gd name="T16" fmla="*/ 2147483647 w 45"/>
              <a:gd name="T17" fmla="*/ 2147483647 h 39"/>
              <a:gd name="T18" fmla="*/ 2147483647 w 45"/>
              <a:gd name="T19" fmla="*/ 2147483647 h 39"/>
              <a:gd name="T20" fmla="*/ 2147483647 w 45"/>
              <a:gd name="T21" fmla="*/ 2147483647 h 39"/>
              <a:gd name="T22" fmla="*/ 2147483647 w 45"/>
              <a:gd name="T23" fmla="*/ 2147483647 h 39"/>
              <a:gd name="T24" fmla="*/ 2147483647 w 45"/>
              <a:gd name="T25" fmla="*/ 2147483647 h 39"/>
              <a:gd name="T26" fmla="*/ 2147483647 w 45"/>
              <a:gd name="T27" fmla="*/ 2147483647 h 39"/>
              <a:gd name="T28" fmla="*/ 2147483647 w 45"/>
              <a:gd name="T29" fmla="*/ 0 h 39"/>
              <a:gd name="T30" fmla="*/ 2147483647 w 45"/>
              <a:gd name="T31" fmla="*/ 0 h 39"/>
              <a:gd name="T32" fmla="*/ 2147483647 w 45"/>
              <a:gd name="T33" fmla="*/ 2147483647 h 39"/>
              <a:gd name="T34" fmla="*/ 2147483647 w 45"/>
              <a:gd name="T35" fmla="*/ 2147483647 h 39"/>
              <a:gd name="T36" fmla="*/ 2147483647 w 45"/>
              <a:gd name="T37" fmla="*/ 2147483647 h 39"/>
              <a:gd name="T38" fmla="*/ 2147483647 w 45"/>
              <a:gd name="T39" fmla="*/ 2147483647 h 39"/>
              <a:gd name="T40" fmla="*/ 2147483647 w 45"/>
              <a:gd name="T41" fmla="*/ 2147483647 h 39"/>
              <a:gd name="T42" fmla="*/ 2147483647 w 45"/>
              <a:gd name="T43" fmla="*/ 2147483647 h 39"/>
              <a:gd name="T44" fmla="*/ 2147483647 w 45"/>
              <a:gd name="T45" fmla="*/ 2147483647 h 39"/>
              <a:gd name="T46" fmla="*/ 2147483647 w 45"/>
              <a:gd name="T47" fmla="*/ 2147483647 h 39"/>
              <a:gd name="T48" fmla="*/ 2147483647 w 45"/>
              <a:gd name="T49" fmla="*/ 2147483647 h 39"/>
              <a:gd name="T50" fmla="*/ 2147483647 w 45"/>
              <a:gd name="T51" fmla="*/ 2147483647 h 39"/>
              <a:gd name="T52" fmla="*/ 2147483647 w 45"/>
              <a:gd name="T53" fmla="*/ 2147483647 h 39"/>
              <a:gd name="T54" fmla="*/ 2147483647 w 45"/>
              <a:gd name="T55" fmla="*/ 2147483647 h 39"/>
              <a:gd name="T56" fmla="*/ 2147483647 w 45"/>
              <a:gd name="T57" fmla="*/ 2147483647 h 39"/>
              <a:gd name="T58" fmla="*/ 2147483647 w 45"/>
              <a:gd name="T59" fmla="*/ 2147483647 h 39"/>
              <a:gd name="T60" fmla="*/ 2147483647 w 45"/>
              <a:gd name="T61" fmla="*/ 2147483647 h 39"/>
              <a:gd name="T62" fmla="*/ 2147483647 w 45"/>
              <a:gd name="T63" fmla="*/ 2147483647 h 39"/>
              <a:gd name="T64" fmla="*/ 2147483647 w 45"/>
              <a:gd name="T65" fmla="*/ 2147483647 h 39"/>
              <a:gd name="T66" fmla="*/ 2147483647 w 45"/>
              <a:gd name="T67" fmla="*/ 2147483647 h 39"/>
              <a:gd name="T68" fmla="*/ 2147483647 w 45"/>
              <a:gd name="T69" fmla="*/ 2147483647 h 39"/>
              <a:gd name="T70" fmla="*/ 2147483647 w 45"/>
              <a:gd name="T71" fmla="*/ 2147483647 h 39"/>
              <a:gd name="T72" fmla="*/ 2147483647 w 45"/>
              <a:gd name="T73" fmla="*/ 2147483647 h 39"/>
              <a:gd name="T74" fmla="*/ 2147483647 w 45"/>
              <a:gd name="T75" fmla="*/ 2147483647 h 39"/>
              <a:gd name="T76" fmla="*/ 2147483647 w 45"/>
              <a:gd name="T77" fmla="*/ 2147483647 h 39"/>
              <a:gd name="T78" fmla="*/ 2147483647 w 45"/>
              <a:gd name="T79" fmla="*/ 2147483647 h 39"/>
              <a:gd name="T80" fmla="*/ 2147483647 w 45"/>
              <a:gd name="T81" fmla="*/ 2147483647 h 39"/>
              <a:gd name="T82" fmla="*/ 2147483647 w 45"/>
              <a:gd name="T83" fmla="*/ 2147483647 h 39"/>
              <a:gd name="T84" fmla="*/ 2147483647 w 45"/>
              <a:gd name="T85" fmla="*/ 2147483647 h 39"/>
              <a:gd name="T86" fmla="*/ 2147483647 w 45"/>
              <a:gd name="T87" fmla="*/ 2147483647 h 39"/>
              <a:gd name="T88" fmla="*/ 2147483647 w 45"/>
              <a:gd name="T89" fmla="*/ 2147483647 h 39"/>
              <a:gd name="T90" fmla="*/ 2147483647 w 45"/>
              <a:gd name="T91" fmla="*/ 2147483647 h 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39"/>
              <a:gd name="T140" fmla="*/ 45 w 45"/>
              <a:gd name="T141" fmla="*/ 39 h 3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79" name="Freeform 110"/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147483647 h 25"/>
              <a:gd name="T2" fmla="*/ 2147483647 w 35"/>
              <a:gd name="T3" fmla="*/ 2147483647 h 25"/>
              <a:gd name="T4" fmla="*/ 2147483647 w 35"/>
              <a:gd name="T5" fmla="*/ 2147483647 h 25"/>
              <a:gd name="T6" fmla="*/ 2147483647 w 35"/>
              <a:gd name="T7" fmla="*/ 2147483647 h 25"/>
              <a:gd name="T8" fmla="*/ 2147483647 w 35"/>
              <a:gd name="T9" fmla="*/ 2147483647 h 25"/>
              <a:gd name="T10" fmla="*/ 2147483647 w 35"/>
              <a:gd name="T11" fmla="*/ 2147483647 h 25"/>
              <a:gd name="T12" fmla="*/ 2147483647 w 35"/>
              <a:gd name="T13" fmla="*/ 2147483647 h 25"/>
              <a:gd name="T14" fmla="*/ 2147483647 w 35"/>
              <a:gd name="T15" fmla="*/ 2147483647 h 25"/>
              <a:gd name="T16" fmla="*/ 2147483647 w 35"/>
              <a:gd name="T17" fmla="*/ 2147483647 h 25"/>
              <a:gd name="T18" fmla="*/ 2147483647 w 35"/>
              <a:gd name="T19" fmla="*/ 2147483647 h 25"/>
              <a:gd name="T20" fmla="*/ 2147483647 w 35"/>
              <a:gd name="T21" fmla="*/ 2147483647 h 25"/>
              <a:gd name="T22" fmla="*/ 2147483647 w 35"/>
              <a:gd name="T23" fmla="*/ 2147483647 h 25"/>
              <a:gd name="T24" fmla="*/ 2147483647 w 35"/>
              <a:gd name="T25" fmla="*/ 2147483647 h 25"/>
              <a:gd name="T26" fmla="*/ 2147483647 w 35"/>
              <a:gd name="T27" fmla="*/ 2147483647 h 25"/>
              <a:gd name="T28" fmla="*/ 2147483647 w 35"/>
              <a:gd name="T29" fmla="*/ 2147483647 h 25"/>
              <a:gd name="T30" fmla="*/ 2147483647 w 35"/>
              <a:gd name="T31" fmla="*/ 2147483647 h 25"/>
              <a:gd name="T32" fmla="*/ 0 w 35"/>
              <a:gd name="T33" fmla="*/ 2147483647 h 25"/>
              <a:gd name="T34" fmla="*/ 0 w 35"/>
              <a:gd name="T35" fmla="*/ 2147483647 h 25"/>
              <a:gd name="T36" fmla="*/ 2147483647 w 35"/>
              <a:gd name="T37" fmla="*/ 2147483647 h 25"/>
              <a:gd name="T38" fmla="*/ 2147483647 w 35"/>
              <a:gd name="T39" fmla="*/ 2147483647 h 25"/>
              <a:gd name="T40" fmla="*/ 2147483647 w 35"/>
              <a:gd name="T41" fmla="*/ 2147483647 h 25"/>
              <a:gd name="T42" fmla="*/ 2147483647 w 35"/>
              <a:gd name="T43" fmla="*/ 2147483647 h 25"/>
              <a:gd name="T44" fmla="*/ 2147483647 w 35"/>
              <a:gd name="T45" fmla="*/ 2147483647 h 25"/>
              <a:gd name="T46" fmla="*/ 2147483647 w 35"/>
              <a:gd name="T47" fmla="*/ 2147483647 h 25"/>
              <a:gd name="T48" fmla="*/ 2147483647 w 35"/>
              <a:gd name="T49" fmla="*/ 2147483647 h 25"/>
              <a:gd name="T50" fmla="*/ 2147483647 w 35"/>
              <a:gd name="T51" fmla="*/ 2147483647 h 25"/>
              <a:gd name="T52" fmla="*/ 2147483647 w 35"/>
              <a:gd name="T53" fmla="*/ 2147483647 h 25"/>
              <a:gd name="T54" fmla="*/ 2147483647 w 35"/>
              <a:gd name="T55" fmla="*/ 2147483647 h 25"/>
              <a:gd name="T56" fmla="*/ 2147483647 w 35"/>
              <a:gd name="T57" fmla="*/ 2147483647 h 25"/>
              <a:gd name="T58" fmla="*/ 2147483647 w 35"/>
              <a:gd name="T59" fmla="*/ 2147483647 h 25"/>
              <a:gd name="T60" fmla="*/ 2147483647 w 35"/>
              <a:gd name="T61" fmla="*/ 2147483647 h 25"/>
              <a:gd name="T62" fmla="*/ 2147483647 w 35"/>
              <a:gd name="T63" fmla="*/ 2147483647 h 25"/>
              <a:gd name="T64" fmla="*/ 2147483647 w 35"/>
              <a:gd name="T65" fmla="*/ 2147483647 h 25"/>
              <a:gd name="T66" fmla="*/ 2147483647 w 35"/>
              <a:gd name="T67" fmla="*/ 2147483647 h 25"/>
              <a:gd name="T68" fmla="*/ 2147483647 w 35"/>
              <a:gd name="T69" fmla="*/ 2147483647 h 25"/>
              <a:gd name="T70" fmla="*/ 2147483647 w 35"/>
              <a:gd name="T71" fmla="*/ 2147483647 h 25"/>
              <a:gd name="T72" fmla="*/ 2147483647 w 35"/>
              <a:gd name="T73" fmla="*/ 2147483647 h 25"/>
              <a:gd name="T74" fmla="*/ 2147483647 w 35"/>
              <a:gd name="T75" fmla="*/ 2147483647 h 25"/>
              <a:gd name="T76" fmla="*/ 2147483647 w 35"/>
              <a:gd name="T77" fmla="*/ 2147483647 h 25"/>
              <a:gd name="T78" fmla="*/ 2147483647 w 35"/>
              <a:gd name="T79" fmla="*/ 2147483647 h 25"/>
              <a:gd name="T80" fmla="*/ 2147483647 w 35"/>
              <a:gd name="T81" fmla="*/ 2147483647 h 25"/>
              <a:gd name="T82" fmla="*/ 2147483647 w 35"/>
              <a:gd name="T83" fmla="*/ 2147483647 h 25"/>
              <a:gd name="T84" fmla="*/ 2147483647 w 35"/>
              <a:gd name="T85" fmla="*/ 2147483647 h 25"/>
              <a:gd name="T86" fmla="*/ 2147483647 w 35"/>
              <a:gd name="T87" fmla="*/ 2147483647 h 25"/>
              <a:gd name="T88" fmla="*/ 2147483647 w 35"/>
              <a:gd name="T89" fmla="*/ 2147483647 h 25"/>
              <a:gd name="T90" fmla="*/ 2147483647 w 35"/>
              <a:gd name="T91" fmla="*/ 2147483647 h 25"/>
              <a:gd name="T92" fmla="*/ 2147483647 w 35"/>
              <a:gd name="T93" fmla="*/ 2147483647 h 25"/>
              <a:gd name="T94" fmla="*/ 2147483647 w 35"/>
              <a:gd name="T95" fmla="*/ 2147483647 h 25"/>
              <a:gd name="T96" fmla="*/ 2147483647 w 35"/>
              <a:gd name="T97" fmla="*/ 2147483647 h 25"/>
              <a:gd name="T98" fmla="*/ 2147483647 w 35"/>
              <a:gd name="T99" fmla="*/ 2147483647 h 25"/>
              <a:gd name="T100" fmla="*/ 2147483647 w 35"/>
              <a:gd name="T101" fmla="*/ 0 h 25"/>
              <a:gd name="T102" fmla="*/ 2147483647 w 35"/>
              <a:gd name="T103" fmla="*/ 2147483647 h 25"/>
              <a:gd name="T104" fmla="*/ 2147483647 w 35"/>
              <a:gd name="T105" fmla="*/ 0 h 25"/>
              <a:gd name="T106" fmla="*/ 2147483647 w 35"/>
              <a:gd name="T107" fmla="*/ 2147483647 h 25"/>
              <a:gd name="T108" fmla="*/ 2147483647 w 35"/>
              <a:gd name="T109" fmla="*/ 2147483647 h 25"/>
              <a:gd name="T110" fmla="*/ 2147483647 w 35"/>
              <a:gd name="T111" fmla="*/ 2147483647 h 25"/>
              <a:gd name="T112" fmla="*/ 2147483647 w 35"/>
              <a:gd name="T113" fmla="*/ 2147483647 h 25"/>
              <a:gd name="T114" fmla="*/ 2147483647 w 35"/>
              <a:gd name="T115" fmla="*/ 2147483647 h 25"/>
              <a:gd name="T116" fmla="*/ 2147483647 w 35"/>
              <a:gd name="T117" fmla="*/ 2147483647 h 25"/>
              <a:gd name="T118" fmla="*/ 0 w 35"/>
              <a:gd name="T119" fmla="*/ 2147483647 h 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5"/>
              <a:gd name="T181" fmla="*/ 0 h 25"/>
              <a:gd name="T182" fmla="*/ 35 w 35"/>
              <a:gd name="T183" fmla="*/ 25 h 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80" name="Freeform 111"/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2147483647 w 83"/>
              <a:gd name="T1" fmla="*/ 2147483647 h 49"/>
              <a:gd name="T2" fmla="*/ 2147483647 w 83"/>
              <a:gd name="T3" fmla="*/ 2147483647 h 49"/>
              <a:gd name="T4" fmla="*/ 2147483647 w 83"/>
              <a:gd name="T5" fmla="*/ 2147483647 h 49"/>
              <a:gd name="T6" fmla="*/ 2147483647 w 83"/>
              <a:gd name="T7" fmla="*/ 2147483647 h 49"/>
              <a:gd name="T8" fmla="*/ 2147483647 w 83"/>
              <a:gd name="T9" fmla="*/ 2147483647 h 49"/>
              <a:gd name="T10" fmla="*/ 2147483647 w 83"/>
              <a:gd name="T11" fmla="*/ 2147483647 h 49"/>
              <a:gd name="T12" fmla="*/ 2147483647 w 83"/>
              <a:gd name="T13" fmla="*/ 2147483647 h 49"/>
              <a:gd name="T14" fmla="*/ 2147483647 w 83"/>
              <a:gd name="T15" fmla="*/ 2147483647 h 49"/>
              <a:gd name="T16" fmla="*/ 2147483647 w 83"/>
              <a:gd name="T17" fmla="*/ 2147483647 h 49"/>
              <a:gd name="T18" fmla="*/ 2147483647 w 83"/>
              <a:gd name="T19" fmla="*/ 2147483647 h 49"/>
              <a:gd name="T20" fmla="*/ 2147483647 w 83"/>
              <a:gd name="T21" fmla="*/ 2147483647 h 49"/>
              <a:gd name="T22" fmla="*/ 2147483647 w 83"/>
              <a:gd name="T23" fmla="*/ 2147483647 h 49"/>
              <a:gd name="T24" fmla="*/ 2147483647 w 83"/>
              <a:gd name="T25" fmla="*/ 2147483647 h 49"/>
              <a:gd name="T26" fmla="*/ 2147483647 w 83"/>
              <a:gd name="T27" fmla="*/ 2147483647 h 49"/>
              <a:gd name="T28" fmla="*/ 2147483647 w 83"/>
              <a:gd name="T29" fmla="*/ 2147483647 h 49"/>
              <a:gd name="T30" fmla="*/ 2147483647 w 83"/>
              <a:gd name="T31" fmla="*/ 0 h 49"/>
              <a:gd name="T32" fmla="*/ 2147483647 w 83"/>
              <a:gd name="T33" fmla="*/ 2147483647 h 49"/>
              <a:gd name="T34" fmla="*/ 2147483647 w 83"/>
              <a:gd name="T35" fmla="*/ 2147483647 h 49"/>
              <a:gd name="T36" fmla="*/ 2147483647 w 83"/>
              <a:gd name="T37" fmla="*/ 2147483647 h 49"/>
              <a:gd name="T38" fmla="*/ 2147483647 w 83"/>
              <a:gd name="T39" fmla="*/ 2147483647 h 49"/>
              <a:gd name="T40" fmla="*/ 2147483647 w 83"/>
              <a:gd name="T41" fmla="*/ 2147483647 h 49"/>
              <a:gd name="T42" fmla="*/ 2147483647 w 83"/>
              <a:gd name="T43" fmla="*/ 2147483647 h 49"/>
              <a:gd name="T44" fmla="*/ 2147483647 w 83"/>
              <a:gd name="T45" fmla="*/ 2147483647 h 49"/>
              <a:gd name="T46" fmla="*/ 2147483647 w 83"/>
              <a:gd name="T47" fmla="*/ 2147483647 h 49"/>
              <a:gd name="T48" fmla="*/ 2147483647 w 83"/>
              <a:gd name="T49" fmla="*/ 2147483647 h 49"/>
              <a:gd name="T50" fmla="*/ 2147483647 w 83"/>
              <a:gd name="T51" fmla="*/ 2147483647 h 49"/>
              <a:gd name="T52" fmla="*/ 2147483647 w 83"/>
              <a:gd name="T53" fmla="*/ 2147483647 h 49"/>
              <a:gd name="T54" fmla="*/ 2147483647 w 83"/>
              <a:gd name="T55" fmla="*/ 2147483647 h 49"/>
              <a:gd name="T56" fmla="*/ 2147483647 w 83"/>
              <a:gd name="T57" fmla="*/ 2147483647 h 49"/>
              <a:gd name="T58" fmla="*/ 2147483647 w 83"/>
              <a:gd name="T59" fmla="*/ 2147483647 h 49"/>
              <a:gd name="T60" fmla="*/ 2147483647 w 83"/>
              <a:gd name="T61" fmla="*/ 2147483647 h 49"/>
              <a:gd name="T62" fmla="*/ 0 w 83"/>
              <a:gd name="T63" fmla="*/ 2147483647 h 49"/>
              <a:gd name="T64" fmla="*/ 2147483647 w 83"/>
              <a:gd name="T65" fmla="*/ 2147483647 h 49"/>
              <a:gd name="T66" fmla="*/ 2147483647 w 83"/>
              <a:gd name="T67" fmla="*/ 2147483647 h 49"/>
              <a:gd name="T68" fmla="*/ 2147483647 w 83"/>
              <a:gd name="T69" fmla="*/ 2147483647 h 49"/>
              <a:gd name="T70" fmla="*/ 2147483647 w 83"/>
              <a:gd name="T71" fmla="*/ 2147483647 h 49"/>
              <a:gd name="T72" fmla="*/ 2147483647 w 83"/>
              <a:gd name="T73" fmla="*/ 2147483647 h 49"/>
              <a:gd name="T74" fmla="*/ 2147483647 w 83"/>
              <a:gd name="T75" fmla="*/ 2147483647 h 49"/>
              <a:gd name="T76" fmla="*/ 2147483647 w 83"/>
              <a:gd name="T77" fmla="*/ 2147483647 h 49"/>
              <a:gd name="T78" fmla="*/ 2147483647 w 83"/>
              <a:gd name="T79" fmla="*/ 2147483647 h 49"/>
              <a:gd name="T80" fmla="*/ 2147483647 w 83"/>
              <a:gd name="T81" fmla="*/ 2147483647 h 49"/>
              <a:gd name="T82" fmla="*/ 2147483647 w 83"/>
              <a:gd name="T83" fmla="*/ 2147483647 h 49"/>
              <a:gd name="T84" fmla="*/ 2147483647 w 83"/>
              <a:gd name="T85" fmla="*/ 2147483647 h 49"/>
              <a:gd name="T86" fmla="*/ 2147483647 w 83"/>
              <a:gd name="T87" fmla="*/ 2147483647 h 49"/>
              <a:gd name="T88" fmla="*/ 2147483647 w 83"/>
              <a:gd name="T89" fmla="*/ 2147483647 h 49"/>
              <a:gd name="T90" fmla="*/ 2147483647 w 83"/>
              <a:gd name="T91" fmla="*/ 2147483647 h 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3"/>
              <a:gd name="T139" fmla="*/ 0 h 49"/>
              <a:gd name="T140" fmla="*/ 83 w 83"/>
              <a:gd name="T141" fmla="*/ 49 h 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1" name="Freeform 112"/>
          <p:cNvSpPr>
            <a:spLocks/>
          </p:cNvSpPr>
          <p:nvPr/>
        </p:nvSpPr>
        <p:spPr bwMode="auto">
          <a:xfrm>
            <a:off x="3041650" y="6053138"/>
            <a:ext cx="292100" cy="203200"/>
          </a:xfrm>
          <a:custGeom>
            <a:avLst/>
            <a:gdLst>
              <a:gd name="T0" fmla="*/ 2147483647 w 167"/>
              <a:gd name="T1" fmla="*/ 2147483647 h 113"/>
              <a:gd name="T2" fmla="*/ 2147483647 w 167"/>
              <a:gd name="T3" fmla="*/ 2147483647 h 113"/>
              <a:gd name="T4" fmla="*/ 2147483647 w 167"/>
              <a:gd name="T5" fmla="*/ 2147483647 h 113"/>
              <a:gd name="T6" fmla="*/ 2147483647 w 167"/>
              <a:gd name="T7" fmla="*/ 2147483647 h 113"/>
              <a:gd name="T8" fmla="*/ 2147483647 w 167"/>
              <a:gd name="T9" fmla="*/ 2147483647 h 113"/>
              <a:gd name="T10" fmla="*/ 2147483647 w 167"/>
              <a:gd name="T11" fmla="*/ 2147483647 h 113"/>
              <a:gd name="T12" fmla="*/ 2147483647 w 167"/>
              <a:gd name="T13" fmla="*/ 2147483647 h 113"/>
              <a:gd name="T14" fmla="*/ 2147483647 w 167"/>
              <a:gd name="T15" fmla="*/ 2147483647 h 113"/>
              <a:gd name="T16" fmla="*/ 2147483647 w 167"/>
              <a:gd name="T17" fmla="*/ 2147483647 h 113"/>
              <a:gd name="T18" fmla="*/ 2147483647 w 167"/>
              <a:gd name="T19" fmla="*/ 2147483647 h 113"/>
              <a:gd name="T20" fmla="*/ 2147483647 w 167"/>
              <a:gd name="T21" fmla="*/ 2147483647 h 113"/>
              <a:gd name="T22" fmla="*/ 2147483647 w 167"/>
              <a:gd name="T23" fmla="*/ 0 h 113"/>
              <a:gd name="T24" fmla="*/ 2147483647 w 167"/>
              <a:gd name="T25" fmla="*/ 0 h 113"/>
              <a:gd name="T26" fmla="*/ 2147483647 w 167"/>
              <a:gd name="T27" fmla="*/ 2147483647 h 113"/>
              <a:gd name="T28" fmla="*/ 2147483647 w 167"/>
              <a:gd name="T29" fmla="*/ 2147483647 h 113"/>
              <a:gd name="T30" fmla="*/ 2147483647 w 167"/>
              <a:gd name="T31" fmla="*/ 2147483647 h 113"/>
              <a:gd name="T32" fmla="*/ 2147483647 w 167"/>
              <a:gd name="T33" fmla="*/ 2147483647 h 113"/>
              <a:gd name="T34" fmla="*/ 2147483647 w 167"/>
              <a:gd name="T35" fmla="*/ 2147483647 h 113"/>
              <a:gd name="T36" fmla="*/ 2147483647 w 167"/>
              <a:gd name="T37" fmla="*/ 2147483647 h 113"/>
              <a:gd name="T38" fmla="*/ 2147483647 w 167"/>
              <a:gd name="T39" fmla="*/ 2147483647 h 113"/>
              <a:gd name="T40" fmla="*/ 2147483647 w 167"/>
              <a:gd name="T41" fmla="*/ 2147483647 h 113"/>
              <a:gd name="T42" fmla="*/ 2147483647 w 167"/>
              <a:gd name="T43" fmla="*/ 2147483647 h 113"/>
              <a:gd name="T44" fmla="*/ 2147483647 w 167"/>
              <a:gd name="T45" fmla="*/ 2147483647 h 113"/>
              <a:gd name="T46" fmla="*/ 2147483647 w 167"/>
              <a:gd name="T47" fmla="*/ 2147483647 h 113"/>
              <a:gd name="T48" fmla="*/ 2147483647 w 167"/>
              <a:gd name="T49" fmla="*/ 2147483647 h 113"/>
              <a:gd name="T50" fmla="*/ 2147483647 w 167"/>
              <a:gd name="T51" fmla="*/ 2147483647 h 113"/>
              <a:gd name="T52" fmla="*/ 2147483647 w 167"/>
              <a:gd name="T53" fmla="*/ 2147483647 h 113"/>
              <a:gd name="T54" fmla="*/ 2147483647 w 167"/>
              <a:gd name="T55" fmla="*/ 2147483647 h 113"/>
              <a:gd name="T56" fmla="*/ 2147483647 w 167"/>
              <a:gd name="T57" fmla="*/ 2147483647 h 113"/>
              <a:gd name="T58" fmla="*/ 2147483647 w 167"/>
              <a:gd name="T59" fmla="*/ 2147483647 h 113"/>
              <a:gd name="T60" fmla="*/ 2147483647 w 167"/>
              <a:gd name="T61" fmla="*/ 2147483647 h 113"/>
              <a:gd name="T62" fmla="*/ 2147483647 w 167"/>
              <a:gd name="T63" fmla="*/ 2147483647 h 113"/>
              <a:gd name="T64" fmla="*/ 2147483647 w 167"/>
              <a:gd name="T65" fmla="*/ 2147483647 h 113"/>
              <a:gd name="T66" fmla="*/ 2147483647 w 167"/>
              <a:gd name="T67" fmla="*/ 2147483647 h 113"/>
              <a:gd name="T68" fmla="*/ 2147483647 w 167"/>
              <a:gd name="T69" fmla="*/ 2147483647 h 113"/>
              <a:gd name="T70" fmla="*/ 2147483647 w 167"/>
              <a:gd name="T71" fmla="*/ 2147483647 h 113"/>
              <a:gd name="T72" fmla="*/ 2147483647 w 167"/>
              <a:gd name="T73" fmla="*/ 2147483647 h 113"/>
              <a:gd name="T74" fmla="*/ 2147483647 w 167"/>
              <a:gd name="T75" fmla="*/ 2147483647 h 113"/>
              <a:gd name="T76" fmla="*/ 2147483647 w 167"/>
              <a:gd name="T77" fmla="*/ 2147483647 h 113"/>
              <a:gd name="T78" fmla="*/ 2147483647 w 167"/>
              <a:gd name="T79" fmla="*/ 2147483647 h 113"/>
              <a:gd name="T80" fmla="*/ 2147483647 w 167"/>
              <a:gd name="T81" fmla="*/ 2147483647 h 113"/>
              <a:gd name="T82" fmla="*/ 2147483647 w 167"/>
              <a:gd name="T83" fmla="*/ 2147483647 h 113"/>
              <a:gd name="T84" fmla="*/ 2147483647 w 167"/>
              <a:gd name="T85" fmla="*/ 2147483647 h 113"/>
              <a:gd name="T86" fmla="*/ 2147483647 w 167"/>
              <a:gd name="T87" fmla="*/ 2147483647 h 113"/>
              <a:gd name="T88" fmla="*/ 2147483647 w 167"/>
              <a:gd name="T89" fmla="*/ 2147483647 h 113"/>
              <a:gd name="T90" fmla="*/ 0 w 167"/>
              <a:gd name="T91" fmla="*/ 2147483647 h 113"/>
              <a:gd name="T92" fmla="*/ 2147483647 w 167"/>
              <a:gd name="T93" fmla="*/ 2147483647 h 113"/>
              <a:gd name="T94" fmla="*/ 2147483647 w 167"/>
              <a:gd name="T95" fmla="*/ 2147483647 h 113"/>
              <a:gd name="T96" fmla="*/ 2147483647 w 167"/>
              <a:gd name="T97" fmla="*/ 2147483647 h 113"/>
              <a:gd name="T98" fmla="*/ 2147483647 w 167"/>
              <a:gd name="T99" fmla="*/ 2147483647 h 113"/>
              <a:gd name="T100" fmla="*/ 2147483647 w 167"/>
              <a:gd name="T101" fmla="*/ 2147483647 h 113"/>
              <a:gd name="T102" fmla="*/ 2147483647 w 167"/>
              <a:gd name="T103" fmla="*/ 2147483647 h 113"/>
              <a:gd name="T104" fmla="*/ 2147483647 w 167"/>
              <a:gd name="T105" fmla="*/ 2147483647 h 113"/>
              <a:gd name="T106" fmla="*/ 2147483647 w 167"/>
              <a:gd name="T107" fmla="*/ 2147483647 h 113"/>
              <a:gd name="T108" fmla="*/ 2147483647 w 167"/>
              <a:gd name="T109" fmla="*/ 2147483647 h 113"/>
              <a:gd name="T110" fmla="*/ 2147483647 w 167"/>
              <a:gd name="T111" fmla="*/ 2147483647 h 113"/>
              <a:gd name="T112" fmla="*/ 2147483647 w 167"/>
              <a:gd name="T113" fmla="*/ 2147483647 h 113"/>
              <a:gd name="T114" fmla="*/ 2147483647 w 167"/>
              <a:gd name="T115" fmla="*/ 2147483647 h 113"/>
              <a:gd name="T116" fmla="*/ 2147483647 w 167"/>
              <a:gd name="T117" fmla="*/ 2147483647 h 113"/>
              <a:gd name="T118" fmla="*/ 2147483647 w 167"/>
              <a:gd name="T119" fmla="*/ 2147483647 h 11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7"/>
              <a:gd name="T181" fmla="*/ 0 h 113"/>
              <a:gd name="T182" fmla="*/ 167 w 167"/>
              <a:gd name="T183" fmla="*/ 113 h 11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2" name="Freeform 113"/>
          <p:cNvSpPr>
            <a:spLocks/>
          </p:cNvSpPr>
          <p:nvPr/>
        </p:nvSpPr>
        <p:spPr bwMode="auto">
          <a:xfrm>
            <a:off x="3294063" y="5797550"/>
            <a:ext cx="127000" cy="36513"/>
          </a:xfrm>
          <a:custGeom>
            <a:avLst/>
            <a:gdLst>
              <a:gd name="T0" fmla="*/ 2147483647 w 73"/>
              <a:gd name="T1" fmla="*/ 2147483647 h 21"/>
              <a:gd name="T2" fmla="*/ 2147483647 w 73"/>
              <a:gd name="T3" fmla="*/ 2147483647 h 21"/>
              <a:gd name="T4" fmla="*/ 2147483647 w 73"/>
              <a:gd name="T5" fmla="*/ 2147483647 h 21"/>
              <a:gd name="T6" fmla="*/ 2147483647 w 73"/>
              <a:gd name="T7" fmla="*/ 2147483647 h 21"/>
              <a:gd name="T8" fmla="*/ 2147483647 w 73"/>
              <a:gd name="T9" fmla="*/ 2147483647 h 21"/>
              <a:gd name="T10" fmla="*/ 2147483647 w 73"/>
              <a:gd name="T11" fmla="*/ 2147483647 h 21"/>
              <a:gd name="T12" fmla="*/ 2147483647 w 73"/>
              <a:gd name="T13" fmla="*/ 2147483647 h 21"/>
              <a:gd name="T14" fmla="*/ 2147483647 w 73"/>
              <a:gd name="T15" fmla="*/ 2147483647 h 21"/>
              <a:gd name="T16" fmla="*/ 2147483647 w 73"/>
              <a:gd name="T17" fmla="*/ 2147483647 h 21"/>
              <a:gd name="T18" fmla="*/ 2147483647 w 73"/>
              <a:gd name="T19" fmla="*/ 2147483647 h 21"/>
              <a:gd name="T20" fmla="*/ 2147483647 w 73"/>
              <a:gd name="T21" fmla="*/ 2147483647 h 21"/>
              <a:gd name="T22" fmla="*/ 2147483647 w 73"/>
              <a:gd name="T23" fmla="*/ 2147483647 h 21"/>
              <a:gd name="T24" fmla="*/ 2147483647 w 73"/>
              <a:gd name="T25" fmla="*/ 2147483647 h 21"/>
              <a:gd name="T26" fmla="*/ 2147483647 w 73"/>
              <a:gd name="T27" fmla="*/ 2147483647 h 21"/>
              <a:gd name="T28" fmla="*/ 2147483647 w 73"/>
              <a:gd name="T29" fmla="*/ 2147483647 h 21"/>
              <a:gd name="T30" fmla="*/ 2147483647 w 73"/>
              <a:gd name="T31" fmla="*/ 2147483647 h 21"/>
              <a:gd name="T32" fmla="*/ 2147483647 w 73"/>
              <a:gd name="T33" fmla="*/ 2147483647 h 21"/>
              <a:gd name="T34" fmla="*/ 2147483647 w 73"/>
              <a:gd name="T35" fmla="*/ 2147483647 h 21"/>
              <a:gd name="T36" fmla="*/ 2147483647 w 73"/>
              <a:gd name="T37" fmla="*/ 2147483647 h 21"/>
              <a:gd name="T38" fmla="*/ 2147483647 w 73"/>
              <a:gd name="T39" fmla="*/ 2147483647 h 21"/>
              <a:gd name="T40" fmla="*/ 2147483647 w 73"/>
              <a:gd name="T41" fmla="*/ 2147483647 h 21"/>
              <a:gd name="T42" fmla="*/ 2147483647 w 73"/>
              <a:gd name="T43" fmla="*/ 2147483647 h 21"/>
              <a:gd name="T44" fmla="*/ 2147483647 w 73"/>
              <a:gd name="T45" fmla="*/ 2147483647 h 21"/>
              <a:gd name="T46" fmla="*/ 2147483647 w 73"/>
              <a:gd name="T47" fmla="*/ 2147483647 h 21"/>
              <a:gd name="T48" fmla="*/ 2147483647 w 73"/>
              <a:gd name="T49" fmla="*/ 2147483647 h 21"/>
              <a:gd name="T50" fmla="*/ 2147483647 w 73"/>
              <a:gd name="T51" fmla="*/ 0 h 21"/>
              <a:gd name="T52" fmla="*/ 2147483647 w 73"/>
              <a:gd name="T53" fmla="*/ 0 h 21"/>
              <a:gd name="T54" fmla="*/ 2147483647 w 73"/>
              <a:gd name="T55" fmla="*/ 0 h 21"/>
              <a:gd name="T56" fmla="*/ 2147483647 w 73"/>
              <a:gd name="T57" fmla="*/ 0 h 21"/>
              <a:gd name="T58" fmla="*/ 2147483647 w 73"/>
              <a:gd name="T59" fmla="*/ 0 h 21"/>
              <a:gd name="T60" fmla="*/ 2147483647 w 73"/>
              <a:gd name="T61" fmla="*/ 0 h 21"/>
              <a:gd name="T62" fmla="*/ 2147483647 w 73"/>
              <a:gd name="T63" fmla="*/ 0 h 21"/>
              <a:gd name="T64" fmla="*/ 2147483647 w 73"/>
              <a:gd name="T65" fmla="*/ 0 h 21"/>
              <a:gd name="T66" fmla="*/ 2147483647 w 73"/>
              <a:gd name="T67" fmla="*/ 0 h 21"/>
              <a:gd name="T68" fmla="*/ 2147483647 w 73"/>
              <a:gd name="T69" fmla="*/ 0 h 21"/>
              <a:gd name="T70" fmla="*/ 2147483647 w 73"/>
              <a:gd name="T71" fmla="*/ 0 h 21"/>
              <a:gd name="T72" fmla="*/ 2147483647 w 73"/>
              <a:gd name="T73" fmla="*/ 2147483647 h 21"/>
              <a:gd name="T74" fmla="*/ 2147483647 w 73"/>
              <a:gd name="T75" fmla="*/ 2147483647 h 21"/>
              <a:gd name="T76" fmla="*/ 0 w 73"/>
              <a:gd name="T77" fmla="*/ 2147483647 h 21"/>
              <a:gd name="T78" fmla="*/ 0 w 73"/>
              <a:gd name="T79" fmla="*/ 2147483647 h 21"/>
              <a:gd name="T80" fmla="*/ 2147483647 w 73"/>
              <a:gd name="T81" fmla="*/ 2147483647 h 21"/>
              <a:gd name="T82" fmla="*/ 2147483647 w 73"/>
              <a:gd name="T83" fmla="*/ 2147483647 h 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3"/>
              <a:gd name="T127" fmla="*/ 0 h 21"/>
              <a:gd name="T128" fmla="*/ 73 w 73"/>
              <a:gd name="T129" fmla="*/ 21 h 2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3" name="Freeform 114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2147483647 w 61"/>
              <a:gd name="T1" fmla="*/ 2147483647 h 15"/>
              <a:gd name="T2" fmla="*/ 2147483647 w 61"/>
              <a:gd name="T3" fmla="*/ 2147483647 h 15"/>
              <a:gd name="T4" fmla="*/ 2147483647 w 61"/>
              <a:gd name="T5" fmla="*/ 2147483647 h 15"/>
              <a:gd name="T6" fmla="*/ 2147483647 w 61"/>
              <a:gd name="T7" fmla="*/ 2147483647 h 15"/>
              <a:gd name="T8" fmla="*/ 2147483647 w 61"/>
              <a:gd name="T9" fmla="*/ 2147483647 h 15"/>
              <a:gd name="T10" fmla="*/ 2147483647 w 61"/>
              <a:gd name="T11" fmla="*/ 2147483647 h 15"/>
              <a:gd name="T12" fmla="*/ 2147483647 w 61"/>
              <a:gd name="T13" fmla="*/ 2147483647 h 15"/>
              <a:gd name="T14" fmla="*/ 2147483647 w 61"/>
              <a:gd name="T15" fmla="*/ 2147483647 h 15"/>
              <a:gd name="T16" fmla="*/ 2147483647 w 61"/>
              <a:gd name="T17" fmla="*/ 2147483647 h 15"/>
              <a:gd name="T18" fmla="*/ 2147483647 w 61"/>
              <a:gd name="T19" fmla="*/ 2147483647 h 15"/>
              <a:gd name="T20" fmla="*/ 2147483647 w 61"/>
              <a:gd name="T21" fmla="*/ 2147483647 h 15"/>
              <a:gd name="T22" fmla="*/ 2147483647 w 61"/>
              <a:gd name="T23" fmla="*/ 2147483647 h 15"/>
              <a:gd name="T24" fmla="*/ 2147483647 w 61"/>
              <a:gd name="T25" fmla="*/ 2147483647 h 15"/>
              <a:gd name="T26" fmla="*/ 2147483647 w 61"/>
              <a:gd name="T27" fmla="*/ 2147483647 h 15"/>
              <a:gd name="T28" fmla="*/ 2147483647 w 61"/>
              <a:gd name="T29" fmla="*/ 2147483647 h 15"/>
              <a:gd name="T30" fmla="*/ 2147483647 w 61"/>
              <a:gd name="T31" fmla="*/ 2147483647 h 15"/>
              <a:gd name="T32" fmla="*/ 2147483647 w 61"/>
              <a:gd name="T33" fmla="*/ 2147483647 h 15"/>
              <a:gd name="T34" fmla="*/ 2147483647 w 61"/>
              <a:gd name="T35" fmla="*/ 2147483647 h 15"/>
              <a:gd name="T36" fmla="*/ 2147483647 w 61"/>
              <a:gd name="T37" fmla="*/ 2147483647 h 15"/>
              <a:gd name="T38" fmla="*/ 2147483647 w 61"/>
              <a:gd name="T39" fmla="*/ 2147483647 h 15"/>
              <a:gd name="T40" fmla="*/ 2147483647 w 61"/>
              <a:gd name="T41" fmla="*/ 2147483647 h 15"/>
              <a:gd name="T42" fmla="*/ 2147483647 w 61"/>
              <a:gd name="T43" fmla="*/ 2147483647 h 15"/>
              <a:gd name="T44" fmla="*/ 0 w 61"/>
              <a:gd name="T45" fmla="*/ 2147483647 h 15"/>
              <a:gd name="T46" fmla="*/ 2147483647 w 61"/>
              <a:gd name="T47" fmla="*/ 2147483647 h 15"/>
              <a:gd name="T48" fmla="*/ 2147483647 w 61"/>
              <a:gd name="T49" fmla="*/ 2147483647 h 15"/>
              <a:gd name="T50" fmla="*/ 2147483647 w 61"/>
              <a:gd name="T51" fmla="*/ 2147483647 h 15"/>
              <a:gd name="T52" fmla="*/ 2147483647 w 61"/>
              <a:gd name="T53" fmla="*/ 2147483647 h 15"/>
              <a:gd name="T54" fmla="*/ 2147483647 w 61"/>
              <a:gd name="T55" fmla="*/ 2147483647 h 15"/>
              <a:gd name="T56" fmla="*/ 2147483647 w 61"/>
              <a:gd name="T57" fmla="*/ 2147483647 h 15"/>
              <a:gd name="T58" fmla="*/ 2147483647 w 61"/>
              <a:gd name="T59" fmla="*/ 2147483647 h 15"/>
              <a:gd name="T60" fmla="*/ 2147483647 w 61"/>
              <a:gd name="T61" fmla="*/ 2147483647 h 15"/>
              <a:gd name="T62" fmla="*/ 2147483647 w 61"/>
              <a:gd name="T63" fmla="*/ 2147483647 h 15"/>
              <a:gd name="T64" fmla="*/ 2147483647 w 61"/>
              <a:gd name="T65" fmla="*/ 2147483647 h 15"/>
              <a:gd name="T66" fmla="*/ 2147483647 w 61"/>
              <a:gd name="T67" fmla="*/ 2147483647 h 15"/>
              <a:gd name="T68" fmla="*/ 2147483647 w 61"/>
              <a:gd name="T69" fmla="*/ 2147483647 h 15"/>
              <a:gd name="T70" fmla="*/ 2147483647 w 61"/>
              <a:gd name="T71" fmla="*/ 2147483647 h 15"/>
              <a:gd name="T72" fmla="*/ 2147483647 w 61"/>
              <a:gd name="T73" fmla="*/ 2147483647 h 15"/>
              <a:gd name="T74" fmla="*/ 2147483647 w 61"/>
              <a:gd name="T75" fmla="*/ 2147483647 h 15"/>
              <a:gd name="T76" fmla="*/ 2147483647 w 61"/>
              <a:gd name="T77" fmla="*/ 2147483647 h 15"/>
              <a:gd name="T78" fmla="*/ 2147483647 w 61"/>
              <a:gd name="T79" fmla="*/ 2147483647 h 15"/>
              <a:gd name="T80" fmla="*/ 2147483647 w 61"/>
              <a:gd name="T81" fmla="*/ 2147483647 h 15"/>
              <a:gd name="T82" fmla="*/ 2147483647 w 61"/>
              <a:gd name="T83" fmla="*/ 2147483647 h 15"/>
              <a:gd name="T84" fmla="*/ 2147483647 w 61"/>
              <a:gd name="T85" fmla="*/ 2147483647 h 15"/>
              <a:gd name="T86" fmla="*/ 2147483647 w 61"/>
              <a:gd name="T87" fmla="*/ 2147483647 h 15"/>
              <a:gd name="T88" fmla="*/ 2147483647 w 61"/>
              <a:gd name="T89" fmla="*/ 2147483647 h 15"/>
              <a:gd name="T90" fmla="*/ 2147483647 w 61"/>
              <a:gd name="T91" fmla="*/ 2147483647 h 1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1"/>
              <a:gd name="T139" fmla="*/ 0 h 15"/>
              <a:gd name="T140" fmla="*/ 61 w 61"/>
              <a:gd name="T141" fmla="*/ 15 h 1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4" name="Freeform 115"/>
          <p:cNvSpPr>
            <a:spLocks/>
          </p:cNvSpPr>
          <p:nvPr/>
        </p:nvSpPr>
        <p:spPr bwMode="auto">
          <a:xfrm>
            <a:off x="3146425" y="5854700"/>
            <a:ext cx="280988" cy="131763"/>
          </a:xfrm>
          <a:custGeom>
            <a:avLst/>
            <a:gdLst>
              <a:gd name="T0" fmla="*/ 2147483647 w 161"/>
              <a:gd name="T1" fmla="*/ 2147483647 h 73"/>
              <a:gd name="T2" fmla="*/ 2147483647 w 161"/>
              <a:gd name="T3" fmla="*/ 2147483647 h 73"/>
              <a:gd name="T4" fmla="*/ 2147483647 w 161"/>
              <a:gd name="T5" fmla="*/ 2147483647 h 73"/>
              <a:gd name="T6" fmla="*/ 2147483647 w 161"/>
              <a:gd name="T7" fmla="*/ 2147483647 h 73"/>
              <a:gd name="T8" fmla="*/ 2147483647 w 161"/>
              <a:gd name="T9" fmla="*/ 0 h 73"/>
              <a:gd name="T10" fmla="*/ 2147483647 w 161"/>
              <a:gd name="T11" fmla="*/ 2147483647 h 73"/>
              <a:gd name="T12" fmla="*/ 2147483647 w 161"/>
              <a:gd name="T13" fmla="*/ 0 h 73"/>
              <a:gd name="T14" fmla="*/ 2147483647 w 161"/>
              <a:gd name="T15" fmla="*/ 0 h 73"/>
              <a:gd name="T16" fmla="*/ 2147483647 w 161"/>
              <a:gd name="T17" fmla="*/ 0 h 73"/>
              <a:gd name="T18" fmla="*/ 2147483647 w 161"/>
              <a:gd name="T19" fmla="*/ 0 h 73"/>
              <a:gd name="T20" fmla="*/ 2147483647 w 161"/>
              <a:gd name="T21" fmla="*/ 2147483647 h 73"/>
              <a:gd name="T22" fmla="*/ 2147483647 w 161"/>
              <a:gd name="T23" fmla="*/ 2147483647 h 73"/>
              <a:gd name="T24" fmla="*/ 2147483647 w 161"/>
              <a:gd name="T25" fmla="*/ 0 h 73"/>
              <a:gd name="T26" fmla="*/ 2147483647 w 161"/>
              <a:gd name="T27" fmla="*/ 2147483647 h 73"/>
              <a:gd name="T28" fmla="*/ 2147483647 w 161"/>
              <a:gd name="T29" fmla="*/ 2147483647 h 73"/>
              <a:gd name="T30" fmla="*/ 2147483647 w 161"/>
              <a:gd name="T31" fmla="*/ 2147483647 h 73"/>
              <a:gd name="T32" fmla="*/ 2147483647 w 161"/>
              <a:gd name="T33" fmla="*/ 2147483647 h 73"/>
              <a:gd name="T34" fmla="*/ 2147483647 w 161"/>
              <a:gd name="T35" fmla="*/ 2147483647 h 73"/>
              <a:gd name="T36" fmla="*/ 2147483647 w 161"/>
              <a:gd name="T37" fmla="*/ 2147483647 h 73"/>
              <a:gd name="T38" fmla="*/ 2147483647 w 161"/>
              <a:gd name="T39" fmla="*/ 2147483647 h 73"/>
              <a:gd name="T40" fmla="*/ 2147483647 w 161"/>
              <a:gd name="T41" fmla="*/ 2147483647 h 73"/>
              <a:gd name="T42" fmla="*/ 2147483647 w 161"/>
              <a:gd name="T43" fmla="*/ 2147483647 h 73"/>
              <a:gd name="T44" fmla="*/ 2147483647 w 161"/>
              <a:gd name="T45" fmla="*/ 2147483647 h 73"/>
              <a:gd name="T46" fmla="*/ 2147483647 w 161"/>
              <a:gd name="T47" fmla="*/ 2147483647 h 73"/>
              <a:gd name="T48" fmla="*/ 2147483647 w 161"/>
              <a:gd name="T49" fmla="*/ 2147483647 h 73"/>
              <a:gd name="T50" fmla="*/ 2147483647 w 161"/>
              <a:gd name="T51" fmla="*/ 2147483647 h 73"/>
              <a:gd name="T52" fmla="*/ 2147483647 w 161"/>
              <a:gd name="T53" fmla="*/ 2147483647 h 73"/>
              <a:gd name="T54" fmla="*/ 2147483647 w 161"/>
              <a:gd name="T55" fmla="*/ 2147483647 h 73"/>
              <a:gd name="T56" fmla="*/ 2147483647 w 161"/>
              <a:gd name="T57" fmla="*/ 2147483647 h 73"/>
              <a:gd name="T58" fmla="*/ 2147483647 w 161"/>
              <a:gd name="T59" fmla="*/ 2147483647 h 73"/>
              <a:gd name="T60" fmla="*/ 2147483647 w 161"/>
              <a:gd name="T61" fmla="*/ 2147483647 h 73"/>
              <a:gd name="T62" fmla="*/ 2147483647 w 161"/>
              <a:gd name="T63" fmla="*/ 2147483647 h 73"/>
              <a:gd name="T64" fmla="*/ 2147483647 w 161"/>
              <a:gd name="T65" fmla="*/ 2147483647 h 73"/>
              <a:gd name="T66" fmla="*/ 2147483647 w 161"/>
              <a:gd name="T67" fmla="*/ 2147483647 h 73"/>
              <a:gd name="T68" fmla="*/ 2147483647 w 161"/>
              <a:gd name="T69" fmla="*/ 2147483647 h 73"/>
              <a:gd name="T70" fmla="*/ 2147483647 w 161"/>
              <a:gd name="T71" fmla="*/ 2147483647 h 73"/>
              <a:gd name="T72" fmla="*/ 2147483647 w 161"/>
              <a:gd name="T73" fmla="*/ 2147483647 h 73"/>
              <a:gd name="T74" fmla="*/ 2147483647 w 161"/>
              <a:gd name="T75" fmla="*/ 2147483647 h 73"/>
              <a:gd name="T76" fmla="*/ 2147483647 w 161"/>
              <a:gd name="T77" fmla="*/ 2147483647 h 73"/>
              <a:gd name="T78" fmla="*/ 2147483647 w 161"/>
              <a:gd name="T79" fmla="*/ 2147483647 h 73"/>
              <a:gd name="T80" fmla="*/ 2147483647 w 161"/>
              <a:gd name="T81" fmla="*/ 2147483647 h 73"/>
              <a:gd name="T82" fmla="*/ 2147483647 w 161"/>
              <a:gd name="T83" fmla="*/ 2147483647 h 73"/>
              <a:gd name="T84" fmla="*/ 2147483647 w 161"/>
              <a:gd name="T85" fmla="*/ 2147483647 h 73"/>
              <a:gd name="T86" fmla="*/ 2147483647 w 161"/>
              <a:gd name="T87" fmla="*/ 2147483647 h 73"/>
              <a:gd name="T88" fmla="*/ 2147483647 w 161"/>
              <a:gd name="T89" fmla="*/ 2147483647 h 73"/>
              <a:gd name="T90" fmla="*/ 2147483647 w 161"/>
              <a:gd name="T91" fmla="*/ 2147483647 h 73"/>
              <a:gd name="T92" fmla="*/ 2147483647 w 161"/>
              <a:gd name="T93" fmla="*/ 2147483647 h 73"/>
              <a:gd name="T94" fmla="*/ 2147483647 w 161"/>
              <a:gd name="T95" fmla="*/ 2147483647 h 73"/>
              <a:gd name="T96" fmla="*/ 2147483647 w 161"/>
              <a:gd name="T97" fmla="*/ 2147483647 h 73"/>
              <a:gd name="T98" fmla="*/ 2147483647 w 161"/>
              <a:gd name="T99" fmla="*/ 2147483647 h 73"/>
              <a:gd name="T100" fmla="*/ 2147483647 w 161"/>
              <a:gd name="T101" fmla="*/ 2147483647 h 73"/>
              <a:gd name="T102" fmla="*/ 2147483647 w 161"/>
              <a:gd name="T103" fmla="*/ 2147483647 h 73"/>
              <a:gd name="T104" fmla="*/ 2147483647 w 161"/>
              <a:gd name="T105" fmla="*/ 2147483647 h 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1"/>
              <a:gd name="T160" fmla="*/ 0 h 73"/>
              <a:gd name="T161" fmla="*/ 161 w 161"/>
              <a:gd name="T162" fmla="*/ 73 h 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5" name="Freeform 116"/>
          <p:cNvSpPr>
            <a:spLocks/>
          </p:cNvSpPr>
          <p:nvPr/>
        </p:nvSpPr>
        <p:spPr bwMode="auto">
          <a:xfrm>
            <a:off x="3248025" y="5865813"/>
            <a:ext cx="50800" cy="109537"/>
          </a:xfrm>
          <a:custGeom>
            <a:avLst/>
            <a:gdLst>
              <a:gd name="T0" fmla="*/ 2147483647 w 29"/>
              <a:gd name="T1" fmla="*/ 2147483647 h 61"/>
              <a:gd name="T2" fmla="*/ 2147483647 w 29"/>
              <a:gd name="T3" fmla="*/ 2147483647 h 61"/>
              <a:gd name="T4" fmla="*/ 2147483647 w 29"/>
              <a:gd name="T5" fmla="*/ 2147483647 h 61"/>
              <a:gd name="T6" fmla="*/ 2147483647 w 29"/>
              <a:gd name="T7" fmla="*/ 2147483647 h 61"/>
              <a:gd name="T8" fmla="*/ 2147483647 w 29"/>
              <a:gd name="T9" fmla="*/ 2147483647 h 61"/>
              <a:gd name="T10" fmla="*/ 2147483647 w 29"/>
              <a:gd name="T11" fmla="*/ 2147483647 h 61"/>
              <a:gd name="T12" fmla="*/ 2147483647 w 29"/>
              <a:gd name="T13" fmla="*/ 2147483647 h 61"/>
              <a:gd name="T14" fmla="*/ 2147483647 w 29"/>
              <a:gd name="T15" fmla="*/ 2147483647 h 61"/>
              <a:gd name="T16" fmla="*/ 2147483647 w 29"/>
              <a:gd name="T17" fmla="*/ 2147483647 h 61"/>
              <a:gd name="T18" fmla="*/ 2147483647 w 29"/>
              <a:gd name="T19" fmla="*/ 2147483647 h 61"/>
              <a:gd name="T20" fmla="*/ 2147483647 w 29"/>
              <a:gd name="T21" fmla="*/ 2147483647 h 61"/>
              <a:gd name="T22" fmla="*/ 2147483647 w 29"/>
              <a:gd name="T23" fmla="*/ 2147483647 h 61"/>
              <a:gd name="T24" fmla="*/ 2147483647 w 29"/>
              <a:gd name="T25" fmla="*/ 2147483647 h 61"/>
              <a:gd name="T26" fmla="*/ 0 w 29"/>
              <a:gd name="T27" fmla="*/ 2147483647 h 61"/>
              <a:gd name="T28" fmla="*/ 0 w 29"/>
              <a:gd name="T29" fmla="*/ 2147483647 h 61"/>
              <a:gd name="T30" fmla="*/ 2147483647 w 29"/>
              <a:gd name="T31" fmla="*/ 2147483647 h 61"/>
              <a:gd name="T32" fmla="*/ 2147483647 w 29"/>
              <a:gd name="T33" fmla="*/ 2147483647 h 61"/>
              <a:gd name="T34" fmla="*/ 2147483647 w 29"/>
              <a:gd name="T35" fmla="*/ 2147483647 h 61"/>
              <a:gd name="T36" fmla="*/ 2147483647 w 29"/>
              <a:gd name="T37" fmla="*/ 2147483647 h 61"/>
              <a:gd name="T38" fmla="*/ 2147483647 w 29"/>
              <a:gd name="T39" fmla="*/ 2147483647 h 61"/>
              <a:gd name="T40" fmla="*/ 2147483647 w 29"/>
              <a:gd name="T41" fmla="*/ 2147483647 h 61"/>
              <a:gd name="T42" fmla="*/ 2147483647 w 29"/>
              <a:gd name="T43" fmla="*/ 2147483647 h 61"/>
              <a:gd name="T44" fmla="*/ 2147483647 w 29"/>
              <a:gd name="T45" fmla="*/ 2147483647 h 61"/>
              <a:gd name="T46" fmla="*/ 2147483647 w 29"/>
              <a:gd name="T47" fmla="*/ 2147483647 h 61"/>
              <a:gd name="T48" fmla="*/ 2147483647 w 29"/>
              <a:gd name="T49" fmla="*/ 2147483647 h 61"/>
              <a:gd name="T50" fmla="*/ 2147483647 w 29"/>
              <a:gd name="T51" fmla="*/ 2147483647 h 61"/>
              <a:gd name="T52" fmla="*/ 2147483647 w 29"/>
              <a:gd name="T53" fmla="*/ 2147483647 h 61"/>
              <a:gd name="T54" fmla="*/ 2147483647 w 29"/>
              <a:gd name="T55" fmla="*/ 2147483647 h 61"/>
              <a:gd name="T56" fmla="*/ 2147483647 w 29"/>
              <a:gd name="T57" fmla="*/ 2147483647 h 61"/>
              <a:gd name="T58" fmla="*/ 2147483647 w 29"/>
              <a:gd name="T59" fmla="*/ 2147483647 h 61"/>
              <a:gd name="T60" fmla="*/ 2147483647 w 29"/>
              <a:gd name="T61" fmla="*/ 2147483647 h 61"/>
              <a:gd name="T62" fmla="*/ 2147483647 w 29"/>
              <a:gd name="T63" fmla="*/ 2147483647 h 61"/>
              <a:gd name="T64" fmla="*/ 2147483647 w 29"/>
              <a:gd name="T65" fmla="*/ 2147483647 h 61"/>
              <a:gd name="T66" fmla="*/ 2147483647 w 29"/>
              <a:gd name="T67" fmla="*/ 0 h 61"/>
              <a:gd name="T68" fmla="*/ 2147483647 w 29"/>
              <a:gd name="T69" fmla="*/ 0 h 61"/>
              <a:gd name="T70" fmla="*/ 2147483647 w 29"/>
              <a:gd name="T71" fmla="*/ 2147483647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9"/>
              <a:gd name="T109" fmla="*/ 0 h 61"/>
              <a:gd name="T110" fmla="*/ 29 w 29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86" name="Freeform 117"/>
          <p:cNvSpPr>
            <a:spLocks/>
          </p:cNvSpPr>
          <p:nvPr/>
        </p:nvSpPr>
        <p:spPr bwMode="auto">
          <a:xfrm>
            <a:off x="3346450" y="5868988"/>
            <a:ext cx="46038" cy="106362"/>
          </a:xfrm>
          <a:custGeom>
            <a:avLst/>
            <a:gdLst>
              <a:gd name="T0" fmla="*/ 2147483647 w 27"/>
              <a:gd name="T1" fmla="*/ 2147483647 h 59"/>
              <a:gd name="T2" fmla="*/ 2147483647 w 27"/>
              <a:gd name="T3" fmla="*/ 2147483647 h 59"/>
              <a:gd name="T4" fmla="*/ 2147483647 w 27"/>
              <a:gd name="T5" fmla="*/ 2147483647 h 59"/>
              <a:gd name="T6" fmla="*/ 2147483647 w 27"/>
              <a:gd name="T7" fmla="*/ 2147483647 h 59"/>
              <a:gd name="T8" fmla="*/ 2147483647 w 27"/>
              <a:gd name="T9" fmla="*/ 2147483647 h 59"/>
              <a:gd name="T10" fmla="*/ 2147483647 w 27"/>
              <a:gd name="T11" fmla="*/ 2147483647 h 59"/>
              <a:gd name="T12" fmla="*/ 2147483647 w 27"/>
              <a:gd name="T13" fmla="*/ 2147483647 h 59"/>
              <a:gd name="T14" fmla="*/ 2147483647 w 27"/>
              <a:gd name="T15" fmla="*/ 2147483647 h 59"/>
              <a:gd name="T16" fmla="*/ 2147483647 w 27"/>
              <a:gd name="T17" fmla="*/ 2147483647 h 59"/>
              <a:gd name="T18" fmla="*/ 2147483647 w 27"/>
              <a:gd name="T19" fmla="*/ 2147483647 h 59"/>
              <a:gd name="T20" fmla="*/ 2147483647 w 27"/>
              <a:gd name="T21" fmla="*/ 2147483647 h 59"/>
              <a:gd name="T22" fmla="*/ 2147483647 w 27"/>
              <a:gd name="T23" fmla="*/ 2147483647 h 59"/>
              <a:gd name="T24" fmla="*/ 2147483647 w 27"/>
              <a:gd name="T25" fmla="*/ 2147483647 h 59"/>
              <a:gd name="T26" fmla="*/ 2147483647 w 27"/>
              <a:gd name="T27" fmla="*/ 2147483647 h 59"/>
              <a:gd name="T28" fmla="*/ 2147483647 w 27"/>
              <a:gd name="T29" fmla="*/ 2147483647 h 59"/>
              <a:gd name="T30" fmla="*/ 2147483647 w 27"/>
              <a:gd name="T31" fmla="*/ 2147483647 h 59"/>
              <a:gd name="T32" fmla="*/ 0 w 27"/>
              <a:gd name="T33" fmla="*/ 2147483647 h 59"/>
              <a:gd name="T34" fmla="*/ 0 w 27"/>
              <a:gd name="T35" fmla="*/ 2147483647 h 59"/>
              <a:gd name="T36" fmla="*/ 2147483647 w 27"/>
              <a:gd name="T37" fmla="*/ 2147483647 h 59"/>
              <a:gd name="T38" fmla="*/ 2147483647 w 27"/>
              <a:gd name="T39" fmla="*/ 2147483647 h 59"/>
              <a:gd name="T40" fmla="*/ 2147483647 w 27"/>
              <a:gd name="T41" fmla="*/ 2147483647 h 59"/>
              <a:gd name="T42" fmla="*/ 2147483647 w 27"/>
              <a:gd name="T43" fmla="*/ 2147483647 h 59"/>
              <a:gd name="T44" fmla="*/ 2147483647 w 27"/>
              <a:gd name="T45" fmla="*/ 2147483647 h 59"/>
              <a:gd name="T46" fmla="*/ 2147483647 w 27"/>
              <a:gd name="T47" fmla="*/ 2147483647 h 59"/>
              <a:gd name="T48" fmla="*/ 2147483647 w 27"/>
              <a:gd name="T49" fmla="*/ 2147483647 h 59"/>
              <a:gd name="T50" fmla="*/ 2147483647 w 27"/>
              <a:gd name="T51" fmla="*/ 2147483647 h 59"/>
              <a:gd name="T52" fmla="*/ 2147483647 w 27"/>
              <a:gd name="T53" fmla="*/ 2147483647 h 59"/>
              <a:gd name="T54" fmla="*/ 2147483647 w 27"/>
              <a:gd name="T55" fmla="*/ 2147483647 h 59"/>
              <a:gd name="T56" fmla="*/ 2147483647 w 27"/>
              <a:gd name="T57" fmla="*/ 2147483647 h 59"/>
              <a:gd name="T58" fmla="*/ 2147483647 w 27"/>
              <a:gd name="T59" fmla="*/ 2147483647 h 59"/>
              <a:gd name="T60" fmla="*/ 2147483647 w 27"/>
              <a:gd name="T61" fmla="*/ 2147483647 h 59"/>
              <a:gd name="T62" fmla="*/ 2147483647 w 27"/>
              <a:gd name="T63" fmla="*/ 0 h 59"/>
              <a:gd name="T64" fmla="*/ 2147483647 w 27"/>
              <a:gd name="T65" fmla="*/ 0 h 59"/>
              <a:gd name="T66" fmla="*/ 2147483647 w 27"/>
              <a:gd name="T67" fmla="*/ 2147483647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59"/>
              <a:gd name="T104" fmla="*/ 27 w 27"/>
              <a:gd name="T105" fmla="*/ 59 h 5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87" name="Freeform 118"/>
          <p:cNvSpPr>
            <a:spLocks/>
          </p:cNvSpPr>
          <p:nvPr/>
        </p:nvSpPr>
        <p:spPr bwMode="auto">
          <a:xfrm>
            <a:off x="3300413" y="5872163"/>
            <a:ext cx="44450" cy="109537"/>
          </a:xfrm>
          <a:custGeom>
            <a:avLst/>
            <a:gdLst>
              <a:gd name="T0" fmla="*/ 2147483647 w 25"/>
              <a:gd name="T1" fmla="*/ 0 h 61"/>
              <a:gd name="T2" fmla="*/ 2147483647 w 25"/>
              <a:gd name="T3" fmla="*/ 2147483647 h 61"/>
              <a:gd name="T4" fmla="*/ 2147483647 w 25"/>
              <a:gd name="T5" fmla="*/ 2147483647 h 61"/>
              <a:gd name="T6" fmla="*/ 2147483647 w 25"/>
              <a:gd name="T7" fmla="*/ 2147483647 h 61"/>
              <a:gd name="T8" fmla="*/ 2147483647 w 25"/>
              <a:gd name="T9" fmla="*/ 2147483647 h 61"/>
              <a:gd name="T10" fmla="*/ 2147483647 w 25"/>
              <a:gd name="T11" fmla="*/ 2147483647 h 61"/>
              <a:gd name="T12" fmla="*/ 2147483647 w 25"/>
              <a:gd name="T13" fmla="*/ 2147483647 h 61"/>
              <a:gd name="T14" fmla="*/ 2147483647 w 25"/>
              <a:gd name="T15" fmla="*/ 2147483647 h 61"/>
              <a:gd name="T16" fmla="*/ 2147483647 w 25"/>
              <a:gd name="T17" fmla="*/ 2147483647 h 61"/>
              <a:gd name="T18" fmla="*/ 2147483647 w 25"/>
              <a:gd name="T19" fmla="*/ 2147483647 h 61"/>
              <a:gd name="T20" fmla="*/ 2147483647 w 25"/>
              <a:gd name="T21" fmla="*/ 2147483647 h 61"/>
              <a:gd name="T22" fmla="*/ 2147483647 w 25"/>
              <a:gd name="T23" fmla="*/ 2147483647 h 61"/>
              <a:gd name="T24" fmla="*/ 2147483647 w 25"/>
              <a:gd name="T25" fmla="*/ 2147483647 h 61"/>
              <a:gd name="T26" fmla="*/ 2147483647 w 25"/>
              <a:gd name="T27" fmla="*/ 2147483647 h 61"/>
              <a:gd name="T28" fmla="*/ 2147483647 w 25"/>
              <a:gd name="T29" fmla="*/ 2147483647 h 61"/>
              <a:gd name="T30" fmla="*/ 2147483647 w 25"/>
              <a:gd name="T31" fmla="*/ 2147483647 h 61"/>
              <a:gd name="T32" fmla="*/ 2147483647 w 25"/>
              <a:gd name="T33" fmla="*/ 2147483647 h 61"/>
              <a:gd name="T34" fmla="*/ 0 w 25"/>
              <a:gd name="T35" fmla="*/ 2147483647 h 61"/>
              <a:gd name="T36" fmla="*/ 2147483647 w 25"/>
              <a:gd name="T37" fmla="*/ 2147483647 h 61"/>
              <a:gd name="T38" fmla="*/ 2147483647 w 25"/>
              <a:gd name="T39" fmla="*/ 2147483647 h 61"/>
              <a:gd name="T40" fmla="*/ 2147483647 w 25"/>
              <a:gd name="T41" fmla="*/ 2147483647 h 61"/>
              <a:gd name="T42" fmla="*/ 2147483647 w 25"/>
              <a:gd name="T43" fmla="*/ 2147483647 h 61"/>
              <a:gd name="T44" fmla="*/ 2147483647 w 25"/>
              <a:gd name="T45" fmla="*/ 2147483647 h 61"/>
              <a:gd name="T46" fmla="*/ 2147483647 w 25"/>
              <a:gd name="T47" fmla="*/ 2147483647 h 61"/>
              <a:gd name="T48" fmla="*/ 2147483647 w 25"/>
              <a:gd name="T49" fmla="*/ 2147483647 h 61"/>
              <a:gd name="T50" fmla="*/ 2147483647 w 25"/>
              <a:gd name="T51" fmla="*/ 2147483647 h 61"/>
              <a:gd name="T52" fmla="*/ 2147483647 w 25"/>
              <a:gd name="T53" fmla="*/ 2147483647 h 61"/>
              <a:gd name="T54" fmla="*/ 2147483647 w 25"/>
              <a:gd name="T55" fmla="*/ 2147483647 h 61"/>
              <a:gd name="T56" fmla="*/ 2147483647 w 25"/>
              <a:gd name="T57" fmla="*/ 2147483647 h 61"/>
              <a:gd name="T58" fmla="*/ 2147483647 w 25"/>
              <a:gd name="T59" fmla="*/ 2147483647 h 61"/>
              <a:gd name="T60" fmla="*/ 2147483647 w 25"/>
              <a:gd name="T61" fmla="*/ 2147483647 h 61"/>
              <a:gd name="T62" fmla="*/ 2147483647 w 25"/>
              <a:gd name="T63" fmla="*/ 0 h 61"/>
              <a:gd name="T64" fmla="*/ 2147483647 w 25"/>
              <a:gd name="T65" fmla="*/ 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5"/>
              <a:gd name="T100" fmla="*/ 0 h 61"/>
              <a:gd name="T101" fmla="*/ 25 w 25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88" name="Freeform 119"/>
          <p:cNvSpPr>
            <a:spLocks/>
          </p:cNvSpPr>
          <p:nvPr/>
        </p:nvSpPr>
        <p:spPr bwMode="auto">
          <a:xfrm>
            <a:off x="1500188" y="5081588"/>
            <a:ext cx="650875" cy="515937"/>
          </a:xfrm>
          <a:custGeom>
            <a:avLst/>
            <a:gdLst>
              <a:gd name="T0" fmla="*/ 2147483647 w 373"/>
              <a:gd name="T1" fmla="*/ 2147483647 h 287"/>
              <a:gd name="T2" fmla="*/ 2147483647 w 373"/>
              <a:gd name="T3" fmla="*/ 2147483647 h 287"/>
              <a:gd name="T4" fmla="*/ 2147483647 w 373"/>
              <a:gd name="T5" fmla="*/ 2147483647 h 287"/>
              <a:gd name="T6" fmla="*/ 2147483647 w 373"/>
              <a:gd name="T7" fmla="*/ 2147483647 h 287"/>
              <a:gd name="T8" fmla="*/ 2147483647 w 373"/>
              <a:gd name="T9" fmla="*/ 2147483647 h 287"/>
              <a:gd name="T10" fmla="*/ 2147483647 w 373"/>
              <a:gd name="T11" fmla="*/ 2147483647 h 287"/>
              <a:gd name="T12" fmla="*/ 2147483647 w 373"/>
              <a:gd name="T13" fmla="*/ 2147483647 h 287"/>
              <a:gd name="T14" fmla="*/ 2147483647 w 373"/>
              <a:gd name="T15" fmla="*/ 2147483647 h 287"/>
              <a:gd name="T16" fmla="*/ 2147483647 w 373"/>
              <a:gd name="T17" fmla="*/ 2147483647 h 287"/>
              <a:gd name="T18" fmla="*/ 2147483647 w 373"/>
              <a:gd name="T19" fmla="*/ 2147483647 h 287"/>
              <a:gd name="T20" fmla="*/ 2147483647 w 373"/>
              <a:gd name="T21" fmla="*/ 2147483647 h 287"/>
              <a:gd name="T22" fmla="*/ 2147483647 w 373"/>
              <a:gd name="T23" fmla="*/ 2147483647 h 287"/>
              <a:gd name="T24" fmla="*/ 2147483647 w 373"/>
              <a:gd name="T25" fmla="*/ 2147483647 h 287"/>
              <a:gd name="T26" fmla="*/ 2147483647 w 373"/>
              <a:gd name="T27" fmla="*/ 2147483647 h 287"/>
              <a:gd name="T28" fmla="*/ 2147483647 w 373"/>
              <a:gd name="T29" fmla="*/ 2147483647 h 287"/>
              <a:gd name="T30" fmla="*/ 2147483647 w 373"/>
              <a:gd name="T31" fmla="*/ 2147483647 h 287"/>
              <a:gd name="T32" fmla="*/ 2147483647 w 373"/>
              <a:gd name="T33" fmla="*/ 2147483647 h 287"/>
              <a:gd name="T34" fmla="*/ 2147483647 w 373"/>
              <a:gd name="T35" fmla="*/ 2147483647 h 287"/>
              <a:gd name="T36" fmla="*/ 2147483647 w 373"/>
              <a:gd name="T37" fmla="*/ 2147483647 h 287"/>
              <a:gd name="T38" fmla="*/ 2147483647 w 373"/>
              <a:gd name="T39" fmla="*/ 2147483647 h 287"/>
              <a:gd name="T40" fmla="*/ 2147483647 w 373"/>
              <a:gd name="T41" fmla="*/ 2147483647 h 287"/>
              <a:gd name="T42" fmla="*/ 2147483647 w 373"/>
              <a:gd name="T43" fmla="*/ 2147483647 h 287"/>
              <a:gd name="T44" fmla="*/ 2147483647 w 373"/>
              <a:gd name="T45" fmla="*/ 2147483647 h 287"/>
              <a:gd name="T46" fmla="*/ 2147483647 w 373"/>
              <a:gd name="T47" fmla="*/ 2147483647 h 287"/>
              <a:gd name="T48" fmla="*/ 2147483647 w 373"/>
              <a:gd name="T49" fmla="*/ 2147483647 h 287"/>
              <a:gd name="T50" fmla="*/ 2147483647 w 373"/>
              <a:gd name="T51" fmla="*/ 2147483647 h 287"/>
              <a:gd name="T52" fmla="*/ 2147483647 w 373"/>
              <a:gd name="T53" fmla="*/ 2147483647 h 287"/>
              <a:gd name="T54" fmla="*/ 2147483647 w 373"/>
              <a:gd name="T55" fmla="*/ 2147483647 h 287"/>
              <a:gd name="T56" fmla="*/ 2147483647 w 373"/>
              <a:gd name="T57" fmla="*/ 2147483647 h 287"/>
              <a:gd name="T58" fmla="*/ 2147483647 w 373"/>
              <a:gd name="T59" fmla="*/ 2147483647 h 287"/>
              <a:gd name="T60" fmla="*/ 2147483647 w 373"/>
              <a:gd name="T61" fmla="*/ 2147483647 h 287"/>
              <a:gd name="T62" fmla="*/ 2147483647 w 373"/>
              <a:gd name="T63" fmla="*/ 2147483647 h 287"/>
              <a:gd name="T64" fmla="*/ 2147483647 w 373"/>
              <a:gd name="T65" fmla="*/ 2147483647 h 287"/>
              <a:gd name="T66" fmla="*/ 2147483647 w 373"/>
              <a:gd name="T67" fmla="*/ 2147483647 h 287"/>
              <a:gd name="T68" fmla="*/ 2147483647 w 373"/>
              <a:gd name="T69" fmla="*/ 2147483647 h 287"/>
              <a:gd name="T70" fmla="*/ 0 w 373"/>
              <a:gd name="T71" fmla="*/ 2147483647 h 287"/>
              <a:gd name="T72" fmla="*/ 2147483647 w 373"/>
              <a:gd name="T73" fmla="*/ 2147483647 h 287"/>
              <a:gd name="T74" fmla="*/ 2147483647 w 373"/>
              <a:gd name="T75" fmla="*/ 2147483647 h 287"/>
              <a:gd name="T76" fmla="*/ 2147483647 w 373"/>
              <a:gd name="T77" fmla="*/ 2147483647 h 287"/>
              <a:gd name="T78" fmla="*/ 2147483647 w 373"/>
              <a:gd name="T79" fmla="*/ 2147483647 h 287"/>
              <a:gd name="T80" fmla="*/ 2147483647 w 373"/>
              <a:gd name="T81" fmla="*/ 2147483647 h 287"/>
              <a:gd name="T82" fmla="*/ 2147483647 w 373"/>
              <a:gd name="T83" fmla="*/ 2147483647 h 287"/>
              <a:gd name="T84" fmla="*/ 2147483647 w 373"/>
              <a:gd name="T85" fmla="*/ 2147483647 h 287"/>
              <a:gd name="T86" fmla="*/ 2147483647 w 373"/>
              <a:gd name="T87" fmla="*/ 2147483647 h 287"/>
              <a:gd name="T88" fmla="*/ 2147483647 w 373"/>
              <a:gd name="T89" fmla="*/ 2147483647 h 287"/>
              <a:gd name="T90" fmla="*/ 2147483647 w 373"/>
              <a:gd name="T91" fmla="*/ 2147483647 h 287"/>
              <a:gd name="T92" fmla="*/ 2147483647 w 373"/>
              <a:gd name="T93" fmla="*/ 2147483647 h 287"/>
              <a:gd name="T94" fmla="*/ 2147483647 w 373"/>
              <a:gd name="T95" fmla="*/ 2147483647 h 2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73"/>
              <a:gd name="T145" fmla="*/ 0 h 287"/>
              <a:gd name="T146" fmla="*/ 373 w 373"/>
              <a:gd name="T147" fmla="*/ 287 h 28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89" name="Freeform 120"/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2147483647 w 91"/>
              <a:gd name="T1" fmla="*/ 2147483647 h 133"/>
              <a:gd name="T2" fmla="*/ 2147483647 w 91"/>
              <a:gd name="T3" fmla="*/ 2147483647 h 133"/>
              <a:gd name="T4" fmla="*/ 2147483647 w 91"/>
              <a:gd name="T5" fmla="*/ 2147483647 h 133"/>
              <a:gd name="T6" fmla="*/ 2147483647 w 91"/>
              <a:gd name="T7" fmla="*/ 2147483647 h 133"/>
              <a:gd name="T8" fmla="*/ 2147483647 w 91"/>
              <a:gd name="T9" fmla="*/ 2147483647 h 133"/>
              <a:gd name="T10" fmla="*/ 2147483647 w 91"/>
              <a:gd name="T11" fmla="*/ 2147483647 h 133"/>
              <a:gd name="T12" fmla="*/ 2147483647 w 91"/>
              <a:gd name="T13" fmla="*/ 2147483647 h 133"/>
              <a:gd name="T14" fmla="*/ 2147483647 w 91"/>
              <a:gd name="T15" fmla="*/ 2147483647 h 133"/>
              <a:gd name="T16" fmla="*/ 2147483647 w 91"/>
              <a:gd name="T17" fmla="*/ 2147483647 h 133"/>
              <a:gd name="T18" fmla="*/ 2147483647 w 91"/>
              <a:gd name="T19" fmla="*/ 2147483647 h 133"/>
              <a:gd name="T20" fmla="*/ 2147483647 w 91"/>
              <a:gd name="T21" fmla="*/ 2147483647 h 133"/>
              <a:gd name="T22" fmla="*/ 0 w 91"/>
              <a:gd name="T23" fmla="*/ 2147483647 h 133"/>
              <a:gd name="T24" fmla="*/ 0 w 91"/>
              <a:gd name="T25" fmla="*/ 2147483647 h 133"/>
              <a:gd name="T26" fmla="*/ 0 w 91"/>
              <a:gd name="T27" fmla="*/ 2147483647 h 133"/>
              <a:gd name="T28" fmla="*/ 2147483647 w 91"/>
              <a:gd name="T29" fmla="*/ 2147483647 h 133"/>
              <a:gd name="T30" fmla="*/ 2147483647 w 91"/>
              <a:gd name="T31" fmla="*/ 2147483647 h 133"/>
              <a:gd name="T32" fmla="*/ 2147483647 w 91"/>
              <a:gd name="T33" fmla="*/ 2147483647 h 133"/>
              <a:gd name="T34" fmla="*/ 2147483647 w 91"/>
              <a:gd name="T35" fmla="*/ 2147483647 h 133"/>
              <a:gd name="T36" fmla="*/ 2147483647 w 91"/>
              <a:gd name="T37" fmla="*/ 2147483647 h 133"/>
              <a:gd name="T38" fmla="*/ 2147483647 w 91"/>
              <a:gd name="T39" fmla="*/ 2147483647 h 133"/>
              <a:gd name="T40" fmla="*/ 2147483647 w 91"/>
              <a:gd name="T41" fmla="*/ 2147483647 h 133"/>
              <a:gd name="T42" fmla="*/ 2147483647 w 91"/>
              <a:gd name="T43" fmla="*/ 2147483647 h 133"/>
              <a:gd name="T44" fmla="*/ 2147483647 w 91"/>
              <a:gd name="T45" fmla="*/ 2147483647 h 133"/>
              <a:gd name="T46" fmla="*/ 2147483647 w 91"/>
              <a:gd name="T47" fmla="*/ 2147483647 h 133"/>
              <a:gd name="T48" fmla="*/ 2147483647 w 91"/>
              <a:gd name="T49" fmla="*/ 2147483647 h 133"/>
              <a:gd name="T50" fmla="*/ 2147483647 w 91"/>
              <a:gd name="T51" fmla="*/ 2147483647 h 133"/>
              <a:gd name="T52" fmla="*/ 2147483647 w 91"/>
              <a:gd name="T53" fmla="*/ 2147483647 h 133"/>
              <a:gd name="T54" fmla="*/ 2147483647 w 91"/>
              <a:gd name="T55" fmla="*/ 0 h 133"/>
              <a:gd name="T56" fmla="*/ 2147483647 w 91"/>
              <a:gd name="T57" fmla="*/ 2147483647 h 133"/>
              <a:gd name="T58" fmla="*/ 2147483647 w 91"/>
              <a:gd name="T59" fmla="*/ 2147483647 h 133"/>
              <a:gd name="T60" fmla="*/ 2147483647 w 91"/>
              <a:gd name="T61" fmla="*/ 2147483647 h 133"/>
              <a:gd name="T62" fmla="*/ 2147483647 w 91"/>
              <a:gd name="T63" fmla="*/ 2147483647 h 133"/>
              <a:gd name="T64" fmla="*/ 2147483647 w 91"/>
              <a:gd name="T65" fmla="*/ 2147483647 h 133"/>
              <a:gd name="T66" fmla="*/ 2147483647 w 91"/>
              <a:gd name="T67" fmla="*/ 2147483647 h 133"/>
              <a:gd name="T68" fmla="*/ 2147483647 w 91"/>
              <a:gd name="T69" fmla="*/ 2147483647 h 133"/>
              <a:gd name="T70" fmla="*/ 2147483647 w 91"/>
              <a:gd name="T71" fmla="*/ 2147483647 h 133"/>
              <a:gd name="T72" fmla="*/ 2147483647 w 91"/>
              <a:gd name="T73" fmla="*/ 2147483647 h 133"/>
              <a:gd name="T74" fmla="*/ 2147483647 w 91"/>
              <a:gd name="T75" fmla="*/ 2147483647 h 133"/>
              <a:gd name="T76" fmla="*/ 2147483647 w 91"/>
              <a:gd name="T77" fmla="*/ 2147483647 h 133"/>
              <a:gd name="T78" fmla="*/ 2147483647 w 91"/>
              <a:gd name="T79" fmla="*/ 2147483647 h 133"/>
              <a:gd name="T80" fmla="*/ 2147483647 w 91"/>
              <a:gd name="T81" fmla="*/ 2147483647 h 133"/>
              <a:gd name="T82" fmla="*/ 2147483647 w 91"/>
              <a:gd name="T83" fmla="*/ 2147483647 h 133"/>
              <a:gd name="T84" fmla="*/ 2147483647 w 91"/>
              <a:gd name="T85" fmla="*/ 2147483647 h 133"/>
              <a:gd name="T86" fmla="*/ 2147483647 w 91"/>
              <a:gd name="T87" fmla="*/ 2147483647 h 133"/>
              <a:gd name="T88" fmla="*/ 2147483647 w 91"/>
              <a:gd name="T89" fmla="*/ 2147483647 h 133"/>
              <a:gd name="T90" fmla="*/ 2147483647 w 91"/>
              <a:gd name="T91" fmla="*/ 2147483647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1"/>
              <a:gd name="T139" fmla="*/ 0 h 133"/>
              <a:gd name="T140" fmla="*/ 91 w 91"/>
              <a:gd name="T141" fmla="*/ 133 h 1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0" name="Freeform 121"/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2147483647 w 33"/>
              <a:gd name="T1" fmla="*/ 2147483647 h 113"/>
              <a:gd name="T2" fmla="*/ 2147483647 w 33"/>
              <a:gd name="T3" fmla="*/ 2147483647 h 113"/>
              <a:gd name="T4" fmla="*/ 2147483647 w 33"/>
              <a:gd name="T5" fmla="*/ 2147483647 h 113"/>
              <a:gd name="T6" fmla="*/ 2147483647 w 33"/>
              <a:gd name="T7" fmla="*/ 2147483647 h 113"/>
              <a:gd name="T8" fmla="*/ 2147483647 w 33"/>
              <a:gd name="T9" fmla="*/ 2147483647 h 113"/>
              <a:gd name="T10" fmla="*/ 2147483647 w 33"/>
              <a:gd name="T11" fmla="*/ 2147483647 h 113"/>
              <a:gd name="T12" fmla="*/ 2147483647 w 33"/>
              <a:gd name="T13" fmla="*/ 2147483647 h 113"/>
              <a:gd name="T14" fmla="*/ 2147483647 w 33"/>
              <a:gd name="T15" fmla="*/ 2147483647 h 113"/>
              <a:gd name="T16" fmla="*/ 2147483647 w 33"/>
              <a:gd name="T17" fmla="*/ 2147483647 h 113"/>
              <a:gd name="T18" fmla="*/ 2147483647 w 33"/>
              <a:gd name="T19" fmla="*/ 2147483647 h 113"/>
              <a:gd name="T20" fmla="*/ 2147483647 w 33"/>
              <a:gd name="T21" fmla="*/ 2147483647 h 113"/>
              <a:gd name="T22" fmla="*/ 2147483647 w 33"/>
              <a:gd name="T23" fmla="*/ 2147483647 h 113"/>
              <a:gd name="T24" fmla="*/ 2147483647 w 33"/>
              <a:gd name="T25" fmla="*/ 2147483647 h 113"/>
              <a:gd name="T26" fmla="*/ 2147483647 w 33"/>
              <a:gd name="T27" fmla="*/ 0 h 113"/>
              <a:gd name="T28" fmla="*/ 2147483647 w 33"/>
              <a:gd name="T29" fmla="*/ 2147483647 h 113"/>
              <a:gd name="T30" fmla="*/ 2147483647 w 33"/>
              <a:gd name="T31" fmla="*/ 2147483647 h 113"/>
              <a:gd name="T32" fmla="*/ 2147483647 w 33"/>
              <a:gd name="T33" fmla="*/ 2147483647 h 113"/>
              <a:gd name="T34" fmla="*/ 2147483647 w 33"/>
              <a:gd name="T35" fmla="*/ 2147483647 h 113"/>
              <a:gd name="T36" fmla="*/ 2147483647 w 33"/>
              <a:gd name="T37" fmla="*/ 2147483647 h 113"/>
              <a:gd name="T38" fmla="*/ 2147483647 w 33"/>
              <a:gd name="T39" fmla="*/ 2147483647 h 113"/>
              <a:gd name="T40" fmla="*/ 2147483647 w 33"/>
              <a:gd name="T41" fmla="*/ 2147483647 h 113"/>
              <a:gd name="T42" fmla="*/ 2147483647 w 33"/>
              <a:gd name="T43" fmla="*/ 2147483647 h 113"/>
              <a:gd name="T44" fmla="*/ 0 w 33"/>
              <a:gd name="T45" fmla="*/ 2147483647 h 113"/>
              <a:gd name="T46" fmla="*/ 0 w 33"/>
              <a:gd name="T47" fmla="*/ 2147483647 h 113"/>
              <a:gd name="T48" fmla="*/ 0 w 33"/>
              <a:gd name="T49" fmla="*/ 2147483647 h 113"/>
              <a:gd name="T50" fmla="*/ 2147483647 w 33"/>
              <a:gd name="T51" fmla="*/ 2147483647 h 113"/>
              <a:gd name="T52" fmla="*/ 2147483647 w 33"/>
              <a:gd name="T53" fmla="*/ 2147483647 h 113"/>
              <a:gd name="T54" fmla="*/ 2147483647 w 33"/>
              <a:gd name="T55" fmla="*/ 2147483647 h 113"/>
              <a:gd name="T56" fmla="*/ 2147483647 w 33"/>
              <a:gd name="T57" fmla="*/ 2147483647 h 113"/>
              <a:gd name="T58" fmla="*/ 2147483647 w 33"/>
              <a:gd name="T59" fmla="*/ 2147483647 h 113"/>
              <a:gd name="T60" fmla="*/ 2147483647 w 33"/>
              <a:gd name="T61" fmla="*/ 2147483647 h 113"/>
              <a:gd name="T62" fmla="*/ 2147483647 w 33"/>
              <a:gd name="T63" fmla="*/ 2147483647 h 1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3"/>
              <a:gd name="T97" fmla="*/ 0 h 113"/>
              <a:gd name="T98" fmla="*/ 33 w 33"/>
              <a:gd name="T99" fmla="*/ 113 h 1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1" name="Freeform 122"/>
          <p:cNvSpPr>
            <a:spLocks/>
          </p:cNvSpPr>
          <p:nvPr/>
        </p:nvSpPr>
        <p:spPr bwMode="auto">
          <a:xfrm>
            <a:off x="719138" y="6999288"/>
            <a:ext cx="298450" cy="184150"/>
          </a:xfrm>
          <a:custGeom>
            <a:avLst/>
            <a:gdLst>
              <a:gd name="T0" fmla="*/ 2147483647 w 171"/>
              <a:gd name="T1" fmla="*/ 2147483647 h 103"/>
              <a:gd name="T2" fmla="*/ 2147483647 w 171"/>
              <a:gd name="T3" fmla="*/ 2147483647 h 103"/>
              <a:gd name="T4" fmla="*/ 2147483647 w 171"/>
              <a:gd name="T5" fmla="*/ 2147483647 h 103"/>
              <a:gd name="T6" fmla="*/ 2147483647 w 171"/>
              <a:gd name="T7" fmla="*/ 2147483647 h 103"/>
              <a:gd name="T8" fmla="*/ 2147483647 w 171"/>
              <a:gd name="T9" fmla="*/ 2147483647 h 103"/>
              <a:gd name="T10" fmla="*/ 2147483647 w 171"/>
              <a:gd name="T11" fmla="*/ 0 h 103"/>
              <a:gd name="T12" fmla="*/ 2147483647 w 171"/>
              <a:gd name="T13" fmla="*/ 0 h 103"/>
              <a:gd name="T14" fmla="*/ 2147483647 w 171"/>
              <a:gd name="T15" fmla="*/ 0 h 103"/>
              <a:gd name="T16" fmla="*/ 2147483647 w 171"/>
              <a:gd name="T17" fmla="*/ 2147483647 h 103"/>
              <a:gd name="T18" fmla="*/ 2147483647 w 171"/>
              <a:gd name="T19" fmla="*/ 2147483647 h 103"/>
              <a:gd name="T20" fmla="*/ 2147483647 w 171"/>
              <a:gd name="T21" fmla="*/ 2147483647 h 103"/>
              <a:gd name="T22" fmla="*/ 2147483647 w 171"/>
              <a:gd name="T23" fmla="*/ 2147483647 h 103"/>
              <a:gd name="T24" fmla="*/ 2147483647 w 171"/>
              <a:gd name="T25" fmla="*/ 2147483647 h 103"/>
              <a:gd name="T26" fmla="*/ 2147483647 w 171"/>
              <a:gd name="T27" fmla="*/ 2147483647 h 103"/>
              <a:gd name="T28" fmla="*/ 2147483647 w 171"/>
              <a:gd name="T29" fmla="*/ 2147483647 h 103"/>
              <a:gd name="T30" fmla="*/ 2147483647 w 171"/>
              <a:gd name="T31" fmla="*/ 2147483647 h 103"/>
              <a:gd name="T32" fmla="*/ 2147483647 w 171"/>
              <a:gd name="T33" fmla="*/ 2147483647 h 103"/>
              <a:gd name="T34" fmla="*/ 2147483647 w 171"/>
              <a:gd name="T35" fmla="*/ 2147483647 h 103"/>
              <a:gd name="T36" fmla="*/ 2147483647 w 171"/>
              <a:gd name="T37" fmla="*/ 2147483647 h 103"/>
              <a:gd name="T38" fmla="*/ 2147483647 w 171"/>
              <a:gd name="T39" fmla="*/ 2147483647 h 103"/>
              <a:gd name="T40" fmla="*/ 2147483647 w 171"/>
              <a:gd name="T41" fmla="*/ 2147483647 h 103"/>
              <a:gd name="T42" fmla="*/ 2147483647 w 171"/>
              <a:gd name="T43" fmla="*/ 2147483647 h 103"/>
              <a:gd name="T44" fmla="*/ 2147483647 w 171"/>
              <a:gd name="T45" fmla="*/ 2147483647 h 103"/>
              <a:gd name="T46" fmla="*/ 2147483647 w 171"/>
              <a:gd name="T47" fmla="*/ 2147483647 h 103"/>
              <a:gd name="T48" fmla="*/ 2147483647 w 171"/>
              <a:gd name="T49" fmla="*/ 2147483647 h 103"/>
              <a:gd name="T50" fmla="*/ 2147483647 w 171"/>
              <a:gd name="T51" fmla="*/ 2147483647 h 103"/>
              <a:gd name="T52" fmla="*/ 2147483647 w 171"/>
              <a:gd name="T53" fmla="*/ 2147483647 h 103"/>
              <a:gd name="T54" fmla="*/ 2147483647 w 171"/>
              <a:gd name="T55" fmla="*/ 2147483647 h 103"/>
              <a:gd name="T56" fmla="*/ 2147483647 w 171"/>
              <a:gd name="T57" fmla="*/ 2147483647 h 103"/>
              <a:gd name="T58" fmla="*/ 2147483647 w 171"/>
              <a:gd name="T59" fmla="*/ 2147483647 h 103"/>
              <a:gd name="T60" fmla="*/ 2147483647 w 171"/>
              <a:gd name="T61" fmla="*/ 2147483647 h 103"/>
              <a:gd name="T62" fmla="*/ 2147483647 w 171"/>
              <a:gd name="T63" fmla="*/ 2147483647 h 103"/>
              <a:gd name="T64" fmla="*/ 2147483647 w 171"/>
              <a:gd name="T65" fmla="*/ 2147483647 h 103"/>
              <a:gd name="T66" fmla="*/ 0 w 171"/>
              <a:gd name="T67" fmla="*/ 2147483647 h 103"/>
              <a:gd name="T68" fmla="*/ 2147483647 w 171"/>
              <a:gd name="T69" fmla="*/ 2147483647 h 103"/>
              <a:gd name="T70" fmla="*/ 2147483647 w 171"/>
              <a:gd name="T71" fmla="*/ 2147483647 h 103"/>
              <a:gd name="T72" fmla="*/ 2147483647 w 171"/>
              <a:gd name="T73" fmla="*/ 2147483647 h 103"/>
              <a:gd name="T74" fmla="*/ 2147483647 w 171"/>
              <a:gd name="T75" fmla="*/ 2147483647 h 103"/>
              <a:gd name="T76" fmla="*/ 2147483647 w 171"/>
              <a:gd name="T77" fmla="*/ 2147483647 h 103"/>
              <a:gd name="T78" fmla="*/ 2147483647 w 171"/>
              <a:gd name="T79" fmla="*/ 2147483647 h 103"/>
              <a:gd name="T80" fmla="*/ 2147483647 w 171"/>
              <a:gd name="T81" fmla="*/ 2147483647 h 10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1"/>
              <a:gd name="T124" fmla="*/ 0 h 103"/>
              <a:gd name="T125" fmla="*/ 171 w 171"/>
              <a:gd name="T126" fmla="*/ 103 h 10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2" name="Freeform 123"/>
          <p:cNvSpPr>
            <a:spLocks/>
          </p:cNvSpPr>
          <p:nvPr/>
        </p:nvSpPr>
        <p:spPr bwMode="auto">
          <a:xfrm>
            <a:off x="3227388" y="5954713"/>
            <a:ext cx="36512" cy="55562"/>
          </a:xfrm>
          <a:custGeom>
            <a:avLst/>
            <a:gdLst>
              <a:gd name="T0" fmla="*/ 2147483647 w 21"/>
              <a:gd name="T1" fmla="*/ 2147483647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2147483647 h 31"/>
              <a:gd name="T10" fmla="*/ 2147483647 w 21"/>
              <a:gd name="T11" fmla="*/ 2147483647 h 31"/>
              <a:gd name="T12" fmla="*/ 2147483647 w 21"/>
              <a:gd name="T13" fmla="*/ 2147483647 h 31"/>
              <a:gd name="T14" fmla="*/ 2147483647 w 21"/>
              <a:gd name="T15" fmla="*/ 2147483647 h 31"/>
              <a:gd name="T16" fmla="*/ 2147483647 w 21"/>
              <a:gd name="T17" fmla="*/ 2147483647 h 31"/>
              <a:gd name="T18" fmla="*/ 2147483647 w 21"/>
              <a:gd name="T19" fmla="*/ 2147483647 h 31"/>
              <a:gd name="T20" fmla="*/ 2147483647 w 21"/>
              <a:gd name="T21" fmla="*/ 2147483647 h 31"/>
              <a:gd name="T22" fmla="*/ 2147483647 w 21"/>
              <a:gd name="T23" fmla="*/ 2147483647 h 31"/>
              <a:gd name="T24" fmla="*/ 2147483647 w 21"/>
              <a:gd name="T25" fmla="*/ 2147483647 h 31"/>
              <a:gd name="T26" fmla="*/ 2147483647 w 21"/>
              <a:gd name="T27" fmla="*/ 2147483647 h 31"/>
              <a:gd name="T28" fmla="*/ 2147483647 w 21"/>
              <a:gd name="T29" fmla="*/ 2147483647 h 31"/>
              <a:gd name="T30" fmla="*/ 2147483647 w 21"/>
              <a:gd name="T31" fmla="*/ 2147483647 h 31"/>
              <a:gd name="T32" fmla="*/ 2147483647 w 21"/>
              <a:gd name="T33" fmla="*/ 2147483647 h 31"/>
              <a:gd name="T34" fmla="*/ 2147483647 w 21"/>
              <a:gd name="T35" fmla="*/ 2147483647 h 31"/>
              <a:gd name="T36" fmla="*/ 2147483647 w 21"/>
              <a:gd name="T37" fmla="*/ 2147483647 h 31"/>
              <a:gd name="T38" fmla="*/ 2147483647 w 21"/>
              <a:gd name="T39" fmla="*/ 2147483647 h 31"/>
              <a:gd name="T40" fmla="*/ 2147483647 w 21"/>
              <a:gd name="T41" fmla="*/ 2147483647 h 31"/>
              <a:gd name="T42" fmla="*/ 2147483647 w 21"/>
              <a:gd name="T43" fmla="*/ 2147483647 h 31"/>
              <a:gd name="T44" fmla="*/ 2147483647 w 21"/>
              <a:gd name="T45" fmla="*/ 2147483647 h 31"/>
              <a:gd name="T46" fmla="*/ 2147483647 w 21"/>
              <a:gd name="T47" fmla="*/ 2147483647 h 31"/>
              <a:gd name="T48" fmla="*/ 2147483647 w 21"/>
              <a:gd name="T49" fmla="*/ 2147483647 h 31"/>
              <a:gd name="T50" fmla="*/ 2147483647 w 21"/>
              <a:gd name="T51" fmla="*/ 2147483647 h 31"/>
              <a:gd name="T52" fmla="*/ 2147483647 w 21"/>
              <a:gd name="T53" fmla="*/ 2147483647 h 31"/>
              <a:gd name="T54" fmla="*/ 2147483647 w 21"/>
              <a:gd name="T55" fmla="*/ 2147483647 h 31"/>
              <a:gd name="T56" fmla="*/ 2147483647 w 21"/>
              <a:gd name="T57" fmla="*/ 2147483647 h 31"/>
              <a:gd name="T58" fmla="*/ 2147483647 w 21"/>
              <a:gd name="T59" fmla="*/ 2147483647 h 31"/>
              <a:gd name="T60" fmla="*/ 2147483647 w 21"/>
              <a:gd name="T61" fmla="*/ 2147483647 h 31"/>
              <a:gd name="T62" fmla="*/ 2147483647 w 21"/>
              <a:gd name="T63" fmla="*/ 2147483647 h 31"/>
              <a:gd name="T64" fmla="*/ 2147483647 w 21"/>
              <a:gd name="T65" fmla="*/ 2147483647 h 31"/>
              <a:gd name="T66" fmla="*/ 2147483647 w 21"/>
              <a:gd name="T67" fmla="*/ 2147483647 h 31"/>
              <a:gd name="T68" fmla="*/ 2147483647 w 21"/>
              <a:gd name="T69" fmla="*/ 2147483647 h 31"/>
              <a:gd name="T70" fmla="*/ 2147483647 w 21"/>
              <a:gd name="T71" fmla="*/ 2147483647 h 31"/>
              <a:gd name="T72" fmla="*/ 2147483647 w 21"/>
              <a:gd name="T73" fmla="*/ 2147483647 h 31"/>
              <a:gd name="T74" fmla="*/ 2147483647 w 21"/>
              <a:gd name="T75" fmla="*/ 2147483647 h 31"/>
              <a:gd name="T76" fmla="*/ 2147483647 w 21"/>
              <a:gd name="T77" fmla="*/ 2147483647 h 31"/>
              <a:gd name="T78" fmla="*/ 2147483647 w 21"/>
              <a:gd name="T79" fmla="*/ 2147483647 h 31"/>
              <a:gd name="T80" fmla="*/ 2147483647 w 21"/>
              <a:gd name="T81" fmla="*/ 2147483647 h 31"/>
              <a:gd name="T82" fmla="*/ 2147483647 w 21"/>
              <a:gd name="T83" fmla="*/ 2147483647 h 31"/>
              <a:gd name="T84" fmla="*/ 2147483647 w 21"/>
              <a:gd name="T85" fmla="*/ 2147483647 h 31"/>
              <a:gd name="T86" fmla="*/ 2147483647 w 21"/>
              <a:gd name="T87" fmla="*/ 2147483647 h 31"/>
              <a:gd name="T88" fmla="*/ 2147483647 w 21"/>
              <a:gd name="T89" fmla="*/ 2147483647 h 31"/>
              <a:gd name="T90" fmla="*/ 2147483647 w 21"/>
              <a:gd name="T91" fmla="*/ 0 h 31"/>
              <a:gd name="T92" fmla="*/ 2147483647 w 21"/>
              <a:gd name="T93" fmla="*/ 2147483647 h 31"/>
              <a:gd name="T94" fmla="*/ 2147483647 w 21"/>
              <a:gd name="T95" fmla="*/ 2147483647 h 31"/>
              <a:gd name="T96" fmla="*/ 2147483647 w 21"/>
              <a:gd name="T97" fmla="*/ 2147483647 h 31"/>
              <a:gd name="T98" fmla="*/ 2147483647 w 21"/>
              <a:gd name="T99" fmla="*/ 2147483647 h 31"/>
              <a:gd name="T100" fmla="*/ 2147483647 w 21"/>
              <a:gd name="T101" fmla="*/ 2147483647 h 31"/>
              <a:gd name="T102" fmla="*/ 2147483647 w 21"/>
              <a:gd name="T103" fmla="*/ 2147483647 h 31"/>
              <a:gd name="T104" fmla="*/ 2147483647 w 21"/>
              <a:gd name="T105" fmla="*/ 2147483647 h 31"/>
              <a:gd name="T106" fmla="*/ 2147483647 w 21"/>
              <a:gd name="T107" fmla="*/ 2147483647 h 31"/>
              <a:gd name="T108" fmla="*/ 2147483647 w 21"/>
              <a:gd name="T109" fmla="*/ 2147483647 h 31"/>
              <a:gd name="T110" fmla="*/ 2147483647 w 21"/>
              <a:gd name="T111" fmla="*/ 2147483647 h 31"/>
              <a:gd name="T112" fmla="*/ 2147483647 w 21"/>
              <a:gd name="T113" fmla="*/ 2147483647 h 31"/>
              <a:gd name="T114" fmla="*/ 2147483647 w 21"/>
              <a:gd name="T115" fmla="*/ 2147483647 h 31"/>
              <a:gd name="T116" fmla="*/ 2147483647 w 21"/>
              <a:gd name="T117" fmla="*/ 2147483647 h 31"/>
              <a:gd name="T118" fmla="*/ 2147483647 w 21"/>
              <a:gd name="T119" fmla="*/ 2147483647 h 31"/>
              <a:gd name="T120" fmla="*/ 0 w 21"/>
              <a:gd name="T121" fmla="*/ 2147483647 h 3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1"/>
              <a:gd name="T184" fmla="*/ 0 h 31"/>
              <a:gd name="T185" fmla="*/ 21 w 21"/>
              <a:gd name="T186" fmla="*/ 31 h 3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3" name="Freeform 124"/>
          <p:cNvSpPr>
            <a:spLocks/>
          </p:cNvSpPr>
          <p:nvPr/>
        </p:nvSpPr>
        <p:spPr bwMode="auto">
          <a:xfrm>
            <a:off x="3181350" y="5911850"/>
            <a:ext cx="41275" cy="69850"/>
          </a:xfrm>
          <a:custGeom>
            <a:avLst/>
            <a:gdLst>
              <a:gd name="T0" fmla="*/ 2147483647 w 23"/>
              <a:gd name="T1" fmla="*/ 0 h 39"/>
              <a:gd name="T2" fmla="*/ 2147483647 w 23"/>
              <a:gd name="T3" fmla="*/ 2147483647 h 39"/>
              <a:gd name="T4" fmla="*/ 2147483647 w 23"/>
              <a:gd name="T5" fmla="*/ 2147483647 h 39"/>
              <a:gd name="T6" fmla="*/ 2147483647 w 23"/>
              <a:gd name="T7" fmla="*/ 2147483647 h 39"/>
              <a:gd name="T8" fmla="*/ 2147483647 w 23"/>
              <a:gd name="T9" fmla="*/ 2147483647 h 39"/>
              <a:gd name="T10" fmla="*/ 2147483647 w 23"/>
              <a:gd name="T11" fmla="*/ 2147483647 h 39"/>
              <a:gd name="T12" fmla="*/ 2147483647 w 23"/>
              <a:gd name="T13" fmla="*/ 2147483647 h 39"/>
              <a:gd name="T14" fmla="*/ 2147483647 w 23"/>
              <a:gd name="T15" fmla="*/ 2147483647 h 39"/>
              <a:gd name="T16" fmla="*/ 2147483647 w 23"/>
              <a:gd name="T17" fmla="*/ 2147483647 h 39"/>
              <a:gd name="T18" fmla="*/ 2147483647 w 23"/>
              <a:gd name="T19" fmla="*/ 2147483647 h 39"/>
              <a:gd name="T20" fmla="*/ 2147483647 w 23"/>
              <a:gd name="T21" fmla="*/ 2147483647 h 39"/>
              <a:gd name="T22" fmla="*/ 2147483647 w 23"/>
              <a:gd name="T23" fmla="*/ 2147483647 h 39"/>
              <a:gd name="T24" fmla="*/ 0 w 23"/>
              <a:gd name="T25" fmla="*/ 2147483647 h 39"/>
              <a:gd name="T26" fmla="*/ 0 w 23"/>
              <a:gd name="T27" fmla="*/ 2147483647 h 39"/>
              <a:gd name="T28" fmla="*/ 2147483647 w 23"/>
              <a:gd name="T29" fmla="*/ 2147483647 h 39"/>
              <a:gd name="T30" fmla="*/ 2147483647 w 23"/>
              <a:gd name="T31" fmla="*/ 2147483647 h 39"/>
              <a:gd name="T32" fmla="*/ 2147483647 w 23"/>
              <a:gd name="T33" fmla="*/ 2147483647 h 39"/>
              <a:gd name="T34" fmla="*/ 2147483647 w 23"/>
              <a:gd name="T35" fmla="*/ 2147483647 h 39"/>
              <a:gd name="T36" fmla="*/ 2147483647 w 23"/>
              <a:gd name="T37" fmla="*/ 2147483647 h 39"/>
              <a:gd name="T38" fmla="*/ 2147483647 w 23"/>
              <a:gd name="T39" fmla="*/ 2147483647 h 39"/>
              <a:gd name="T40" fmla="*/ 2147483647 w 23"/>
              <a:gd name="T41" fmla="*/ 2147483647 h 39"/>
              <a:gd name="T42" fmla="*/ 2147483647 w 23"/>
              <a:gd name="T43" fmla="*/ 2147483647 h 39"/>
              <a:gd name="T44" fmla="*/ 2147483647 w 23"/>
              <a:gd name="T45" fmla="*/ 2147483647 h 39"/>
              <a:gd name="T46" fmla="*/ 2147483647 w 23"/>
              <a:gd name="T47" fmla="*/ 2147483647 h 39"/>
              <a:gd name="T48" fmla="*/ 2147483647 w 23"/>
              <a:gd name="T49" fmla="*/ 2147483647 h 39"/>
              <a:gd name="T50" fmla="*/ 2147483647 w 23"/>
              <a:gd name="T51" fmla="*/ 2147483647 h 39"/>
              <a:gd name="T52" fmla="*/ 2147483647 w 23"/>
              <a:gd name="T53" fmla="*/ 2147483647 h 39"/>
              <a:gd name="T54" fmla="*/ 2147483647 w 23"/>
              <a:gd name="T55" fmla="*/ 2147483647 h 39"/>
              <a:gd name="T56" fmla="*/ 2147483647 w 23"/>
              <a:gd name="T57" fmla="*/ 2147483647 h 39"/>
              <a:gd name="T58" fmla="*/ 2147483647 w 23"/>
              <a:gd name="T59" fmla="*/ 2147483647 h 39"/>
              <a:gd name="T60" fmla="*/ 2147483647 w 23"/>
              <a:gd name="T61" fmla="*/ 2147483647 h 39"/>
              <a:gd name="T62" fmla="*/ 2147483647 w 23"/>
              <a:gd name="T63" fmla="*/ 2147483647 h 39"/>
              <a:gd name="T64" fmla="*/ 2147483647 w 23"/>
              <a:gd name="T65" fmla="*/ 2147483647 h 39"/>
              <a:gd name="T66" fmla="*/ 2147483647 w 23"/>
              <a:gd name="T67" fmla="*/ 2147483647 h 39"/>
              <a:gd name="T68" fmla="*/ 2147483647 w 23"/>
              <a:gd name="T69" fmla="*/ 2147483647 h 39"/>
              <a:gd name="T70" fmla="*/ 2147483647 w 23"/>
              <a:gd name="T71" fmla="*/ 2147483647 h 39"/>
              <a:gd name="T72" fmla="*/ 2147483647 w 23"/>
              <a:gd name="T73" fmla="*/ 2147483647 h 39"/>
              <a:gd name="T74" fmla="*/ 2147483647 w 23"/>
              <a:gd name="T75" fmla="*/ 2147483647 h 3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3"/>
              <a:gd name="T115" fmla="*/ 0 h 39"/>
              <a:gd name="T116" fmla="*/ 23 w 23"/>
              <a:gd name="T117" fmla="*/ 39 h 3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294" name="Group 125"/>
          <p:cNvGrpSpPr>
            <a:grpSpLocks/>
          </p:cNvGrpSpPr>
          <p:nvPr/>
        </p:nvGrpSpPr>
        <p:grpSpPr bwMode="auto">
          <a:xfrm>
            <a:off x="4141788" y="6208713"/>
            <a:ext cx="515937" cy="736600"/>
            <a:chOff x="2372" y="3451"/>
            <a:chExt cx="295" cy="409"/>
          </a:xfrm>
        </p:grpSpPr>
        <p:sp>
          <p:nvSpPr>
            <p:cNvPr id="8347" name="Rectangle 126"/>
            <p:cNvSpPr>
              <a:spLocks noChangeArrowheads="1"/>
            </p:cNvSpPr>
            <p:nvPr/>
          </p:nvSpPr>
          <p:spPr bwMode="auto">
            <a:xfrm rot="1260000">
              <a:off x="2561" y="3489"/>
              <a:ext cx="52" cy="244"/>
            </a:xfrm>
            <a:prstGeom prst="rect">
              <a:avLst/>
            </a:prstGeom>
            <a:gradFill rotWithShape="0">
              <a:gsLst>
                <a:gs pos="0">
                  <a:srgbClr val="1D2B4B"/>
                </a:gs>
                <a:gs pos="100000">
                  <a:srgbClr val="618FFD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8" name="Rectangle 127"/>
            <p:cNvSpPr>
              <a:spLocks noChangeArrowheads="1"/>
            </p:cNvSpPr>
            <p:nvPr/>
          </p:nvSpPr>
          <p:spPr bwMode="auto">
            <a:xfrm>
              <a:off x="2372" y="3834"/>
              <a:ext cx="292" cy="2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1D2B4B"/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9" name="Rectangle 128"/>
            <p:cNvSpPr>
              <a:spLocks noChangeArrowheads="1"/>
            </p:cNvSpPr>
            <p:nvPr/>
          </p:nvSpPr>
          <p:spPr bwMode="auto">
            <a:xfrm>
              <a:off x="2632" y="3650"/>
              <a:ext cx="32" cy="1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0" name="Oval 129"/>
            <p:cNvSpPr>
              <a:spLocks noChangeArrowheads="1"/>
            </p:cNvSpPr>
            <p:nvPr/>
          </p:nvSpPr>
          <p:spPr bwMode="auto">
            <a:xfrm>
              <a:off x="2572" y="3616"/>
              <a:ext cx="72" cy="59"/>
            </a:xfrm>
            <a:prstGeom prst="ellipse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1D2B4B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1" name="Rectangle 130"/>
            <p:cNvSpPr>
              <a:spLocks noChangeArrowheads="1"/>
            </p:cNvSpPr>
            <p:nvPr/>
          </p:nvSpPr>
          <p:spPr bwMode="auto">
            <a:xfrm rot="1080000">
              <a:off x="2452" y="3753"/>
              <a:ext cx="132" cy="9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1D2B4B"/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2" name="Rectangle 131"/>
            <p:cNvSpPr>
              <a:spLocks noChangeArrowheads="1"/>
            </p:cNvSpPr>
            <p:nvPr/>
          </p:nvSpPr>
          <p:spPr bwMode="auto">
            <a:xfrm>
              <a:off x="2512" y="3767"/>
              <a:ext cx="12" cy="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1D2B4B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3" name="Rectangle 132"/>
            <p:cNvSpPr>
              <a:spLocks noChangeArrowheads="1"/>
            </p:cNvSpPr>
            <p:nvPr/>
          </p:nvSpPr>
          <p:spPr bwMode="auto">
            <a:xfrm rot="1200000">
              <a:off x="2635" y="3451"/>
              <a:ext cx="32" cy="42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1D2B4B"/>
                </a:gs>
              </a:gsLst>
              <a:path path="rect">
                <a:fillToRect l="100000" t="10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5" name="Rectangle 133"/>
          <p:cNvSpPr>
            <a:spLocks noChangeArrowheads="1"/>
          </p:cNvSpPr>
          <p:nvPr/>
        </p:nvSpPr>
        <p:spPr bwMode="auto">
          <a:xfrm>
            <a:off x="3881438" y="227013"/>
            <a:ext cx="2301173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Tingkwm</a:t>
            </a:r>
            <a:r>
              <a:rPr lang="en-US" sz="2400" b="1" dirty="0">
                <a:latin typeface="Helvetica" charset="0"/>
              </a:rPr>
              <a:t> 1600</a:t>
            </a:r>
          </a:p>
        </p:txBody>
      </p:sp>
      <p:sp>
        <p:nvSpPr>
          <p:cNvPr id="8296" name="Rectangle 134"/>
          <p:cNvSpPr>
            <a:spLocks noChangeArrowheads="1"/>
          </p:cNvSpPr>
          <p:nvPr/>
        </p:nvSpPr>
        <p:spPr bwMode="auto">
          <a:xfrm>
            <a:off x="3910013" y="611188"/>
            <a:ext cx="1556546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Hymei</a:t>
            </a:r>
            <a:r>
              <a:rPr lang="en-US" sz="2400" b="1" dirty="0">
                <a:latin typeface="Helvetica" charset="0"/>
              </a:rPr>
              <a:t> 40</a:t>
            </a:r>
          </a:p>
        </p:txBody>
      </p:sp>
      <p:sp>
        <p:nvSpPr>
          <p:cNvPr id="8297" name="Rectangle 135"/>
          <p:cNvSpPr>
            <a:spLocks noChangeArrowheads="1"/>
          </p:cNvSpPr>
          <p:nvPr/>
        </p:nvSpPr>
        <p:spPr bwMode="auto">
          <a:xfrm>
            <a:off x="3451225" y="1376363"/>
            <a:ext cx="3001152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0821" tIns="49526" rIns="100821" bIns="49526">
            <a:spAutoFit/>
          </a:bodyPr>
          <a:lstStyle/>
          <a:p>
            <a:pPr algn="l" defTabSz="1019175"/>
            <a:r>
              <a:rPr lang="en-US" sz="2300" b="1" dirty="0">
                <a:latin typeface="Helvetica" charset="0"/>
              </a:rPr>
              <a:t>RAVGUANGC HYM</a:t>
            </a:r>
          </a:p>
        </p:txBody>
      </p:sp>
      <p:sp>
        <p:nvSpPr>
          <p:cNvPr id="8298" name="Rectangle 138"/>
          <p:cNvSpPr>
            <a:spLocks noChangeArrowheads="1"/>
          </p:cNvSpPr>
          <p:nvPr/>
        </p:nvSpPr>
        <p:spPr bwMode="auto">
          <a:xfrm>
            <a:off x="7653647" y="1843815"/>
            <a:ext cx="2154466" cy="500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600" b="1" dirty="0" err="1">
                <a:latin typeface="Helvetica" charset="0"/>
              </a:rPr>
              <a:t>Kabuk</a:t>
            </a:r>
            <a:r>
              <a:rPr lang="en-US" sz="2600" b="1" dirty="0">
                <a:latin typeface="Helvetica" charset="0"/>
              </a:rPr>
              <a:t> “27”</a:t>
            </a:r>
            <a:r>
              <a:rPr lang="en-US" sz="2000" b="1" dirty="0">
                <a:latin typeface="Helvetica" charset="0"/>
              </a:rPr>
              <a:t>  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8299" name="Rectangle 140"/>
          <p:cNvSpPr>
            <a:spLocks noChangeArrowheads="1"/>
          </p:cNvSpPr>
          <p:nvPr/>
        </p:nvSpPr>
        <p:spPr bwMode="auto">
          <a:xfrm>
            <a:off x="884238" y="2532063"/>
            <a:ext cx="1298463" cy="500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600" b="1" dirty="0" err="1">
                <a:latin typeface="Helvetica" charset="0"/>
              </a:rPr>
              <a:t>Ibrimei</a:t>
            </a:r>
            <a:endParaRPr lang="en-US" sz="2600" b="1" dirty="0">
              <a:latin typeface="Helvetica" charset="0"/>
            </a:endParaRPr>
          </a:p>
        </p:txBody>
      </p:sp>
      <p:sp>
        <p:nvSpPr>
          <p:cNvPr id="8300" name="Rectangle 141"/>
          <p:cNvSpPr>
            <a:spLocks noChangeArrowheads="1"/>
          </p:cNvSpPr>
          <p:nvPr/>
        </p:nvSpPr>
        <p:spPr bwMode="auto">
          <a:xfrm>
            <a:off x="8026400" y="2530475"/>
            <a:ext cx="1447541" cy="5001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600" b="1" dirty="0" err="1">
                <a:latin typeface="Helvetica" charset="0"/>
              </a:rPr>
              <a:t>Grikmei</a:t>
            </a:r>
            <a:endParaRPr lang="en-US" sz="2600" b="1" dirty="0">
              <a:latin typeface="Helvetica" charset="0"/>
            </a:endParaRPr>
          </a:p>
        </p:txBody>
      </p:sp>
      <p:sp>
        <p:nvSpPr>
          <p:cNvPr id="8301" name="Rectangle 142"/>
          <p:cNvSpPr>
            <a:spLocks noChangeArrowheads="1"/>
          </p:cNvSpPr>
          <p:nvPr/>
        </p:nvSpPr>
        <p:spPr bwMode="auto">
          <a:xfrm>
            <a:off x="865188" y="6110288"/>
            <a:ext cx="184467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>
                <a:latin typeface="Helvetica" charset="0"/>
              </a:rPr>
              <a:t>Telescope</a:t>
            </a:r>
          </a:p>
        </p:txBody>
      </p:sp>
      <p:sp>
        <p:nvSpPr>
          <p:cNvPr id="8302" name="Rectangle 143"/>
          <p:cNvSpPr>
            <a:spLocks noChangeArrowheads="1"/>
          </p:cNvSpPr>
          <p:nvPr/>
        </p:nvSpPr>
        <p:spPr bwMode="auto">
          <a:xfrm>
            <a:off x="8134350" y="6138863"/>
            <a:ext cx="184467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>
                <a:latin typeface="Helvetica" charset="0"/>
              </a:rPr>
              <a:t>Telescope</a:t>
            </a:r>
          </a:p>
        </p:txBody>
      </p:sp>
      <p:sp>
        <p:nvSpPr>
          <p:cNvPr id="8303" name="Rectangle 144"/>
          <p:cNvSpPr>
            <a:spLocks noChangeArrowheads="1"/>
          </p:cNvSpPr>
          <p:nvPr/>
        </p:nvSpPr>
        <p:spPr bwMode="auto">
          <a:xfrm>
            <a:off x="2516188" y="6469063"/>
            <a:ext cx="2147887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>
                <a:latin typeface="Helvetica" charset="0"/>
              </a:rPr>
              <a:t>Microscope</a:t>
            </a:r>
          </a:p>
        </p:txBody>
      </p:sp>
      <p:sp>
        <p:nvSpPr>
          <p:cNvPr id="8304" name="Line 145"/>
          <p:cNvSpPr>
            <a:spLocks noChangeShapeType="1"/>
          </p:cNvSpPr>
          <p:nvPr/>
        </p:nvSpPr>
        <p:spPr bwMode="auto">
          <a:xfrm>
            <a:off x="179388" y="6810375"/>
            <a:ext cx="17478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Line 146"/>
          <p:cNvSpPr>
            <a:spLocks noChangeShapeType="1"/>
          </p:cNvSpPr>
          <p:nvPr/>
        </p:nvSpPr>
        <p:spPr bwMode="auto">
          <a:xfrm>
            <a:off x="7670800" y="6943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6" name="Rectangle 147"/>
          <p:cNvSpPr>
            <a:spLocks noChangeArrowheads="1"/>
          </p:cNvSpPr>
          <p:nvPr/>
        </p:nvSpPr>
        <p:spPr bwMode="auto">
          <a:xfrm>
            <a:off x="31750" y="6435725"/>
            <a:ext cx="2324100" cy="83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Nganvmakmei</a:t>
            </a:r>
            <a:r>
              <a:rPr lang="en-US" sz="2400" b="1" dirty="0">
                <a:latin typeface="Helvetica" charset="0"/>
              </a:rPr>
              <a:t> </a:t>
            </a:r>
            <a:r>
              <a:rPr lang="en-US" sz="2400" b="1" dirty="0" err="1">
                <a:latin typeface="Helvetica" charset="0"/>
              </a:rPr>
              <a:t>kahunungc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8307" name="Rectangle 148"/>
          <p:cNvSpPr>
            <a:spLocks noChangeArrowheads="1"/>
          </p:cNvSpPr>
          <p:nvPr/>
        </p:nvSpPr>
        <p:spPr bwMode="auto">
          <a:xfrm>
            <a:off x="7226300" y="6567488"/>
            <a:ext cx="2935288" cy="83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ctr" defTabSz="1019175"/>
            <a:r>
              <a:rPr lang="en-US" sz="2400" b="1" dirty="0" err="1">
                <a:latin typeface="Helvetica" charset="0"/>
              </a:rPr>
              <a:t>Nganvmakmei</a:t>
            </a:r>
            <a:r>
              <a:rPr lang="en-US" sz="2400" b="1" dirty="0">
                <a:latin typeface="Helvetica" charset="0"/>
              </a:rPr>
              <a:t> </a:t>
            </a:r>
            <a:r>
              <a:rPr lang="en-US" sz="2400" b="1" dirty="0" err="1">
                <a:latin typeface="Helvetica" charset="0"/>
              </a:rPr>
              <a:t>guangnimei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8308" name="Rectangle 149"/>
          <p:cNvSpPr>
            <a:spLocks noChangeArrowheads="1"/>
          </p:cNvSpPr>
          <p:nvPr/>
        </p:nvSpPr>
        <p:spPr bwMode="auto">
          <a:xfrm rot="240000">
            <a:off x="2617788" y="5211065"/>
            <a:ext cx="876300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ctr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RIAK</a:t>
            </a:r>
          </a:p>
        </p:txBody>
      </p:sp>
      <p:sp>
        <p:nvSpPr>
          <p:cNvPr id="8309" name="Rectangle 150"/>
          <p:cNvSpPr>
            <a:spLocks noChangeArrowheads="1"/>
          </p:cNvSpPr>
          <p:nvPr/>
        </p:nvSpPr>
        <p:spPr bwMode="auto">
          <a:xfrm rot="3060000">
            <a:off x="3121819" y="4068859"/>
            <a:ext cx="2011363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ctr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CHWNHY</a:t>
            </a:r>
          </a:p>
        </p:txBody>
      </p:sp>
      <p:sp>
        <p:nvSpPr>
          <p:cNvPr id="8310" name="Rectangle 151"/>
          <p:cNvSpPr>
            <a:spLocks noChangeArrowheads="1"/>
          </p:cNvSpPr>
          <p:nvPr/>
        </p:nvSpPr>
        <p:spPr bwMode="auto">
          <a:xfrm rot="4653628">
            <a:off x="3702050" y="3742628"/>
            <a:ext cx="2320925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ctr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MUHZWNGNUNC</a:t>
            </a:r>
          </a:p>
        </p:txBody>
      </p:sp>
      <p:sp>
        <p:nvSpPr>
          <p:cNvPr id="8311" name="Rectangle 152"/>
          <p:cNvSpPr>
            <a:spLocks noChangeArrowheads="1"/>
          </p:cNvSpPr>
          <p:nvPr/>
        </p:nvSpPr>
        <p:spPr bwMode="auto">
          <a:xfrm rot="-3120000">
            <a:off x="5036344" y="3584671"/>
            <a:ext cx="2198688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GAYCHAMV</a:t>
            </a:r>
          </a:p>
        </p:txBody>
      </p:sp>
      <p:sp>
        <p:nvSpPr>
          <p:cNvPr id="8312" name="Rectangle 153"/>
          <p:cNvSpPr>
            <a:spLocks noChangeArrowheads="1"/>
          </p:cNvSpPr>
          <p:nvPr/>
        </p:nvSpPr>
        <p:spPr bwMode="auto">
          <a:xfrm rot="-2160000">
            <a:off x="5525965" y="4157745"/>
            <a:ext cx="2110731" cy="361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700" b="1" dirty="0">
                <a:solidFill>
                  <a:schemeClr val="hlink"/>
                </a:solidFill>
                <a:latin typeface="Helvetica" charset="0"/>
              </a:rPr>
              <a:t>LATDIUTATMEI</a:t>
            </a:r>
          </a:p>
        </p:txBody>
      </p:sp>
      <p:sp>
        <p:nvSpPr>
          <p:cNvPr id="8313" name="Rectangle 154"/>
          <p:cNvSpPr>
            <a:spLocks noChangeArrowheads="1"/>
          </p:cNvSpPr>
          <p:nvPr/>
        </p:nvSpPr>
        <p:spPr bwMode="auto">
          <a:xfrm rot="-720000">
            <a:off x="6107113" y="4922140"/>
            <a:ext cx="1574800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TATDYN</a:t>
            </a:r>
          </a:p>
        </p:txBody>
      </p:sp>
      <p:sp>
        <p:nvSpPr>
          <p:cNvPr id="8314" name="Rectangle 155"/>
          <p:cNvSpPr>
            <a:spLocks noChangeArrowheads="1"/>
          </p:cNvSpPr>
          <p:nvPr/>
        </p:nvSpPr>
        <p:spPr bwMode="auto">
          <a:xfrm>
            <a:off x="6234113" y="5456238"/>
            <a:ext cx="2316162" cy="31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400" b="1" dirty="0">
                <a:solidFill>
                  <a:schemeClr val="hlink"/>
                </a:solidFill>
                <a:latin typeface="Helvetica" charset="0"/>
              </a:rPr>
              <a:t>NDAUHLOUMEI</a:t>
            </a:r>
          </a:p>
        </p:txBody>
      </p:sp>
      <p:sp>
        <p:nvSpPr>
          <p:cNvPr id="8315" name="Rectangle 157"/>
          <p:cNvSpPr>
            <a:spLocks noChangeArrowheads="1"/>
          </p:cNvSpPr>
          <p:nvPr/>
        </p:nvSpPr>
        <p:spPr bwMode="auto">
          <a:xfrm rot="1560000">
            <a:off x="2455863" y="4599878"/>
            <a:ext cx="2078037" cy="407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ctr" defTabSz="1019175">
              <a:spcBef>
                <a:spcPct val="50000"/>
              </a:spcBef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RUANVRY</a:t>
            </a:r>
          </a:p>
        </p:txBody>
      </p:sp>
      <p:sp>
        <p:nvSpPr>
          <p:cNvPr id="8316" name="Line 158"/>
          <p:cNvSpPr>
            <a:spLocks noChangeShapeType="1"/>
          </p:cNvSpPr>
          <p:nvPr/>
        </p:nvSpPr>
        <p:spPr bwMode="auto">
          <a:xfrm>
            <a:off x="238125" y="37465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7" name="Line 159"/>
          <p:cNvSpPr>
            <a:spLocks noChangeShapeType="1"/>
          </p:cNvSpPr>
          <p:nvPr/>
        </p:nvSpPr>
        <p:spPr bwMode="auto">
          <a:xfrm>
            <a:off x="238125" y="5667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8" name="Line 160"/>
          <p:cNvSpPr>
            <a:spLocks noChangeShapeType="1"/>
          </p:cNvSpPr>
          <p:nvPr/>
        </p:nvSpPr>
        <p:spPr bwMode="auto">
          <a:xfrm>
            <a:off x="238125" y="7572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19" name="Line 161"/>
          <p:cNvSpPr>
            <a:spLocks noChangeShapeType="1"/>
          </p:cNvSpPr>
          <p:nvPr/>
        </p:nvSpPr>
        <p:spPr bwMode="auto">
          <a:xfrm>
            <a:off x="6327775" y="393700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Line 162"/>
          <p:cNvSpPr>
            <a:spLocks noChangeShapeType="1"/>
          </p:cNvSpPr>
          <p:nvPr/>
        </p:nvSpPr>
        <p:spPr bwMode="auto">
          <a:xfrm>
            <a:off x="6327775" y="585788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1" name="Line 163"/>
          <p:cNvSpPr>
            <a:spLocks noChangeShapeType="1"/>
          </p:cNvSpPr>
          <p:nvPr/>
        </p:nvSpPr>
        <p:spPr bwMode="auto">
          <a:xfrm>
            <a:off x="6327775" y="777875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2" name="Line 164"/>
          <p:cNvSpPr>
            <a:spLocks noChangeShapeType="1"/>
          </p:cNvSpPr>
          <p:nvPr/>
        </p:nvSpPr>
        <p:spPr bwMode="auto">
          <a:xfrm>
            <a:off x="161925" y="7475538"/>
            <a:ext cx="295275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3" name="Line 166"/>
          <p:cNvSpPr>
            <a:spLocks noChangeShapeType="1"/>
          </p:cNvSpPr>
          <p:nvPr/>
        </p:nvSpPr>
        <p:spPr bwMode="auto">
          <a:xfrm>
            <a:off x="180975" y="7283450"/>
            <a:ext cx="29337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" name="Line 167"/>
          <p:cNvSpPr>
            <a:spLocks noChangeShapeType="1"/>
          </p:cNvSpPr>
          <p:nvPr/>
        </p:nvSpPr>
        <p:spPr bwMode="auto">
          <a:xfrm>
            <a:off x="6440488" y="730250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5" name="Rectangle 169"/>
          <p:cNvSpPr>
            <a:spLocks noChangeArrowheads="1"/>
          </p:cNvSpPr>
          <p:nvPr/>
        </p:nvSpPr>
        <p:spPr bwMode="auto">
          <a:xfrm>
            <a:off x="7824350" y="3517900"/>
            <a:ext cx="2238375" cy="83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Zauzian</a:t>
            </a:r>
            <a:r>
              <a:rPr lang="en-US" sz="2400" b="1" dirty="0">
                <a:latin typeface="Helvetica" charset="0"/>
              </a:rPr>
              <a:t>        </a:t>
            </a:r>
            <a:r>
              <a:rPr lang="en-US" sz="2400" b="1" dirty="0" err="1">
                <a:latin typeface="Helvetica" charset="0"/>
              </a:rPr>
              <a:t>Tinthuihmei</a:t>
            </a:r>
            <a:r>
              <a:rPr lang="en-US" sz="2400" b="1" dirty="0">
                <a:latin typeface="Helvetica" charset="0"/>
              </a:rPr>
              <a:t>   </a:t>
            </a:r>
          </a:p>
        </p:txBody>
      </p:sp>
      <p:sp>
        <p:nvSpPr>
          <p:cNvPr id="8326" name="Rectangle 170"/>
          <p:cNvSpPr>
            <a:spLocks noChangeArrowheads="1"/>
          </p:cNvSpPr>
          <p:nvPr/>
        </p:nvSpPr>
        <p:spPr bwMode="auto">
          <a:xfrm>
            <a:off x="8891588" y="3378200"/>
            <a:ext cx="3302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3600" b="1">
                <a:latin typeface="Helvetica" charset="0"/>
              </a:rPr>
              <a:t>/</a:t>
            </a:r>
          </a:p>
        </p:txBody>
      </p:sp>
      <p:sp>
        <p:nvSpPr>
          <p:cNvPr id="8327" name="Rectangle 171"/>
          <p:cNvSpPr>
            <a:spLocks noChangeArrowheads="1"/>
          </p:cNvSpPr>
          <p:nvPr/>
        </p:nvSpPr>
        <p:spPr bwMode="auto">
          <a:xfrm>
            <a:off x="735013" y="3505200"/>
            <a:ext cx="1795462" cy="83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Riak</a:t>
            </a:r>
            <a:r>
              <a:rPr lang="en-US" sz="2400" b="1" dirty="0">
                <a:latin typeface="Helvetica" charset="0"/>
              </a:rPr>
              <a:t>  </a:t>
            </a:r>
            <a:r>
              <a:rPr lang="en-US" sz="2400" b="1" dirty="0" err="1">
                <a:latin typeface="Helvetica" charset="0"/>
              </a:rPr>
              <a:t>Latrianv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8328" name="Rectangle 172"/>
          <p:cNvSpPr>
            <a:spLocks noChangeArrowheads="1"/>
          </p:cNvSpPr>
          <p:nvPr/>
        </p:nvSpPr>
        <p:spPr bwMode="auto">
          <a:xfrm>
            <a:off x="1377950" y="3371850"/>
            <a:ext cx="3302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3600" b="1">
                <a:latin typeface="Helvetica" charset="0"/>
              </a:rPr>
              <a:t>/</a:t>
            </a:r>
          </a:p>
        </p:txBody>
      </p:sp>
      <p:grpSp>
        <p:nvGrpSpPr>
          <p:cNvPr id="8329" name="Group 173"/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321710" name="Rectangle 174"/>
            <p:cNvSpPr>
              <a:spLocks noChangeArrowheads="1"/>
            </p:cNvSpPr>
            <p:nvPr/>
          </p:nvSpPr>
          <p:spPr bwMode="auto">
            <a:xfrm>
              <a:off x="4608" y="752"/>
              <a:ext cx="154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321711" name="Rectangle 175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8330" name="Rectangle 176"/>
          <p:cNvSpPr>
            <a:spLocks noChangeArrowheads="1"/>
          </p:cNvSpPr>
          <p:nvPr/>
        </p:nvSpPr>
        <p:spPr bwMode="auto">
          <a:xfrm>
            <a:off x="5402263" y="1785938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1" name="Rectangle 17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2" name="Rectangle 178"/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3" name="Line 180"/>
          <p:cNvSpPr>
            <a:spLocks noChangeShapeType="1"/>
          </p:cNvSpPr>
          <p:nvPr/>
        </p:nvSpPr>
        <p:spPr bwMode="auto">
          <a:xfrm>
            <a:off x="6450013" y="75263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4" name="Text Box 181"/>
          <p:cNvSpPr txBox="1">
            <a:spLocks noChangeArrowheads="1"/>
          </p:cNvSpPr>
          <p:nvPr/>
        </p:nvSpPr>
        <p:spPr bwMode="auto">
          <a:xfrm>
            <a:off x="9656763" y="6350"/>
            <a:ext cx="254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  <a:latin typeface="Helvetica" charset="0"/>
              </a:rPr>
              <a:t> </a:t>
            </a:r>
          </a:p>
        </p:txBody>
      </p:sp>
      <p:sp>
        <p:nvSpPr>
          <p:cNvPr id="8335" name="Rectangle 183"/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6" name="Rectangle 184"/>
          <p:cNvSpPr>
            <a:spLocks noChangeArrowheads="1"/>
          </p:cNvSpPr>
          <p:nvPr/>
        </p:nvSpPr>
        <p:spPr bwMode="auto">
          <a:xfrm>
            <a:off x="7353300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37" name="Rectangle 137"/>
          <p:cNvSpPr>
            <a:spLocks noChangeArrowheads="1"/>
          </p:cNvSpPr>
          <p:nvPr/>
        </p:nvSpPr>
        <p:spPr bwMode="auto">
          <a:xfrm>
            <a:off x="790575" y="982663"/>
            <a:ext cx="2410947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400" dirty="0">
                <a:latin typeface="Helvetica" charset="0"/>
              </a:rPr>
              <a:t> </a:t>
            </a:r>
            <a:r>
              <a:rPr lang="en-US" sz="2400" dirty="0" err="1">
                <a:latin typeface="Helvetica" charset="0"/>
              </a:rPr>
              <a:t>Latdyng</a:t>
            </a:r>
            <a:r>
              <a:rPr lang="en-US" sz="2400" dirty="0">
                <a:latin typeface="Helvetica" charset="0"/>
              </a:rPr>
              <a:t> </a:t>
            </a:r>
            <a:r>
              <a:rPr lang="ja-JP" altLang="en-US" sz="2400" dirty="0">
                <a:latin typeface="Helvetica" charset="0"/>
              </a:rPr>
              <a:t>“</a:t>
            </a:r>
            <a:r>
              <a:rPr lang="en-US" altLang="ja-JP" sz="2400" dirty="0">
                <a:latin typeface="Helvetica" charset="0"/>
              </a:rPr>
              <a:t>OLD</a:t>
            </a:r>
            <a:r>
              <a:rPr lang="ja-JP" altLang="en-US" sz="2400" dirty="0">
                <a:latin typeface="Helvetica" charset="0"/>
              </a:rPr>
              <a:t>”</a:t>
            </a:r>
            <a:endParaRPr lang="en-US" sz="2400" dirty="0">
              <a:latin typeface="Helvetica" charset="0"/>
            </a:endParaRPr>
          </a:p>
        </p:txBody>
      </p:sp>
      <p:sp>
        <p:nvSpPr>
          <p:cNvPr id="8338" name="Rectangle 136"/>
          <p:cNvSpPr>
            <a:spLocks noChangeArrowheads="1"/>
          </p:cNvSpPr>
          <p:nvPr/>
        </p:nvSpPr>
        <p:spPr bwMode="auto">
          <a:xfrm>
            <a:off x="7134225" y="965200"/>
            <a:ext cx="2669030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altLang="ja-JP" sz="2400" dirty="0" err="1">
                <a:latin typeface="Helvetica" charset="0"/>
              </a:rPr>
              <a:t>Latdyng</a:t>
            </a:r>
            <a:r>
              <a:rPr lang="ja-JP" altLang="en-US" sz="2400" dirty="0">
                <a:latin typeface="Helvetica" charset="0"/>
              </a:rPr>
              <a:t>“</a:t>
            </a:r>
            <a:r>
              <a:rPr lang="en-US" altLang="ja-JP" sz="2400" dirty="0">
                <a:latin typeface="Helvetica" charset="0"/>
              </a:rPr>
              <a:t>THANH</a:t>
            </a:r>
            <a:r>
              <a:rPr lang="ja-JP" altLang="en-US" sz="2400" dirty="0">
                <a:latin typeface="Helvetica" charset="0"/>
              </a:rPr>
              <a:t>”</a:t>
            </a:r>
            <a:endParaRPr lang="en-US" sz="2400" dirty="0">
              <a:latin typeface="Helvetica" charset="0"/>
            </a:endParaRPr>
          </a:p>
        </p:txBody>
      </p:sp>
      <p:sp>
        <p:nvSpPr>
          <p:cNvPr id="8339" name="Rectangle 187"/>
          <p:cNvSpPr>
            <a:spLocks noChangeArrowheads="1"/>
          </p:cNvSpPr>
          <p:nvPr/>
        </p:nvSpPr>
        <p:spPr bwMode="auto">
          <a:xfrm>
            <a:off x="823913" y="1922463"/>
            <a:ext cx="1912412" cy="469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l" defTabSz="1019175"/>
            <a:r>
              <a:rPr lang="en-US" sz="2400" b="1" dirty="0" err="1">
                <a:latin typeface="Helvetica" charset="0"/>
              </a:rPr>
              <a:t>Kabuk</a:t>
            </a:r>
            <a:r>
              <a:rPr lang="en-US" sz="2400" b="1" dirty="0">
                <a:latin typeface="Helvetica" charset="0"/>
              </a:rPr>
              <a:t>  39   </a:t>
            </a:r>
            <a:endParaRPr lang="en-US" sz="3200" b="1" dirty="0">
              <a:latin typeface="Helvetica" charset="0"/>
            </a:endParaRPr>
          </a:p>
        </p:txBody>
      </p:sp>
      <p:sp>
        <p:nvSpPr>
          <p:cNvPr id="8340" name="Rectangle 27"/>
          <p:cNvSpPr>
            <a:spLocks noChangeArrowheads="1"/>
          </p:cNvSpPr>
          <p:nvPr/>
        </p:nvSpPr>
        <p:spPr bwMode="auto">
          <a:xfrm>
            <a:off x="41275" y="2024063"/>
            <a:ext cx="90011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1600" b="1" dirty="0">
                <a:latin typeface="Helvetica" charset="0"/>
              </a:rPr>
              <a:t>E(LG)</a:t>
            </a:r>
          </a:p>
        </p:txBody>
      </p:sp>
      <p:sp>
        <p:nvSpPr>
          <p:cNvPr id="8341" name="Line 13"/>
          <p:cNvSpPr>
            <a:spLocks noChangeShapeType="1"/>
          </p:cNvSpPr>
          <p:nvPr/>
        </p:nvSpPr>
        <p:spPr bwMode="auto">
          <a:xfrm>
            <a:off x="603250" y="2298700"/>
            <a:ext cx="266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42" name="Text Box 191"/>
          <p:cNvSpPr txBox="1">
            <a:spLocks noChangeArrowheads="1"/>
          </p:cNvSpPr>
          <p:nvPr/>
        </p:nvSpPr>
        <p:spPr bwMode="auto">
          <a:xfrm>
            <a:off x="396875" y="7291388"/>
            <a:ext cx="996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latin typeface="Arial" charset="0"/>
              </a:rPr>
              <a:t>©2006 TBBMI</a:t>
            </a:r>
          </a:p>
        </p:txBody>
      </p:sp>
      <p:sp>
        <p:nvSpPr>
          <p:cNvPr id="8343" name="Text Box 193"/>
          <p:cNvSpPr txBox="1">
            <a:spLocks noChangeArrowheads="1"/>
          </p:cNvSpPr>
          <p:nvPr/>
        </p:nvSpPr>
        <p:spPr bwMode="auto">
          <a:xfrm>
            <a:off x="9017000" y="73421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03</a:t>
            </a:r>
          </a:p>
        </p:txBody>
      </p:sp>
      <p:sp>
        <p:nvSpPr>
          <p:cNvPr id="8344" name="Rectangle 195"/>
          <p:cNvSpPr>
            <a:spLocks noChangeArrowheads="1"/>
          </p:cNvSpPr>
          <p:nvPr/>
        </p:nvSpPr>
        <p:spPr bwMode="auto">
          <a:xfrm>
            <a:off x="8534400" y="7340600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sz="1000" b="1"/>
              <a:t>9.6.07.</a:t>
            </a:r>
          </a:p>
        </p:txBody>
      </p:sp>
    </p:spTree>
  </p:cSld>
  <p:clrMapOvr>
    <a:masterClrMapping/>
  </p:clrMapOvr>
  <p:transition spd="med">
    <p:fad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2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3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4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9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0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1936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7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8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1949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1951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81952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1953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56" name="Rectangle 43"/>
          <p:cNvSpPr>
            <a:spLocks noChangeArrowheads="1"/>
          </p:cNvSpPr>
          <p:nvPr/>
        </p:nvSpPr>
        <p:spPr bwMode="auto">
          <a:xfrm>
            <a:off x="2339975" y="5932488"/>
            <a:ext cx="7508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Ezra</a:t>
            </a:r>
          </a:p>
        </p:txBody>
      </p:sp>
      <p:sp>
        <p:nvSpPr>
          <p:cNvPr id="888876" name="Rectangle 44"/>
          <p:cNvSpPr>
            <a:spLocks noChangeArrowheads="1"/>
          </p:cNvSpPr>
          <p:nvPr/>
        </p:nvSpPr>
        <p:spPr bwMode="auto">
          <a:xfrm>
            <a:off x="1916113" y="6329363"/>
            <a:ext cx="2101850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 err="1">
                <a:solidFill>
                  <a:schemeClr val="hlink"/>
                </a:solidFill>
                <a:latin typeface="Arial" charset="0"/>
              </a:rPr>
              <a:t>Nehemia</a:t>
            </a:r>
            <a:endParaRPr lang="en-US" sz="28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958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81959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81960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1961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62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63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4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81965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2 Sam</a:t>
            </a:r>
            <a:endParaRPr lang="en-US" sz="2800">
              <a:latin typeface="Arial" charset="0"/>
            </a:endParaRPr>
          </a:p>
        </p:txBody>
      </p:sp>
      <p:sp>
        <p:nvSpPr>
          <p:cNvPr id="888904" name="Oval 72"/>
          <p:cNvSpPr>
            <a:spLocks noChangeArrowheads="1"/>
          </p:cNvSpPr>
          <p:nvPr/>
        </p:nvSpPr>
        <p:spPr bwMode="auto">
          <a:xfrm>
            <a:off x="1441450" y="6269038"/>
            <a:ext cx="2506663" cy="54451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1969" name="Rectangle 73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81971" name="Rectangle 75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81972" name="Text Box 78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88919" name="Picture 8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8921" name="Rectangle 8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1979" name="Text Box 93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1980" name="Text Box 94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39</a:t>
            </a:r>
          </a:p>
        </p:txBody>
      </p:sp>
      <p:sp>
        <p:nvSpPr>
          <p:cNvPr id="888927" name="Rectangle 95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81983" name="Group 73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8198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198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199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99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199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99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99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99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99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1986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815976" cy="1381125"/>
              <a:chOff x="3914" y="1840"/>
              <a:chExt cx="514" cy="870"/>
            </a:xfrm>
          </p:grpSpPr>
          <p:sp>
            <p:nvSpPr>
              <p:cNvPr id="77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8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514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1" name="Rectangle 61">
            <a:extLst>
              <a:ext uri="{FF2B5EF4-FFF2-40B4-BE49-F238E27FC236}">
                <a16:creationId xmlns:a16="http://schemas.microsoft.com/office/drawing/2014/main" id="{36659E2B-1F0D-4E58-AD75-7D6141112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2" name="Rectangle 230">
            <a:extLst>
              <a:ext uri="{FF2B5EF4-FFF2-40B4-BE49-F238E27FC236}">
                <a16:creationId xmlns:a16="http://schemas.microsoft.com/office/drawing/2014/main" id="{D4D24834-5190-45AD-BED1-BBAE0668C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3" name="Text Box 231">
            <a:extLst>
              <a:ext uri="{FF2B5EF4-FFF2-40B4-BE49-F238E27FC236}">
                <a16:creationId xmlns:a16="http://schemas.microsoft.com/office/drawing/2014/main" id="{57C6562D-6E3E-4C78-A815-92807DC4B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4" name="Text Box 232">
            <a:extLst>
              <a:ext uri="{FF2B5EF4-FFF2-40B4-BE49-F238E27FC236}">
                <a16:creationId xmlns:a16="http://schemas.microsoft.com/office/drawing/2014/main" id="{1AE7FF92-7D06-49BD-A1CA-D207514DF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85" name="Group 104">
            <a:extLst>
              <a:ext uri="{FF2B5EF4-FFF2-40B4-BE49-F238E27FC236}">
                <a16:creationId xmlns:a16="http://schemas.microsoft.com/office/drawing/2014/main" id="{393979D1-7B8A-48A9-B464-18320F39AE91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86" name="AutoShape 105">
              <a:extLst>
                <a:ext uri="{FF2B5EF4-FFF2-40B4-BE49-F238E27FC236}">
                  <a16:creationId xmlns:a16="http://schemas.microsoft.com/office/drawing/2014/main" id="{0E7D2CCC-5246-485E-B112-C7357E8E8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7" name="Text Box 106">
              <a:extLst>
                <a:ext uri="{FF2B5EF4-FFF2-40B4-BE49-F238E27FC236}">
                  <a16:creationId xmlns:a16="http://schemas.microsoft.com/office/drawing/2014/main" id="{5494ABC4-03EF-4E89-9D92-996CFE2EA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         450 B.C.</a:t>
              </a:r>
            </a:p>
          </p:txBody>
        </p:sp>
      </p:grpSp>
      <p:sp>
        <p:nvSpPr>
          <p:cNvPr id="88" name="Rectangle 31">
            <a:extLst>
              <a:ext uri="{FF2B5EF4-FFF2-40B4-BE49-F238E27FC236}">
                <a16:creationId xmlns:a16="http://schemas.microsoft.com/office/drawing/2014/main" id="{667CDF8C-2DA7-4C16-9EDA-EC750CDFB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89" name="Group 152">
            <a:extLst>
              <a:ext uri="{FF2B5EF4-FFF2-40B4-BE49-F238E27FC236}">
                <a16:creationId xmlns:a16="http://schemas.microsoft.com/office/drawing/2014/main" id="{FD1E2920-05E6-44ED-8227-F26E34427AB7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90" name="Rectangle 41">
              <a:extLst>
                <a:ext uri="{FF2B5EF4-FFF2-40B4-BE49-F238E27FC236}">
                  <a16:creationId xmlns:a16="http://schemas.microsoft.com/office/drawing/2014/main" id="{9C17098F-580D-427D-8D7A-872968AF6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91" name="Rectangle 42">
              <a:extLst>
                <a:ext uri="{FF2B5EF4-FFF2-40B4-BE49-F238E27FC236}">
                  <a16:creationId xmlns:a16="http://schemas.microsoft.com/office/drawing/2014/main" id="{AE1D22D2-31C8-4367-BE1E-39D58304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sp>
        <p:nvSpPr>
          <p:cNvPr id="92" name="Rectangle 70">
            <a:extLst>
              <a:ext uri="{FF2B5EF4-FFF2-40B4-BE49-F238E27FC236}">
                <a16:creationId xmlns:a16="http://schemas.microsoft.com/office/drawing/2014/main" id="{3DC80E8F-212F-4B35-A557-0FF3216CA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93" name="Rectangle 71">
            <a:extLst>
              <a:ext uri="{FF2B5EF4-FFF2-40B4-BE49-F238E27FC236}">
                <a16:creationId xmlns:a16="http://schemas.microsoft.com/office/drawing/2014/main" id="{94A666E2-5296-4DF8-AFA7-AD7458460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94" name="Text Box 156">
            <a:extLst>
              <a:ext uri="{FF2B5EF4-FFF2-40B4-BE49-F238E27FC236}">
                <a16:creationId xmlns:a16="http://schemas.microsoft.com/office/drawing/2014/main" id="{044C2D0C-B691-41A9-942E-8C729B0CF2C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96" name="Rectangle 79">
            <a:extLst>
              <a:ext uri="{FF2B5EF4-FFF2-40B4-BE49-F238E27FC236}">
                <a16:creationId xmlns:a16="http://schemas.microsoft.com/office/drawing/2014/main" id="{6B5D4BBF-2A25-4FE0-8830-06A2BE0A2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420" y="1485425"/>
            <a:ext cx="20922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2400" b="1" dirty="0" err="1">
                <a:solidFill>
                  <a:srgbClr val="000000"/>
                </a:solidFill>
                <a:latin typeface="Arial" charset="0"/>
              </a:rPr>
              <a:t>Latzanpouc-nunc</a:t>
            </a:r>
            <a:endParaRPr lang="en-US" sz="24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890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0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1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2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7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8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9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0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1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3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3984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3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4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5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6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3997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3999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84000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4001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002" name="Rectangle 35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84004" name="Rectangle 37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84007" name="Rectangle 43"/>
          <p:cNvSpPr>
            <a:spLocks noChangeArrowheads="1"/>
          </p:cNvSpPr>
          <p:nvPr/>
        </p:nvSpPr>
        <p:spPr bwMode="auto">
          <a:xfrm>
            <a:off x="2339975" y="5932488"/>
            <a:ext cx="7508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Ezra</a:t>
            </a:r>
          </a:p>
        </p:txBody>
      </p:sp>
      <p:sp>
        <p:nvSpPr>
          <p:cNvPr id="84008" name="Rectangle 44"/>
          <p:cNvSpPr>
            <a:spLocks noChangeArrowheads="1"/>
          </p:cNvSpPr>
          <p:nvPr/>
        </p:nvSpPr>
        <p:spPr bwMode="auto">
          <a:xfrm>
            <a:off x="1916113" y="6329363"/>
            <a:ext cx="2101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800" b="1" dirty="0" err="1">
                <a:solidFill>
                  <a:srgbClr val="000000"/>
                </a:solidFill>
                <a:latin typeface="Arial" charset="0"/>
              </a:rPr>
              <a:t>Nehemia</a:t>
            </a:r>
            <a:endParaRPr lang="en-US" sz="2800" b="1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90925" name="Rectangle 45"/>
          <p:cNvSpPr>
            <a:spLocks noChangeArrowheads="1"/>
          </p:cNvSpPr>
          <p:nvPr/>
        </p:nvSpPr>
        <p:spPr bwMode="auto">
          <a:xfrm>
            <a:off x="2263775" y="6737350"/>
            <a:ext cx="1327150" cy="427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>
            <a:spAutoFit/>
          </a:bodyPr>
          <a:lstStyle/>
          <a:p>
            <a:pPr algn="l">
              <a:defRPr/>
            </a:pPr>
            <a:r>
              <a:rPr lang="en-US" sz="28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Esthar</a:t>
            </a:r>
            <a:endParaRPr lang="en-US" sz="28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84010" name="Rectangle 61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84011" name="Rectangle 62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84012" name="Rectangle 63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4013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014" name="Rectangle 65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015" name="Rectangle 66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16" name="Rectangle 68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84017" name="Rectangle 69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2 Sam</a:t>
            </a:r>
            <a:endParaRPr lang="en-US" sz="2800">
              <a:latin typeface="Arial" charset="0"/>
            </a:endParaRPr>
          </a:p>
        </p:txBody>
      </p:sp>
      <p:sp>
        <p:nvSpPr>
          <p:cNvPr id="890952" name="Oval 72"/>
          <p:cNvSpPr>
            <a:spLocks noChangeArrowheads="1"/>
          </p:cNvSpPr>
          <p:nvPr/>
        </p:nvSpPr>
        <p:spPr bwMode="auto">
          <a:xfrm>
            <a:off x="1871663" y="6623050"/>
            <a:ext cx="1965325" cy="6397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4021" name="Text Box 75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890964" name="Picture 84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90966" name="Rectangle 86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4028" name="Text Box 90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4029" name="Text Box 9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40</a:t>
            </a:r>
          </a:p>
        </p:txBody>
      </p:sp>
      <p:sp>
        <p:nvSpPr>
          <p:cNvPr id="890972" name="Rectangle 9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84032" name="Group 74"/>
          <p:cNvGrpSpPr>
            <a:grpSpLocks/>
          </p:cNvGrpSpPr>
          <p:nvPr/>
        </p:nvGrpSpPr>
        <p:grpSpPr bwMode="auto">
          <a:xfrm>
            <a:off x="3251200" y="3009900"/>
            <a:ext cx="712788" cy="1497013"/>
            <a:chOff x="6153150" y="2946399"/>
            <a:chExt cx="901700" cy="1682750"/>
          </a:xfrm>
        </p:grpSpPr>
        <p:grpSp>
          <p:nvGrpSpPr>
            <p:cNvPr id="8403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403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404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404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403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4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4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4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4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4035" name="Group 98"/>
            <p:cNvGrpSpPr>
              <a:grpSpLocks/>
            </p:cNvGrpSpPr>
            <p:nvPr/>
          </p:nvGrpSpPr>
          <p:grpSpPr bwMode="auto">
            <a:xfrm>
              <a:off x="6175378" y="2946399"/>
              <a:ext cx="790576" cy="1381125"/>
              <a:chOff x="3914" y="1840"/>
              <a:chExt cx="498" cy="870"/>
            </a:xfrm>
          </p:grpSpPr>
          <p:sp>
            <p:nvSpPr>
              <p:cNvPr id="78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9" name="Rectangle 97"/>
              <p:cNvSpPr>
                <a:spLocks noChangeArrowheads="1"/>
              </p:cNvSpPr>
              <p:nvPr/>
            </p:nvSpPr>
            <p:spPr bwMode="auto">
              <a:xfrm>
                <a:off x="3914" y="2341"/>
                <a:ext cx="498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2" name="Rectangle 31">
            <a:extLst>
              <a:ext uri="{FF2B5EF4-FFF2-40B4-BE49-F238E27FC236}">
                <a16:creationId xmlns:a16="http://schemas.microsoft.com/office/drawing/2014/main" id="{23B98530-AE5B-4205-A8DA-00DEE0F46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83" name="Group 152">
            <a:extLst>
              <a:ext uri="{FF2B5EF4-FFF2-40B4-BE49-F238E27FC236}">
                <a16:creationId xmlns:a16="http://schemas.microsoft.com/office/drawing/2014/main" id="{12D051B0-20DF-46E1-A345-778FCAF27C83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84" name="Rectangle 41">
              <a:extLst>
                <a:ext uri="{FF2B5EF4-FFF2-40B4-BE49-F238E27FC236}">
                  <a16:creationId xmlns:a16="http://schemas.microsoft.com/office/drawing/2014/main" id="{60C6AE54-2BDE-4B01-9663-060E58B7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85" name="Rectangle 42">
              <a:extLst>
                <a:ext uri="{FF2B5EF4-FFF2-40B4-BE49-F238E27FC236}">
                  <a16:creationId xmlns:a16="http://schemas.microsoft.com/office/drawing/2014/main" id="{B3F8A378-2C8F-416D-86EF-8AB733AEE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sp>
        <p:nvSpPr>
          <p:cNvPr id="86" name="Rectangle 70">
            <a:extLst>
              <a:ext uri="{FF2B5EF4-FFF2-40B4-BE49-F238E27FC236}">
                <a16:creationId xmlns:a16="http://schemas.microsoft.com/office/drawing/2014/main" id="{C6136BB0-94E9-4249-AE02-420706B24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87" name="Rectangle 71">
            <a:extLst>
              <a:ext uri="{FF2B5EF4-FFF2-40B4-BE49-F238E27FC236}">
                <a16:creationId xmlns:a16="http://schemas.microsoft.com/office/drawing/2014/main" id="{5A962F49-7B48-4DBE-AFD6-BD101D699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88" name="Text Box 156">
            <a:extLst>
              <a:ext uri="{FF2B5EF4-FFF2-40B4-BE49-F238E27FC236}">
                <a16:creationId xmlns:a16="http://schemas.microsoft.com/office/drawing/2014/main" id="{05D85F26-1004-47F3-99D7-2A953818B266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90" name="Rectangle 61">
            <a:extLst>
              <a:ext uri="{FF2B5EF4-FFF2-40B4-BE49-F238E27FC236}">
                <a16:creationId xmlns:a16="http://schemas.microsoft.com/office/drawing/2014/main" id="{436CD781-4363-4DD0-80F9-082EF7E8E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91" name="Rectangle 230">
            <a:extLst>
              <a:ext uri="{FF2B5EF4-FFF2-40B4-BE49-F238E27FC236}">
                <a16:creationId xmlns:a16="http://schemas.microsoft.com/office/drawing/2014/main" id="{CD98DC98-0A18-467C-AFFA-6879D0F28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2" name="Text Box 231">
            <a:extLst>
              <a:ext uri="{FF2B5EF4-FFF2-40B4-BE49-F238E27FC236}">
                <a16:creationId xmlns:a16="http://schemas.microsoft.com/office/drawing/2014/main" id="{0032D684-55C3-45D3-935C-18B6B4443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93" name="Text Box 232">
            <a:extLst>
              <a:ext uri="{FF2B5EF4-FFF2-40B4-BE49-F238E27FC236}">
                <a16:creationId xmlns:a16="http://schemas.microsoft.com/office/drawing/2014/main" id="{BBEF1CBC-0CF7-4AB3-8D4F-DD26E1334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94" name="Group 104">
            <a:extLst>
              <a:ext uri="{FF2B5EF4-FFF2-40B4-BE49-F238E27FC236}">
                <a16:creationId xmlns:a16="http://schemas.microsoft.com/office/drawing/2014/main" id="{E7FC7E04-968D-4736-B580-B055C6D1F235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6034088"/>
            <a:ext cx="4025900" cy="822325"/>
            <a:chOff x="3409" y="3801"/>
            <a:chExt cx="2536" cy="518"/>
          </a:xfrm>
        </p:grpSpPr>
        <p:sp>
          <p:nvSpPr>
            <p:cNvPr id="95" name="AutoShape 105">
              <a:extLst>
                <a:ext uri="{FF2B5EF4-FFF2-40B4-BE49-F238E27FC236}">
                  <a16:creationId xmlns:a16="http://schemas.microsoft.com/office/drawing/2014/main" id="{609D4C4D-43B5-4E5C-895B-26EB2264C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6" name="Text Box 106">
              <a:extLst>
                <a:ext uri="{FF2B5EF4-FFF2-40B4-BE49-F238E27FC236}">
                  <a16:creationId xmlns:a16="http://schemas.microsoft.com/office/drawing/2014/main" id="{95670C35-793B-4BD5-B534-BFE08CA3C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         480 B.C.</a:t>
              </a:r>
            </a:p>
          </p:txBody>
        </p:sp>
      </p:grpSp>
      <p:sp>
        <p:nvSpPr>
          <p:cNvPr id="97" name="Rectangle 79">
            <a:extLst>
              <a:ext uri="{FF2B5EF4-FFF2-40B4-BE49-F238E27FC236}">
                <a16:creationId xmlns:a16="http://schemas.microsoft.com/office/drawing/2014/main" id="{C1B30423-0866-4F3B-8BE7-869FA210D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420" y="1485425"/>
            <a:ext cx="20922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2400" b="1" dirty="0" err="1">
                <a:solidFill>
                  <a:srgbClr val="000000"/>
                </a:solidFill>
                <a:latin typeface="Arial" charset="0"/>
              </a:rPr>
              <a:t>Latzanpouc-nunc</a:t>
            </a:r>
            <a:endParaRPr lang="en-US" sz="24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5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Line 2"/>
          <p:cNvSpPr>
            <a:spLocks noChangeShapeType="1"/>
          </p:cNvSpPr>
          <p:nvPr/>
        </p:nvSpPr>
        <p:spPr bwMode="auto">
          <a:xfrm flipV="1">
            <a:off x="4038600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8" name="Line 3"/>
          <p:cNvSpPr>
            <a:spLocks noChangeShapeType="1"/>
          </p:cNvSpPr>
          <p:nvPr/>
        </p:nvSpPr>
        <p:spPr bwMode="auto">
          <a:xfrm>
            <a:off x="3232150" y="4732338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19" name="Line 4"/>
          <p:cNvSpPr>
            <a:spLocks noChangeShapeType="1"/>
          </p:cNvSpPr>
          <p:nvPr/>
        </p:nvSpPr>
        <p:spPr bwMode="auto">
          <a:xfrm flipV="1">
            <a:off x="1454150" y="7329488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0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Line 6"/>
          <p:cNvSpPr>
            <a:spLocks noChangeShapeType="1"/>
          </p:cNvSpPr>
          <p:nvPr/>
        </p:nvSpPr>
        <p:spPr bwMode="auto">
          <a:xfrm>
            <a:off x="1409700" y="360363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Line 7"/>
          <p:cNvSpPr>
            <a:spLocks noChangeShapeType="1"/>
          </p:cNvSpPr>
          <p:nvPr/>
        </p:nvSpPr>
        <p:spPr bwMode="auto">
          <a:xfrm flipH="1" flipV="1">
            <a:off x="3948113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Freeform 8"/>
          <p:cNvSpPr>
            <a:spLocks/>
          </p:cNvSpPr>
          <p:nvPr/>
        </p:nvSpPr>
        <p:spPr bwMode="auto">
          <a:xfrm>
            <a:off x="3200400" y="4752975"/>
            <a:ext cx="738188" cy="2452688"/>
          </a:xfrm>
          <a:custGeom>
            <a:avLst/>
            <a:gdLst>
              <a:gd name="T0" fmla="*/ 2147483647 w 465"/>
              <a:gd name="T1" fmla="*/ 0 h 1561"/>
              <a:gd name="T2" fmla="*/ 2147483647 w 465"/>
              <a:gd name="T3" fmla="*/ 2147483647 h 1561"/>
              <a:gd name="T4" fmla="*/ 2147483647 w 465"/>
              <a:gd name="T5" fmla="*/ 2147483647 h 1561"/>
              <a:gd name="T6" fmla="*/ 0 w 465"/>
              <a:gd name="T7" fmla="*/ 2147483647 h 1561"/>
              <a:gd name="T8" fmla="*/ 2147483647 w 465"/>
              <a:gd name="T9" fmla="*/ 0 h 1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5"/>
              <a:gd name="T16" fmla="*/ 0 h 1561"/>
              <a:gd name="T17" fmla="*/ 465 w 465"/>
              <a:gd name="T18" fmla="*/ 1561 h 15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Line 9"/>
          <p:cNvSpPr>
            <a:spLocks noChangeShapeType="1"/>
          </p:cNvSpPr>
          <p:nvPr/>
        </p:nvSpPr>
        <p:spPr bwMode="auto">
          <a:xfrm>
            <a:off x="3459163" y="4932363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Line 10"/>
          <p:cNvSpPr>
            <a:spLocks noChangeShapeType="1"/>
          </p:cNvSpPr>
          <p:nvPr/>
        </p:nvSpPr>
        <p:spPr bwMode="auto">
          <a:xfrm flipV="1">
            <a:off x="1825625" y="352425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Freeform 11"/>
          <p:cNvSpPr>
            <a:spLocks/>
          </p:cNvSpPr>
          <p:nvPr/>
        </p:nvSpPr>
        <p:spPr bwMode="auto">
          <a:xfrm>
            <a:off x="3459163" y="4953000"/>
            <a:ext cx="638175" cy="2097088"/>
          </a:xfrm>
          <a:custGeom>
            <a:avLst/>
            <a:gdLst>
              <a:gd name="T0" fmla="*/ 2147483647 w 402"/>
              <a:gd name="T1" fmla="*/ 0 h 1321"/>
              <a:gd name="T2" fmla="*/ 2147483647 w 402"/>
              <a:gd name="T3" fmla="*/ 2147483647 h 1321"/>
              <a:gd name="T4" fmla="*/ 2147483647 w 402"/>
              <a:gd name="T5" fmla="*/ 2147483647 h 1321"/>
              <a:gd name="T6" fmla="*/ 0 w 402"/>
              <a:gd name="T7" fmla="*/ 2147483647 h 1321"/>
              <a:gd name="T8" fmla="*/ 2147483647 w 402"/>
              <a:gd name="T9" fmla="*/ 0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1321"/>
              <a:gd name="T17" fmla="*/ 402 w 402"/>
              <a:gd name="T18" fmla="*/ 1321 h 132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Line 12"/>
          <p:cNvSpPr>
            <a:spLocks noChangeShapeType="1"/>
          </p:cNvSpPr>
          <p:nvPr/>
        </p:nvSpPr>
        <p:spPr bwMode="auto">
          <a:xfrm>
            <a:off x="3894138" y="7170738"/>
            <a:ext cx="192087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30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31" name="Rectangle 16"/>
          <p:cNvSpPr>
            <a:spLocks noChangeArrowheads="1"/>
          </p:cNvSpPr>
          <p:nvPr/>
        </p:nvSpPr>
        <p:spPr bwMode="auto">
          <a:xfrm>
            <a:off x="2532063" y="22669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032" name="Line 17"/>
          <p:cNvSpPr>
            <a:spLocks noChangeShapeType="1"/>
          </p:cNvSpPr>
          <p:nvPr/>
        </p:nvSpPr>
        <p:spPr bwMode="auto">
          <a:xfrm>
            <a:off x="2044700" y="83661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18"/>
          <p:cNvSpPr>
            <a:spLocks noChangeShapeType="1"/>
          </p:cNvSpPr>
          <p:nvPr/>
        </p:nvSpPr>
        <p:spPr bwMode="auto">
          <a:xfrm>
            <a:off x="2044700" y="2214563"/>
            <a:ext cx="17732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Line 19"/>
          <p:cNvSpPr>
            <a:spLocks noChangeShapeType="1"/>
          </p:cNvSpPr>
          <p:nvPr/>
        </p:nvSpPr>
        <p:spPr bwMode="auto">
          <a:xfrm>
            <a:off x="2044700" y="2633663"/>
            <a:ext cx="17335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Line 20"/>
          <p:cNvSpPr>
            <a:spLocks noChangeShapeType="1"/>
          </p:cNvSpPr>
          <p:nvPr/>
        </p:nvSpPr>
        <p:spPr bwMode="auto">
          <a:xfrm>
            <a:off x="1984375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Line 22"/>
          <p:cNvSpPr>
            <a:spLocks noChangeShapeType="1"/>
          </p:cNvSpPr>
          <p:nvPr/>
        </p:nvSpPr>
        <p:spPr bwMode="auto">
          <a:xfrm>
            <a:off x="1984375" y="6291263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Line 23"/>
          <p:cNvSpPr>
            <a:spLocks noChangeShapeType="1"/>
          </p:cNvSpPr>
          <p:nvPr/>
        </p:nvSpPr>
        <p:spPr bwMode="auto">
          <a:xfrm>
            <a:off x="2024063" y="5872163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Line 24"/>
          <p:cNvSpPr>
            <a:spLocks noChangeShapeType="1"/>
          </p:cNvSpPr>
          <p:nvPr/>
        </p:nvSpPr>
        <p:spPr bwMode="auto">
          <a:xfrm>
            <a:off x="2044700" y="5511800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Line 26"/>
          <p:cNvSpPr>
            <a:spLocks noChangeShapeType="1"/>
          </p:cNvSpPr>
          <p:nvPr/>
        </p:nvSpPr>
        <p:spPr bwMode="auto">
          <a:xfrm>
            <a:off x="2063750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Line 27"/>
          <p:cNvSpPr>
            <a:spLocks noChangeShapeType="1"/>
          </p:cNvSpPr>
          <p:nvPr/>
        </p:nvSpPr>
        <p:spPr bwMode="auto">
          <a:xfrm>
            <a:off x="2044700" y="4213225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3" name="Line 28"/>
          <p:cNvSpPr>
            <a:spLocks noChangeShapeType="1"/>
          </p:cNvSpPr>
          <p:nvPr/>
        </p:nvSpPr>
        <p:spPr bwMode="auto">
          <a:xfrm>
            <a:off x="2063750" y="3673475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Rectangle 29"/>
          <p:cNvSpPr>
            <a:spLocks noChangeArrowheads="1"/>
          </p:cNvSpPr>
          <p:nvPr/>
        </p:nvSpPr>
        <p:spPr bwMode="auto">
          <a:xfrm>
            <a:off x="1903413" y="34655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6045" name="Rectangle 30"/>
          <p:cNvSpPr>
            <a:spLocks noChangeArrowheads="1"/>
          </p:cNvSpPr>
          <p:nvPr/>
        </p:nvSpPr>
        <p:spPr bwMode="auto">
          <a:xfrm>
            <a:off x="1912938" y="4316413"/>
            <a:ext cx="220662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6047" name="Rectangle 32"/>
          <p:cNvSpPr>
            <a:spLocks noChangeArrowheads="1"/>
          </p:cNvSpPr>
          <p:nvPr/>
        </p:nvSpPr>
        <p:spPr bwMode="auto">
          <a:xfrm>
            <a:off x="1816100" y="3990975"/>
            <a:ext cx="70802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latin typeface="Helvetica" charset="0"/>
              </a:rPr>
              <a:t>(D)</a:t>
            </a:r>
          </a:p>
        </p:txBody>
      </p:sp>
      <p:sp>
        <p:nvSpPr>
          <p:cNvPr id="86048" name="Rectangle 33"/>
          <p:cNvSpPr>
            <a:spLocks noChangeArrowheads="1"/>
          </p:cNvSpPr>
          <p:nvPr/>
        </p:nvSpPr>
        <p:spPr bwMode="auto">
          <a:xfrm>
            <a:off x="3429000" y="404812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049" name="AutoShape 34"/>
          <p:cNvSpPr>
            <a:spLocks noChangeArrowheads="1"/>
          </p:cNvSpPr>
          <p:nvPr/>
        </p:nvSpPr>
        <p:spPr bwMode="auto">
          <a:xfrm rot="16200000" flipH="1">
            <a:off x="2538413" y="4919662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50" name="Rectangle 35"/>
          <p:cNvSpPr>
            <a:spLocks noChangeArrowheads="1"/>
          </p:cNvSpPr>
          <p:nvPr/>
        </p:nvSpPr>
        <p:spPr bwMode="auto">
          <a:xfrm>
            <a:off x="2243138" y="46831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Joshua</a:t>
            </a:r>
            <a:endParaRPr lang="en-US" sz="2800">
              <a:latin typeface="Arial" charset="0"/>
            </a:endParaRPr>
          </a:p>
        </p:txBody>
      </p:sp>
      <p:sp>
        <p:nvSpPr>
          <p:cNvPr id="86052" name="Rectangle 37"/>
          <p:cNvSpPr>
            <a:spLocks noChangeArrowheads="1"/>
          </p:cNvSpPr>
          <p:nvPr/>
        </p:nvSpPr>
        <p:spPr bwMode="auto">
          <a:xfrm>
            <a:off x="2403475" y="2249488"/>
            <a:ext cx="8096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Ruth</a:t>
            </a:r>
            <a:endParaRPr lang="en-US" sz="2800">
              <a:latin typeface="Arial" charset="0"/>
            </a:endParaRPr>
          </a:p>
        </p:txBody>
      </p:sp>
      <p:sp>
        <p:nvSpPr>
          <p:cNvPr id="86055" name="Rectangle 40"/>
          <p:cNvSpPr>
            <a:spLocks noChangeArrowheads="1"/>
          </p:cNvSpPr>
          <p:nvPr/>
        </p:nvSpPr>
        <p:spPr bwMode="auto">
          <a:xfrm>
            <a:off x="2339975" y="5932488"/>
            <a:ext cx="7508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Ezra</a:t>
            </a:r>
          </a:p>
        </p:txBody>
      </p:sp>
      <p:sp>
        <p:nvSpPr>
          <p:cNvPr id="86056" name="Rectangle 41"/>
          <p:cNvSpPr>
            <a:spLocks noChangeArrowheads="1"/>
          </p:cNvSpPr>
          <p:nvPr/>
        </p:nvSpPr>
        <p:spPr bwMode="auto">
          <a:xfrm>
            <a:off x="1916113" y="6329363"/>
            <a:ext cx="21018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800" b="1">
                <a:solidFill>
                  <a:srgbClr val="000000"/>
                </a:solidFill>
                <a:latin typeface="Arial" charset="0"/>
              </a:rPr>
              <a:t>Nehemiah</a:t>
            </a:r>
          </a:p>
        </p:txBody>
      </p:sp>
      <p:sp>
        <p:nvSpPr>
          <p:cNvPr id="86057" name="Rectangle 42"/>
          <p:cNvSpPr>
            <a:spLocks noChangeArrowheads="1"/>
          </p:cNvSpPr>
          <p:nvPr/>
        </p:nvSpPr>
        <p:spPr bwMode="auto">
          <a:xfrm>
            <a:off x="2263775" y="6737350"/>
            <a:ext cx="13271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800" b="1" dirty="0" err="1">
                <a:latin typeface="Arial" charset="0"/>
              </a:rPr>
              <a:t>Esthar</a:t>
            </a:r>
            <a:endParaRPr lang="en-US" sz="2800" b="1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058" name="Rectangle 57"/>
          <p:cNvSpPr>
            <a:spLocks noChangeArrowheads="1"/>
          </p:cNvSpPr>
          <p:nvPr/>
        </p:nvSpPr>
        <p:spPr bwMode="auto">
          <a:xfrm>
            <a:off x="1808163" y="5091113"/>
            <a:ext cx="23653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400">
              <a:latin typeface="Helvetica" charset="0"/>
            </a:endParaRPr>
          </a:p>
        </p:txBody>
      </p:sp>
      <p:sp>
        <p:nvSpPr>
          <p:cNvPr id="86059" name="Rectangle 58"/>
          <p:cNvSpPr>
            <a:spLocks noChangeArrowheads="1"/>
          </p:cNvSpPr>
          <p:nvPr/>
        </p:nvSpPr>
        <p:spPr bwMode="auto">
          <a:xfrm>
            <a:off x="3241675" y="5081588"/>
            <a:ext cx="236538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400">
              <a:latin typeface="Helvetica" charset="0"/>
            </a:endParaRPr>
          </a:p>
        </p:txBody>
      </p:sp>
      <p:sp>
        <p:nvSpPr>
          <p:cNvPr id="86060" name="Rectangle 59"/>
          <p:cNvSpPr>
            <a:spLocks noChangeArrowheads="1"/>
          </p:cNvSpPr>
          <p:nvPr/>
        </p:nvSpPr>
        <p:spPr bwMode="auto">
          <a:xfrm>
            <a:off x="4979988" y="1119188"/>
            <a:ext cx="4708525" cy="61499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6061" name="Picture 6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88" y="404813"/>
            <a:ext cx="4738687" cy="691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62" name="Rectangle 61"/>
          <p:cNvSpPr>
            <a:spLocks noChangeArrowheads="1"/>
          </p:cNvSpPr>
          <p:nvPr/>
        </p:nvSpPr>
        <p:spPr bwMode="auto">
          <a:xfrm>
            <a:off x="4968875" y="404813"/>
            <a:ext cx="4706938" cy="6875462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63" name="Rectangle 62"/>
          <p:cNvSpPr>
            <a:spLocks noChangeArrowheads="1"/>
          </p:cNvSpPr>
          <p:nvPr/>
        </p:nvSpPr>
        <p:spPr bwMode="auto">
          <a:xfrm>
            <a:off x="5011738" y="43338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64" name="Rectangle 63"/>
          <p:cNvSpPr>
            <a:spLocks noChangeArrowheads="1"/>
          </p:cNvSpPr>
          <p:nvPr/>
        </p:nvSpPr>
        <p:spPr bwMode="auto">
          <a:xfrm>
            <a:off x="2205038" y="3279775"/>
            <a:ext cx="15621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1 Samuel</a:t>
            </a:r>
            <a:endParaRPr lang="en-US" sz="2800">
              <a:latin typeface="Arial" charset="0"/>
            </a:endParaRPr>
          </a:p>
        </p:txBody>
      </p:sp>
      <p:sp>
        <p:nvSpPr>
          <p:cNvPr id="86065" name="Rectangle 64"/>
          <p:cNvSpPr>
            <a:spLocks noChangeArrowheads="1"/>
          </p:cNvSpPr>
          <p:nvPr/>
        </p:nvSpPr>
        <p:spPr bwMode="auto">
          <a:xfrm>
            <a:off x="2130425" y="3816350"/>
            <a:ext cx="1047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800" b="1">
                <a:latin typeface="Arial" charset="0"/>
              </a:rPr>
              <a:t>2 Sam</a:t>
            </a:r>
            <a:endParaRPr lang="en-US" sz="2800">
              <a:latin typeface="Arial" charset="0"/>
            </a:endParaRPr>
          </a:p>
        </p:txBody>
      </p:sp>
      <p:sp>
        <p:nvSpPr>
          <p:cNvPr id="86068" name="Text Box 6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pic>
        <p:nvPicPr>
          <p:cNvPr id="1042509" name="Picture 7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042511" name="Rectangle 79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075" name="Text Box 83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6076" name="Text Box 84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41</a:t>
            </a:r>
          </a:p>
        </p:txBody>
      </p:sp>
      <p:sp>
        <p:nvSpPr>
          <p:cNvPr id="1042518" name="Rectangle 86"/>
          <p:cNvSpPr>
            <a:spLocks noChangeArrowheads="1"/>
          </p:cNvSpPr>
          <p:nvPr/>
        </p:nvSpPr>
        <p:spPr bwMode="auto">
          <a:xfrm>
            <a:off x="1338263" y="288925"/>
            <a:ext cx="2773362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 b="1">
              <a:solidFill>
                <a:schemeClr val="hlink"/>
              </a:solidFill>
              <a:ea typeface="+mn-ea"/>
              <a:cs typeface="+mn-cs"/>
            </a:endParaRPr>
          </a:p>
        </p:txBody>
      </p:sp>
      <p:sp>
        <p:nvSpPr>
          <p:cNvPr id="1042519" name="Rectangle 87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86080" name="Group 74"/>
          <p:cNvGrpSpPr>
            <a:grpSpLocks/>
          </p:cNvGrpSpPr>
          <p:nvPr/>
        </p:nvGrpSpPr>
        <p:grpSpPr bwMode="auto">
          <a:xfrm>
            <a:off x="3206018" y="3009903"/>
            <a:ext cx="757965" cy="1497010"/>
            <a:chOff x="6095999" y="2946402"/>
            <a:chExt cx="958851" cy="1682747"/>
          </a:xfrm>
        </p:grpSpPr>
        <p:grpSp>
          <p:nvGrpSpPr>
            <p:cNvPr id="8608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608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609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609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608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08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08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09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09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6083" name="Group 98"/>
            <p:cNvGrpSpPr>
              <a:grpSpLocks/>
            </p:cNvGrpSpPr>
            <p:nvPr/>
          </p:nvGrpSpPr>
          <p:grpSpPr bwMode="auto">
            <a:xfrm>
              <a:off x="6095999" y="2946402"/>
              <a:ext cx="858838" cy="1423989"/>
              <a:chOff x="3864" y="1840"/>
              <a:chExt cx="541" cy="897"/>
            </a:xfrm>
          </p:grpSpPr>
          <p:sp>
            <p:nvSpPr>
              <p:cNvPr id="78" name="Rectangle 96"/>
              <p:cNvSpPr>
                <a:spLocks noChangeArrowheads="1"/>
              </p:cNvSpPr>
              <p:nvPr/>
            </p:nvSpPr>
            <p:spPr bwMode="auto">
              <a:xfrm>
                <a:off x="3929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79" name="Rectangle 97"/>
              <p:cNvSpPr>
                <a:spLocks noChangeArrowheads="1"/>
              </p:cNvSpPr>
              <p:nvPr/>
            </p:nvSpPr>
            <p:spPr bwMode="auto">
              <a:xfrm>
                <a:off x="3864" y="2368"/>
                <a:ext cx="541" cy="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2800" i="1" dirty="0">
                    <a:solidFill>
                      <a:srgbClr val="000000"/>
                    </a:solidFill>
                    <a:latin typeface="Kosher-Normal" charset="0"/>
                  </a:rPr>
                  <a:t>DL</a:t>
                </a:r>
                <a:endParaRPr lang="en-US" sz="20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2" name="Rectangle 61">
            <a:extLst>
              <a:ext uri="{FF2B5EF4-FFF2-40B4-BE49-F238E27FC236}">
                <a16:creationId xmlns:a16="http://schemas.microsoft.com/office/drawing/2014/main" id="{CD76F8F0-9FBA-44E1-A83C-2FA04B3B2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3" name="Rectangle 230">
            <a:extLst>
              <a:ext uri="{FF2B5EF4-FFF2-40B4-BE49-F238E27FC236}">
                <a16:creationId xmlns:a16="http://schemas.microsoft.com/office/drawing/2014/main" id="{83DC2B6C-20BC-45EA-B943-2FE1D6CC1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1923867"/>
            <a:ext cx="4743450" cy="14439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 DUANCTHAUMEI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84" name="Text Box 231">
            <a:extLst>
              <a:ext uri="{FF2B5EF4-FFF2-40B4-BE49-F238E27FC236}">
                <a16:creationId xmlns:a16="http://schemas.microsoft.com/office/drawing/2014/main" id="{5078168F-7BCD-44E7-8793-18F8EAADA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047" y="3900864"/>
            <a:ext cx="4330700" cy="5448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5000"/>
              </a:lnSpc>
              <a:spcBef>
                <a:spcPct val="50000"/>
              </a:spcBef>
              <a:defRPr/>
            </a:pP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“</a:t>
            </a:r>
            <a:r>
              <a:rPr lang="en-US" altLang="ja-JP" sz="4400" b="1" dirty="0">
                <a:solidFill>
                  <a:srgbClr val="FFEA18"/>
                </a:solidFill>
                <a:latin typeface="Helvetica" charset="0"/>
              </a:rPr>
              <a:t>RUANVRY</a:t>
            </a:r>
            <a:r>
              <a:rPr lang="ja-JP" altLang="en-US" sz="4400" b="1" dirty="0">
                <a:solidFill>
                  <a:srgbClr val="FFEA18"/>
                </a:solidFill>
                <a:latin typeface="Helvetica" charset="0"/>
              </a:rPr>
              <a:t>”</a:t>
            </a:r>
            <a:endParaRPr lang="en-US" sz="4400" b="1" dirty="0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" name="Text Box 232">
            <a:extLst>
              <a:ext uri="{FF2B5EF4-FFF2-40B4-BE49-F238E27FC236}">
                <a16:creationId xmlns:a16="http://schemas.microsoft.com/office/drawing/2014/main" id="{72C9F0FD-2704-4EB5-9ECD-27B18C92D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3" y="4568828"/>
            <a:ext cx="3621087" cy="4616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FFEA18"/>
                </a:solidFill>
                <a:latin typeface="Helvetica" charset="0"/>
                <a:ea typeface="+mn-ea"/>
                <a:cs typeface="+mn-cs"/>
              </a:rPr>
              <a:t>TUANG BUK 12</a:t>
            </a:r>
          </a:p>
        </p:txBody>
      </p:sp>
      <p:grpSp>
        <p:nvGrpSpPr>
          <p:cNvPr id="86" name="Group 104">
            <a:extLst>
              <a:ext uri="{FF2B5EF4-FFF2-40B4-BE49-F238E27FC236}">
                <a16:creationId xmlns:a16="http://schemas.microsoft.com/office/drawing/2014/main" id="{3A79C81C-5B3E-4286-AAA5-2A532A987834}"/>
              </a:ext>
            </a:extLst>
          </p:cNvPr>
          <p:cNvGrpSpPr>
            <a:grpSpLocks/>
          </p:cNvGrpSpPr>
          <p:nvPr/>
        </p:nvGrpSpPr>
        <p:grpSpPr bwMode="auto">
          <a:xfrm>
            <a:off x="5460435" y="6031941"/>
            <a:ext cx="4025900" cy="822325"/>
            <a:chOff x="3409" y="3801"/>
            <a:chExt cx="2536" cy="518"/>
          </a:xfrm>
        </p:grpSpPr>
        <p:sp>
          <p:nvSpPr>
            <p:cNvPr id="87" name="AutoShape 105">
              <a:extLst>
                <a:ext uri="{FF2B5EF4-FFF2-40B4-BE49-F238E27FC236}">
                  <a16:creationId xmlns:a16="http://schemas.microsoft.com/office/drawing/2014/main" id="{DBA0F4E1-3FB8-4D0D-9AF8-38B515E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88" name="Text Box 106">
              <a:extLst>
                <a:ext uri="{FF2B5EF4-FFF2-40B4-BE49-F238E27FC236}">
                  <a16:creationId xmlns:a16="http://schemas.microsoft.com/office/drawing/2014/main" id="{95B82D2D-F710-4A28-B094-C62AE64B3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:          1400 B.C. </a:t>
              </a:r>
              <a:r>
                <a:rPr lang="en-US" sz="2000" b="1" dirty="0" err="1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khourui</a:t>
              </a:r>
              <a:r>
                <a:rPr lang="en-US" sz="20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 440 B.C.</a:t>
              </a:r>
            </a:p>
          </p:txBody>
        </p:sp>
      </p:grpSp>
      <p:sp>
        <p:nvSpPr>
          <p:cNvPr id="89" name="Rectangle 31">
            <a:extLst>
              <a:ext uri="{FF2B5EF4-FFF2-40B4-BE49-F238E27FC236}">
                <a16:creationId xmlns:a16="http://schemas.microsoft.com/office/drawing/2014/main" id="{B722A294-DD56-4808-A67D-7FBBADB3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0238" y="4786313"/>
            <a:ext cx="3718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90" name="Group 152">
            <a:extLst>
              <a:ext uri="{FF2B5EF4-FFF2-40B4-BE49-F238E27FC236}">
                <a16:creationId xmlns:a16="http://schemas.microsoft.com/office/drawing/2014/main" id="{F1D76912-4698-495D-B665-61D10BCCAE34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5137156"/>
            <a:ext cx="2078037" cy="803276"/>
            <a:chOff x="1235" y="3236"/>
            <a:chExt cx="1309" cy="506"/>
          </a:xfrm>
        </p:grpSpPr>
        <p:sp>
          <p:nvSpPr>
            <p:cNvPr id="91" name="Rectangle 41">
              <a:extLst>
                <a:ext uri="{FF2B5EF4-FFF2-40B4-BE49-F238E27FC236}">
                  <a16:creationId xmlns:a16="http://schemas.microsoft.com/office/drawing/2014/main" id="{61A73AE7-F3BC-42B2-A37A-A6F9243D6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236"/>
              <a:ext cx="130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1 </a:t>
              </a:r>
              <a:r>
                <a:rPr lang="en-US" sz="2800" b="1" dirty="0" err="1">
                  <a:latin typeface="Arial" charset="0"/>
                  <a:ea typeface="+mn-ea"/>
                  <a:cs typeface="+mn-cs"/>
                </a:rPr>
                <a:t>Kinchakh</a:t>
              </a:r>
              <a:endParaRPr lang="en-US" sz="2800" b="1" dirty="0"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92" name="Rectangle 42">
              <a:extLst>
                <a:ext uri="{FF2B5EF4-FFF2-40B4-BE49-F238E27FC236}">
                  <a16:creationId xmlns:a16="http://schemas.microsoft.com/office/drawing/2014/main" id="{1AE4B17A-F454-4A39-91DD-957E8684B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3471"/>
              <a:ext cx="61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algn="l">
                <a:defRPr/>
              </a:pPr>
              <a:r>
                <a:rPr lang="en-US" sz="2800" b="1" dirty="0">
                  <a:latin typeface="Arial" charset="0"/>
                  <a:ea typeface="+mn-ea"/>
                  <a:cs typeface="+mn-cs"/>
                </a:rPr>
                <a:t>2 Kin.</a:t>
              </a:r>
            </a:p>
          </p:txBody>
        </p:sp>
      </p:grpSp>
      <p:sp>
        <p:nvSpPr>
          <p:cNvPr id="93" name="Rectangle 70">
            <a:extLst>
              <a:ext uri="{FF2B5EF4-FFF2-40B4-BE49-F238E27FC236}">
                <a16:creationId xmlns:a16="http://schemas.microsoft.com/office/drawing/2014/main" id="{2FCA6D44-9B40-4D21-BAA7-F05116CF8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287" y="4620082"/>
            <a:ext cx="14991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2 </a:t>
            </a:r>
            <a:r>
              <a:rPr lang="en-US" sz="2400" b="1" dirty="0" err="1">
                <a:latin typeface="Arial" charset="0"/>
              </a:rPr>
              <a:t>Guang</a:t>
            </a:r>
            <a:r>
              <a:rPr lang="en-US" sz="2400" b="1" dirty="0">
                <a:latin typeface="Arial" charset="0"/>
              </a:rPr>
              <a:t>.</a:t>
            </a:r>
          </a:p>
        </p:txBody>
      </p:sp>
      <p:sp>
        <p:nvSpPr>
          <p:cNvPr id="94" name="Rectangle 71">
            <a:extLst>
              <a:ext uri="{FF2B5EF4-FFF2-40B4-BE49-F238E27FC236}">
                <a16:creationId xmlns:a16="http://schemas.microsoft.com/office/drawing/2014/main" id="{96B21005-A982-4EFE-BD87-489F936AB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902" y="4150182"/>
            <a:ext cx="23358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400" b="1" dirty="0">
                <a:latin typeface="Arial" charset="0"/>
              </a:rPr>
              <a:t>1 </a:t>
            </a:r>
            <a:r>
              <a:rPr lang="en-US" sz="2400" b="1" dirty="0" err="1">
                <a:latin typeface="Arial" charset="0"/>
              </a:rPr>
              <a:t>Guanghnunc</a:t>
            </a:r>
            <a:endParaRPr lang="en-US" sz="2400" b="1" dirty="0">
              <a:latin typeface="Arial" charset="0"/>
            </a:endParaRPr>
          </a:p>
        </p:txBody>
      </p:sp>
      <p:sp>
        <p:nvSpPr>
          <p:cNvPr id="95" name="Text Box 156">
            <a:extLst>
              <a:ext uri="{FF2B5EF4-FFF2-40B4-BE49-F238E27FC236}">
                <a16:creationId xmlns:a16="http://schemas.microsoft.com/office/drawing/2014/main" id="{9B1174D1-2FF3-4905-8FEA-0F1C7FD4131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208881" y="3467894"/>
            <a:ext cx="5614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RUANVRY (12)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97" name="Rectangle 79">
            <a:extLst>
              <a:ext uri="{FF2B5EF4-FFF2-40B4-BE49-F238E27FC236}">
                <a16:creationId xmlns:a16="http://schemas.microsoft.com/office/drawing/2014/main" id="{B759A20F-82F2-4600-AE2A-90B5C913B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420" y="1485425"/>
            <a:ext cx="20922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2400" b="1" dirty="0" err="1">
                <a:solidFill>
                  <a:srgbClr val="000000"/>
                </a:solidFill>
                <a:latin typeface="Arial" charset="0"/>
              </a:rPr>
              <a:t>Latzanpouc-nunc</a:t>
            </a:r>
            <a:endParaRPr lang="en-US" sz="2400" dirty="0"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04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51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81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88066" name="Rectangle 3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143840" name="Picture 3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503363"/>
            <a:ext cx="3649662" cy="4710414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143820" name="Text Box 12"/>
          <p:cNvSpPr txBox="1">
            <a:spLocks noChangeArrowheads="1"/>
          </p:cNvSpPr>
          <p:nvPr/>
        </p:nvSpPr>
        <p:spPr bwMode="auto">
          <a:xfrm>
            <a:off x="5172075" y="1790700"/>
            <a:ext cx="3683000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THE CHRONOLOGY</a:t>
            </a:r>
          </a:p>
        </p:txBody>
      </p:sp>
      <p:sp>
        <p:nvSpPr>
          <p:cNvPr id="1143821" name="Text Box 13"/>
          <p:cNvSpPr txBox="1">
            <a:spLocks noChangeArrowheads="1"/>
          </p:cNvSpPr>
          <p:nvPr/>
        </p:nvSpPr>
        <p:spPr bwMode="auto">
          <a:xfrm>
            <a:off x="5146675" y="2882900"/>
            <a:ext cx="3619500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LAW &amp; HISTORIES</a:t>
            </a:r>
          </a:p>
        </p:txBody>
      </p:sp>
      <p:sp>
        <p:nvSpPr>
          <p:cNvPr id="1143822" name="Text Box 14"/>
          <p:cNvSpPr txBox="1">
            <a:spLocks noChangeArrowheads="1"/>
          </p:cNvSpPr>
          <p:nvPr/>
        </p:nvSpPr>
        <p:spPr bwMode="auto">
          <a:xfrm>
            <a:off x="5146675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1143823" name="Text Box 15"/>
          <p:cNvSpPr txBox="1">
            <a:spLocks noChangeArrowheads="1"/>
          </p:cNvSpPr>
          <p:nvPr/>
        </p:nvSpPr>
        <p:spPr bwMode="auto">
          <a:xfrm>
            <a:off x="5133975" y="5372100"/>
            <a:ext cx="4038600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NINGTOW BANSIN</a:t>
            </a:r>
          </a:p>
        </p:txBody>
      </p:sp>
      <p:pic>
        <p:nvPicPr>
          <p:cNvPr id="1143825" name="Picture 17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5232400" y="790110"/>
            <a:ext cx="4097338" cy="3026705"/>
          </a:xfrm>
          <a:prstGeom prst="rect">
            <a:avLst/>
          </a:prstGeom>
          <a:noFill/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88073" name="Text Box 18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88074" name="Text Box 19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075" name="Text Box 24"/>
          <p:cNvSpPr txBox="1">
            <a:spLocks noChangeArrowheads="1"/>
          </p:cNvSpPr>
          <p:nvPr/>
        </p:nvSpPr>
        <p:spPr bwMode="auto">
          <a:xfrm>
            <a:off x="9078913" y="7467600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076" name="Text Box 2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42</a:t>
            </a:r>
          </a:p>
        </p:txBody>
      </p:sp>
      <p:sp>
        <p:nvSpPr>
          <p:cNvPr id="88077" name="Rectangle 28"/>
          <p:cNvSpPr>
            <a:spLocks noChangeArrowheads="1"/>
          </p:cNvSpPr>
          <p:nvPr/>
        </p:nvSpPr>
        <p:spPr bwMode="auto">
          <a:xfrm>
            <a:off x="9594850" y="7280275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4</a:t>
            </a:r>
          </a:p>
        </p:txBody>
      </p:sp>
      <p:sp>
        <p:nvSpPr>
          <p:cNvPr id="1143838" name="AutoShape 30"/>
          <p:cNvSpPr>
            <a:spLocks noChangeArrowheads="1"/>
          </p:cNvSpPr>
          <p:nvPr/>
        </p:nvSpPr>
        <p:spPr bwMode="auto">
          <a:xfrm>
            <a:off x="3048000" y="1792288"/>
            <a:ext cx="1157288" cy="4445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3074988" y="1836738"/>
            <a:ext cx="4033837" cy="2938462"/>
            <a:chOff x="1947" y="1157"/>
            <a:chExt cx="2541" cy="1851"/>
          </a:xfrm>
        </p:grpSpPr>
        <p:sp>
          <p:nvSpPr>
            <p:cNvPr id="1143829" name="AutoShape 21"/>
            <p:cNvSpPr>
              <a:spLocks noChangeArrowheads="1"/>
            </p:cNvSpPr>
            <p:nvPr/>
          </p:nvSpPr>
          <p:spPr bwMode="auto">
            <a:xfrm>
              <a:off x="1947" y="1157"/>
              <a:ext cx="672" cy="118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7501" dir="3723739" algn="ctr" rotWithShape="0">
                <a:schemeClr val="tx2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43830" name="Oval 22"/>
            <p:cNvSpPr>
              <a:spLocks noChangeArrowheads="1"/>
            </p:cNvSpPr>
            <p:nvPr/>
          </p:nvSpPr>
          <p:spPr bwMode="auto">
            <a:xfrm>
              <a:off x="3165" y="2542"/>
              <a:ext cx="1323" cy="46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43831" name="Line 23"/>
            <p:cNvSpPr>
              <a:spLocks noChangeShapeType="1"/>
            </p:cNvSpPr>
            <p:nvPr/>
          </p:nvSpPr>
          <p:spPr bwMode="auto">
            <a:xfrm flipH="1" flipV="1">
              <a:off x="2602" y="1764"/>
              <a:ext cx="1227" cy="75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57501" dir="3723739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</p:grp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854075" y="4024313"/>
            <a:ext cx="4080782" cy="3116716"/>
            <a:chOff x="538" y="2535"/>
            <a:chExt cx="2474" cy="1858"/>
          </a:xfrm>
        </p:grpSpPr>
        <p:pic>
          <p:nvPicPr>
            <p:cNvPr id="88081" name="Picture 35"/>
            <p:cNvPicPr>
              <a:picLocks noChangeAspect="1" noChangeArrowheads="1"/>
            </p:cNvPicPr>
            <p:nvPr/>
          </p:nvPicPr>
          <p:blipFill>
            <a:blip r:embed="rId6"/>
            <a:srcRect/>
            <a:stretch/>
          </p:blipFill>
          <p:spPr bwMode="auto">
            <a:xfrm>
              <a:off x="538" y="2535"/>
              <a:ext cx="2474" cy="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082" name="Rectangle 36"/>
            <p:cNvSpPr>
              <a:spLocks noChangeArrowheads="1"/>
            </p:cNvSpPr>
            <p:nvPr/>
          </p:nvSpPr>
          <p:spPr bwMode="auto">
            <a:xfrm>
              <a:off x="1436" y="2852"/>
              <a:ext cx="80" cy="96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438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43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3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9011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6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06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07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0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09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1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3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5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7616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pic>
        <p:nvPicPr>
          <p:cNvPr id="1177627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77628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77629" name="Text Box 29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0131" name="Text Box 3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43</a:t>
            </a:r>
          </a:p>
        </p:txBody>
      </p:sp>
      <p:sp>
        <p:nvSpPr>
          <p:cNvPr id="1177632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0133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90134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5" name="Rectangle 37" descr="75%"/>
          <p:cNvSpPr>
            <a:spLocks noChangeArrowheads="1"/>
          </p:cNvSpPr>
          <p:nvPr/>
        </p:nvSpPr>
        <p:spPr bwMode="auto">
          <a:xfrm>
            <a:off x="1022350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6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7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8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39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0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1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2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3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90144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5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6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7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8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49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0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1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2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3" name="Rectangle 65"/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0154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668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400" b="1">
                <a:solidFill>
                  <a:schemeClr val="hlink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90156" name="Rectangle 69"/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90157" name="Rectangle 70"/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sp>
        <p:nvSpPr>
          <p:cNvPr id="90158" name="Rectangle 71"/>
          <p:cNvSpPr>
            <a:spLocks noChangeArrowheads="1"/>
          </p:cNvSpPr>
          <p:nvPr/>
        </p:nvSpPr>
        <p:spPr bwMode="auto">
          <a:xfrm>
            <a:off x="1827213" y="3036888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grpSp>
        <p:nvGrpSpPr>
          <p:cNvPr id="90159" name="Group 72"/>
          <p:cNvGrpSpPr>
            <a:grpSpLocks/>
          </p:cNvGrpSpPr>
          <p:nvPr/>
        </p:nvGrpSpPr>
        <p:grpSpPr bwMode="auto">
          <a:xfrm>
            <a:off x="2624138" y="2978150"/>
            <a:ext cx="288925" cy="481013"/>
            <a:chOff x="1836" y="1501"/>
            <a:chExt cx="182" cy="303"/>
          </a:xfrm>
        </p:grpSpPr>
        <p:sp>
          <p:nvSpPr>
            <p:cNvPr id="90199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0200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0160" name="Group 75"/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90197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0198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0161" name="Rectangle 78"/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grpSp>
        <p:nvGrpSpPr>
          <p:cNvPr id="90162" name="Group 79"/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90195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0196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0163" name="Group 82"/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90193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0194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6" name="Group 85"/>
          <p:cNvGrpSpPr>
            <a:grpSpLocks/>
          </p:cNvGrpSpPr>
          <p:nvPr/>
        </p:nvGrpSpPr>
        <p:grpSpPr bwMode="auto">
          <a:xfrm>
            <a:off x="2455863" y="1473200"/>
            <a:ext cx="1130300" cy="501650"/>
            <a:chOff x="1952" y="554"/>
            <a:chExt cx="712" cy="316"/>
          </a:xfrm>
        </p:grpSpPr>
        <p:sp>
          <p:nvSpPr>
            <p:cNvPr id="117768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en-US" sz="1400" b="1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1177687" name="Rectangle 87"/>
            <p:cNvSpPr>
              <a:spLocks noChangeArrowheads="1"/>
            </p:cNvSpPr>
            <p:nvPr/>
          </p:nvSpPr>
          <p:spPr bwMode="auto">
            <a:xfrm>
              <a:off x="2059" y="678"/>
              <a:ext cx="605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Abraham</a:t>
              </a:r>
            </a:p>
          </p:txBody>
        </p:sp>
      </p:grpSp>
      <p:sp>
        <p:nvSpPr>
          <p:cNvPr id="90165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0166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0167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0168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0169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70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71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72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77697" name="AutoShape 97"/>
          <p:cNvSpPr>
            <a:spLocks noChangeArrowheads="1"/>
          </p:cNvSpPr>
          <p:nvPr/>
        </p:nvSpPr>
        <p:spPr bwMode="auto">
          <a:xfrm>
            <a:off x="1474788" y="1257300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77698" name="AutoShape 98"/>
          <p:cNvSpPr>
            <a:spLocks noChangeArrowheads="1"/>
          </p:cNvSpPr>
          <p:nvPr/>
        </p:nvSpPr>
        <p:spPr bwMode="auto">
          <a:xfrm>
            <a:off x="5230813" y="2265363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77699" name="Line 99"/>
          <p:cNvSpPr>
            <a:spLocks noChangeShapeType="1"/>
          </p:cNvSpPr>
          <p:nvPr/>
        </p:nvSpPr>
        <p:spPr bwMode="auto">
          <a:xfrm>
            <a:off x="3813175" y="1585913"/>
            <a:ext cx="1400175" cy="10445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grpSp>
        <p:nvGrpSpPr>
          <p:cNvPr id="7" name="Group 103"/>
          <p:cNvGrpSpPr>
            <a:grpSpLocks/>
          </p:cNvGrpSpPr>
          <p:nvPr/>
        </p:nvGrpSpPr>
        <p:grpSpPr bwMode="auto">
          <a:xfrm>
            <a:off x="443368" y="3151984"/>
            <a:ext cx="4244975" cy="2366963"/>
            <a:chOff x="119" y="1187"/>
            <a:chExt cx="2674" cy="1491"/>
          </a:xfrm>
        </p:grpSpPr>
        <p:sp>
          <p:nvSpPr>
            <p:cNvPr id="1177704" name="AutoShape 104"/>
            <p:cNvSpPr>
              <a:spLocks noChangeArrowheads="1"/>
            </p:cNvSpPr>
            <p:nvPr/>
          </p:nvSpPr>
          <p:spPr bwMode="auto">
            <a:xfrm>
              <a:off x="180" y="1187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77705" name="Text Box 105"/>
            <p:cNvSpPr txBox="1">
              <a:spLocks noChangeArrowheads="1"/>
            </p:cNvSpPr>
            <p:nvPr/>
          </p:nvSpPr>
          <p:spPr bwMode="auto">
            <a:xfrm>
              <a:off x="119" y="1276"/>
              <a:ext cx="2674" cy="1313"/>
            </a:xfrm>
            <a:prstGeom prst="rect">
              <a:avLst/>
            </a:prstGeom>
            <a:noFill/>
            <a:ln w="762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en-US" sz="30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“JOB” HEI GUANGHDIC HUTHANGC RUI HYCHUYNA HYLOU E</a:t>
              </a:r>
            </a:p>
          </p:txBody>
        </p:sp>
      </p:grpSp>
      <p:sp>
        <p:nvSpPr>
          <p:cNvPr id="90177" name="Rectangle 111"/>
          <p:cNvSpPr>
            <a:spLocks noChangeArrowheads="1"/>
          </p:cNvSpPr>
          <p:nvPr/>
        </p:nvSpPr>
        <p:spPr bwMode="auto">
          <a:xfrm>
            <a:off x="9594850" y="7285038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4</a:t>
            </a:r>
          </a:p>
        </p:txBody>
      </p:sp>
      <p:grpSp>
        <p:nvGrpSpPr>
          <p:cNvPr id="90178" name="Group 114"/>
          <p:cNvGrpSpPr>
            <a:grpSpLocks/>
          </p:cNvGrpSpPr>
          <p:nvPr/>
        </p:nvGrpSpPr>
        <p:grpSpPr bwMode="auto">
          <a:xfrm>
            <a:off x="1501781" y="1998663"/>
            <a:ext cx="1946275" cy="1169989"/>
            <a:chOff x="946" y="1310"/>
            <a:chExt cx="1226" cy="686"/>
          </a:xfrm>
        </p:grpSpPr>
        <p:sp>
          <p:nvSpPr>
            <p:cNvPr id="90182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90183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90184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90185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90186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90187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90188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sp>
        <p:nvSpPr>
          <p:cNvPr id="93" name="Rectangle 25"/>
          <p:cNvSpPr>
            <a:spLocks noChangeArrowheads="1"/>
          </p:cNvSpPr>
          <p:nvPr/>
        </p:nvSpPr>
        <p:spPr bwMode="auto">
          <a:xfrm>
            <a:off x="7437239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sp>
        <p:nvSpPr>
          <p:cNvPr id="94" name="Rectangle 30"/>
          <p:cNvSpPr>
            <a:spLocks noChangeArrowheads="1"/>
          </p:cNvSpPr>
          <p:nvPr/>
        </p:nvSpPr>
        <p:spPr bwMode="auto">
          <a:xfrm>
            <a:off x="6991350" y="2287363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sp>
        <p:nvSpPr>
          <p:cNvPr id="91" name="Rectangle 61">
            <a:extLst>
              <a:ext uri="{FF2B5EF4-FFF2-40B4-BE49-F238E27FC236}">
                <a16:creationId xmlns:a16="http://schemas.microsoft.com/office/drawing/2014/main" id="{35CA8FF2-E33D-4760-BB14-AEB2122C8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7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7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7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77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77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16" grpId="0" autoUpdateAnimBg="0"/>
      <p:bldP spid="1177668" grpId="0" autoUpdateAnimBg="0"/>
      <p:bldP spid="1177697" grpId="0" animBg="1"/>
      <p:bldP spid="1177698" grpId="0" animBg="1"/>
      <p:bldP spid="9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9216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2164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54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655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662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663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664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92170" name="Text Box 24"/>
          <p:cNvSpPr txBox="1">
            <a:spLocks noChangeArrowheads="1"/>
          </p:cNvSpPr>
          <p:nvPr/>
        </p:nvSpPr>
        <p:spPr bwMode="auto">
          <a:xfrm>
            <a:off x="4562475" y="7515225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>
              <a:solidFill>
                <a:schemeClr val="tx2"/>
              </a:solidFill>
            </a:endParaRPr>
          </a:p>
        </p:txBody>
      </p:sp>
      <p:pic>
        <p:nvPicPr>
          <p:cNvPr id="1179675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79676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2174" name="Text Box 3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44</a:t>
            </a:r>
          </a:p>
        </p:txBody>
      </p:sp>
      <p:sp>
        <p:nvSpPr>
          <p:cNvPr id="1179680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2176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92177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8" name="Rectangle 37" descr="75%"/>
          <p:cNvSpPr>
            <a:spLocks noChangeArrowheads="1"/>
          </p:cNvSpPr>
          <p:nvPr/>
        </p:nvSpPr>
        <p:spPr bwMode="auto">
          <a:xfrm>
            <a:off x="1008063" y="5811838"/>
            <a:ext cx="366712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9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688" name="Rectangle 40"/>
          <p:cNvSpPr>
            <a:spLocks noChangeArrowheads="1"/>
          </p:cNvSpPr>
          <p:nvPr/>
        </p:nvSpPr>
        <p:spPr bwMode="auto">
          <a:xfrm>
            <a:off x="2419350" y="2065338"/>
            <a:ext cx="223838" cy="2714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b="1">
                <a:solidFill>
                  <a:schemeClr val="hlink"/>
                </a:solidFill>
                <a:latin typeface="Helvetica" charset="0"/>
                <a:ea typeface="+mn-ea"/>
                <a:cs typeface="+mn-cs"/>
              </a:rPr>
              <a:t> </a:t>
            </a:r>
          </a:p>
        </p:txBody>
      </p:sp>
      <p:sp>
        <p:nvSpPr>
          <p:cNvPr id="92181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2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3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4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5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6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7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92188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89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0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1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2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3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4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5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6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7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8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92199" name="Rectangle 69"/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92200" name="Rectangle 70"/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sp>
        <p:nvSpPr>
          <p:cNvPr id="92201" name="Rectangle 71"/>
          <p:cNvSpPr>
            <a:spLocks noChangeArrowheads="1"/>
          </p:cNvSpPr>
          <p:nvPr/>
        </p:nvSpPr>
        <p:spPr bwMode="auto">
          <a:xfrm>
            <a:off x="1827213" y="3036888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grpSp>
        <p:nvGrpSpPr>
          <p:cNvPr id="92202" name="Group 72"/>
          <p:cNvGrpSpPr>
            <a:grpSpLocks/>
          </p:cNvGrpSpPr>
          <p:nvPr/>
        </p:nvGrpSpPr>
        <p:grpSpPr bwMode="auto">
          <a:xfrm>
            <a:off x="2624138" y="2978150"/>
            <a:ext cx="288925" cy="481013"/>
            <a:chOff x="1836" y="1501"/>
            <a:chExt cx="182" cy="303"/>
          </a:xfrm>
        </p:grpSpPr>
        <p:sp>
          <p:nvSpPr>
            <p:cNvPr id="92247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2248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2203" name="Group 75"/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92245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2246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2204" name="Rectangle 78"/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grpSp>
        <p:nvGrpSpPr>
          <p:cNvPr id="92205" name="Group 79"/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92243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2244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2206" name="Group 82"/>
          <p:cNvGrpSpPr>
            <a:grpSpLocks/>
          </p:cNvGrpSpPr>
          <p:nvPr/>
        </p:nvGrpSpPr>
        <p:grpSpPr bwMode="auto">
          <a:xfrm>
            <a:off x="2670175" y="5673725"/>
            <a:ext cx="311150" cy="438150"/>
            <a:chOff x="1845" y="3227"/>
            <a:chExt cx="196" cy="276"/>
          </a:xfrm>
        </p:grpSpPr>
        <p:sp>
          <p:nvSpPr>
            <p:cNvPr id="92241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45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.</a:t>
              </a:r>
            </a:p>
          </p:txBody>
        </p:sp>
        <p:sp>
          <p:nvSpPr>
            <p:cNvPr id="92242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2207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2208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2209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2210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2211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2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2213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2214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79748" name="AutoShape 100"/>
          <p:cNvSpPr>
            <a:spLocks noChangeArrowheads="1"/>
          </p:cNvSpPr>
          <p:nvPr/>
        </p:nvSpPr>
        <p:spPr bwMode="auto">
          <a:xfrm>
            <a:off x="1729922" y="1969861"/>
            <a:ext cx="1684332" cy="1108076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46662" dir="2115817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79750" name="Line 102"/>
          <p:cNvSpPr>
            <a:spLocks noChangeShapeType="1"/>
          </p:cNvSpPr>
          <p:nvPr/>
        </p:nvSpPr>
        <p:spPr bwMode="auto">
          <a:xfrm>
            <a:off x="3365500" y="2503488"/>
            <a:ext cx="1958975" cy="16002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grpSp>
        <p:nvGrpSpPr>
          <p:cNvPr id="92217" name="Group 103"/>
          <p:cNvGrpSpPr>
            <a:grpSpLocks/>
          </p:cNvGrpSpPr>
          <p:nvPr/>
        </p:nvGrpSpPr>
        <p:grpSpPr bwMode="auto">
          <a:xfrm>
            <a:off x="1701809" y="1992771"/>
            <a:ext cx="1830389" cy="1103313"/>
            <a:chOff x="1072" y="1301"/>
            <a:chExt cx="1153" cy="695"/>
          </a:xfrm>
        </p:grpSpPr>
        <p:sp>
          <p:nvSpPr>
            <p:cNvPr id="1179752" name="Rectangle 104"/>
            <p:cNvSpPr>
              <a:spLocks noChangeArrowheads="1"/>
            </p:cNvSpPr>
            <p:nvPr/>
          </p:nvSpPr>
          <p:spPr bwMode="auto">
            <a:xfrm>
              <a:off x="1112" y="1550"/>
              <a:ext cx="732" cy="23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8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KAGUAY</a:t>
              </a:r>
            </a:p>
          </p:txBody>
        </p:sp>
        <p:sp>
          <p:nvSpPr>
            <p:cNvPr id="1179753" name="Rectangle 105"/>
            <p:cNvSpPr>
              <a:spLocks noChangeArrowheads="1"/>
            </p:cNvSpPr>
            <p:nvPr/>
          </p:nvSpPr>
          <p:spPr bwMode="auto">
            <a:xfrm>
              <a:off x="1072" y="1301"/>
              <a:ext cx="551" cy="17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 BAIHMEI</a:t>
              </a:r>
            </a:p>
          </p:txBody>
        </p:sp>
        <p:sp>
          <p:nvSpPr>
            <p:cNvPr id="1179754" name="Rectangle 106"/>
            <p:cNvSpPr>
              <a:spLocks noChangeArrowheads="1"/>
            </p:cNvSpPr>
            <p:nvPr/>
          </p:nvSpPr>
          <p:spPr bwMode="auto">
            <a:xfrm>
              <a:off x="1081" y="1446"/>
              <a:ext cx="1144" cy="17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ctr">
                <a:defRPr/>
              </a:pPr>
              <a:r>
                <a:rPr lang="ja-JP" altLang="en-US" b="1" dirty="0">
                  <a:solidFill>
                    <a:schemeClr val="hlink"/>
                  </a:solidFill>
                  <a:latin typeface="Helvetica" charset="0"/>
                </a:rPr>
                <a:t>“</a:t>
              </a:r>
              <a:r>
                <a:rPr lang="en-US" altLang="ja-JP" b="1" dirty="0">
                  <a:solidFill>
                    <a:schemeClr val="hlink"/>
                  </a:solidFill>
                  <a:latin typeface="Helvetica" charset="0"/>
                </a:rPr>
                <a:t>CHWNHYBUKNUNC</a:t>
              </a:r>
              <a:r>
                <a:rPr lang="ja-JP" altLang="en-US" b="1" dirty="0">
                  <a:solidFill>
                    <a:schemeClr val="hlink"/>
                  </a:solidFill>
                  <a:latin typeface="Helvetica" charset="0"/>
                </a:rPr>
                <a:t>”</a:t>
              </a:r>
              <a:endParaRPr lang="en-US" b="1" dirty="0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5" name="Rectangle 107"/>
            <p:cNvSpPr>
              <a:spLocks noChangeArrowheads="1"/>
            </p:cNvSpPr>
            <p:nvPr/>
          </p:nvSpPr>
          <p:spPr bwMode="auto">
            <a:xfrm>
              <a:off x="1776" y="1576"/>
              <a:ext cx="277" cy="17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HEI</a:t>
              </a:r>
            </a:p>
          </p:txBody>
        </p:sp>
        <p:sp>
          <p:nvSpPr>
            <p:cNvPr id="1179756" name="Rectangle 108"/>
            <p:cNvSpPr>
              <a:spLocks noChangeArrowheads="1"/>
            </p:cNvSpPr>
            <p:nvPr/>
          </p:nvSpPr>
          <p:spPr bwMode="auto">
            <a:xfrm>
              <a:off x="1215" y="1707"/>
              <a:ext cx="809" cy="28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“GUANGHDIC”</a:t>
              </a:r>
            </a:p>
            <a:p>
              <a:pPr algn="ctr">
                <a:defRPr/>
              </a:pPr>
              <a:r>
                <a:rPr lang="en-US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GANV KHOU E</a:t>
              </a:r>
            </a:p>
          </p:txBody>
        </p:sp>
        <p:sp>
          <p:nvSpPr>
            <p:cNvPr id="1179757" name="Rectangle 109"/>
            <p:cNvSpPr>
              <a:spLocks noChangeArrowheads="1"/>
            </p:cNvSpPr>
            <p:nvPr/>
          </p:nvSpPr>
          <p:spPr bwMode="auto">
            <a:xfrm>
              <a:off x="1118" y="1555"/>
              <a:ext cx="732" cy="23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8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KAGUAY</a:t>
              </a:r>
            </a:p>
          </p:txBody>
        </p:sp>
        <p:sp>
          <p:nvSpPr>
            <p:cNvPr id="1179758" name="Rectangle 110"/>
            <p:cNvSpPr>
              <a:spLocks noChangeArrowheads="1"/>
            </p:cNvSpPr>
            <p:nvPr/>
          </p:nvSpPr>
          <p:spPr bwMode="auto">
            <a:xfrm>
              <a:off x="1076" y="1301"/>
              <a:ext cx="551" cy="17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 BAIHMEI</a:t>
              </a:r>
            </a:p>
          </p:txBody>
        </p:sp>
      </p:grpSp>
      <p:sp>
        <p:nvSpPr>
          <p:cNvPr id="1179762" name="Line 114"/>
          <p:cNvSpPr>
            <a:spLocks noChangeShapeType="1"/>
          </p:cNvSpPr>
          <p:nvPr/>
        </p:nvSpPr>
        <p:spPr bwMode="auto">
          <a:xfrm>
            <a:off x="5672138" y="40925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763" name="Line 115"/>
          <p:cNvSpPr>
            <a:spLocks noChangeShapeType="1"/>
          </p:cNvSpPr>
          <p:nvPr/>
        </p:nvSpPr>
        <p:spPr bwMode="auto">
          <a:xfrm>
            <a:off x="7300913" y="40925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764" name="Line 116"/>
          <p:cNvSpPr>
            <a:spLocks noChangeShapeType="1"/>
          </p:cNvSpPr>
          <p:nvPr/>
        </p:nvSpPr>
        <p:spPr bwMode="auto">
          <a:xfrm>
            <a:off x="5661025" y="51292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765" name="Line 117"/>
          <p:cNvSpPr>
            <a:spLocks noChangeShapeType="1"/>
          </p:cNvSpPr>
          <p:nvPr/>
        </p:nvSpPr>
        <p:spPr bwMode="auto">
          <a:xfrm>
            <a:off x="7289800" y="51292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766" name="Line 118"/>
          <p:cNvSpPr>
            <a:spLocks noChangeShapeType="1"/>
          </p:cNvSpPr>
          <p:nvPr/>
        </p:nvSpPr>
        <p:spPr bwMode="auto">
          <a:xfrm>
            <a:off x="5656263" y="61388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79767" name="Line 119"/>
          <p:cNvSpPr>
            <a:spLocks noChangeShapeType="1"/>
          </p:cNvSpPr>
          <p:nvPr/>
        </p:nvSpPr>
        <p:spPr bwMode="auto">
          <a:xfrm>
            <a:off x="7285038" y="61388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grpSp>
        <p:nvGrpSpPr>
          <p:cNvPr id="92224" name="Group 120"/>
          <p:cNvGrpSpPr>
            <a:grpSpLocks/>
          </p:cNvGrpSpPr>
          <p:nvPr/>
        </p:nvGrpSpPr>
        <p:grpSpPr bwMode="auto">
          <a:xfrm>
            <a:off x="5445125" y="3856039"/>
            <a:ext cx="4044950" cy="3459163"/>
            <a:chOff x="361" y="2700"/>
            <a:chExt cx="2548" cy="2179"/>
          </a:xfrm>
        </p:grpSpPr>
        <p:sp>
          <p:nvSpPr>
            <p:cNvPr id="1179769" name="AutoShape 121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79770" name="Text Box 122"/>
            <p:cNvSpPr txBox="1">
              <a:spLocks noChangeArrowheads="1"/>
            </p:cNvSpPr>
            <p:nvPr/>
          </p:nvSpPr>
          <p:spPr bwMode="auto">
            <a:xfrm>
              <a:off x="368" y="2700"/>
              <a:ext cx="2507" cy="2179"/>
            </a:xfrm>
            <a:prstGeom prst="rect">
              <a:avLst/>
            </a:prstGeom>
            <a:noFill/>
            <a:ln w="762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15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BAIHMEI “CHWNHY BUKNUNC” KAGUAY HEI “GUANGHDIC” GANV KHOU E</a:t>
              </a:r>
            </a:p>
            <a:p>
              <a:pPr algn="ctr">
                <a:lnSpc>
                  <a:spcPct val="150000"/>
                </a:lnSpc>
                <a:spcBef>
                  <a:spcPct val="50000"/>
                </a:spcBef>
                <a:defRPr/>
              </a:pPr>
              <a:endPara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179771" name="AutoShape 123"/>
          <p:cNvSpPr>
            <a:spLocks noChangeArrowheads="1"/>
          </p:cNvSpPr>
          <p:nvPr/>
        </p:nvSpPr>
        <p:spPr bwMode="auto">
          <a:xfrm>
            <a:off x="5281613" y="383381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8" name="Group 85"/>
          <p:cNvGrpSpPr>
            <a:grpSpLocks/>
          </p:cNvGrpSpPr>
          <p:nvPr/>
        </p:nvGrpSpPr>
        <p:grpSpPr bwMode="auto">
          <a:xfrm>
            <a:off x="2455863" y="1473200"/>
            <a:ext cx="973137" cy="501650"/>
            <a:chOff x="1952" y="554"/>
            <a:chExt cx="613" cy="316"/>
          </a:xfrm>
        </p:grpSpPr>
        <p:sp>
          <p:nvSpPr>
            <p:cNvPr id="117768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en-US" sz="1400" b="1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117768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605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Abraham</a:t>
              </a:r>
            </a:p>
          </p:txBody>
        </p:sp>
      </p:grpSp>
      <p:sp>
        <p:nvSpPr>
          <p:cNvPr id="89" name="Rectangle 25"/>
          <p:cNvSpPr>
            <a:spLocks noChangeArrowheads="1"/>
          </p:cNvSpPr>
          <p:nvPr/>
        </p:nvSpPr>
        <p:spPr bwMode="auto">
          <a:xfrm>
            <a:off x="7437239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sp>
        <p:nvSpPr>
          <p:cNvPr id="90" name="Rectangle 30"/>
          <p:cNvSpPr>
            <a:spLocks noChangeArrowheads="1"/>
          </p:cNvSpPr>
          <p:nvPr/>
        </p:nvSpPr>
        <p:spPr bwMode="auto">
          <a:xfrm>
            <a:off x="6991350" y="2287365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sp>
        <p:nvSpPr>
          <p:cNvPr id="92" name="Text Box 29">
            <a:extLst>
              <a:ext uri="{FF2B5EF4-FFF2-40B4-BE49-F238E27FC236}">
                <a16:creationId xmlns:a16="http://schemas.microsoft.com/office/drawing/2014/main" id="{B1B90586-01DB-41D9-8B20-A914E0E89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3" name="Rectangle 61">
            <a:extLst>
              <a:ext uri="{FF2B5EF4-FFF2-40B4-BE49-F238E27FC236}">
                <a16:creationId xmlns:a16="http://schemas.microsoft.com/office/drawing/2014/main" id="{8682D792-91B7-488F-946D-E7A362A7C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28252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7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7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79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748" grpId="0" animBg="1"/>
      <p:bldP spid="117977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3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4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5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9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1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2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3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4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5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6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7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8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9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30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31" name="Rectangle 125"/>
          <p:cNvSpPr>
            <a:spLocks noChangeArrowheads="1"/>
          </p:cNvSpPr>
          <p:nvPr/>
        </p:nvSpPr>
        <p:spPr bwMode="auto">
          <a:xfrm>
            <a:off x="3825875" y="16129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232" name="Rectangle 126"/>
          <p:cNvSpPr>
            <a:spLocks noChangeArrowheads="1"/>
          </p:cNvSpPr>
          <p:nvPr/>
        </p:nvSpPr>
        <p:spPr bwMode="auto">
          <a:xfrm>
            <a:off x="3821113" y="22733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233" name="Rectangle 127"/>
          <p:cNvSpPr>
            <a:spLocks noChangeArrowheads="1"/>
          </p:cNvSpPr>
          <p:nvPr/>
        </p:nvSpPr>
        <p:spPr bwMode="auto">
          <a:xfrm>
            <a:off x="3822700" y="32559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234" name="Rectangle 128"/>
          <p:cNvSpPr>
            <a:spLocks noChangeArrowheads="1"/>
          </p:cNvSpPr>
          <p:nvPr/>
        </p:nvSpPr>
        <p:spPr bwMode="auto">
          <a:xfrm>
            <a:off x="3808413" y="45799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017985" name="Rectangle 129"/>
          <p:cNvSpPr>
            <a:spLocks noChangeArrowheads="1"/>
          </p:cNvSpPr>
          <p:nvPr/>
        </p:nvSpPr>
        <p:spPr bwMode="auto">
          <a:xfrm>
            <a:off x="3806825" y="5153025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94236" name="Rectangle 148"/>
          <p:cNvSpPr>
            <a:spLocks noChangeArrowheads="1"/>
          </p:cNvSpPr>
          <p:nvPr/>
        </p:nvSpPr>
        <p:spPr bwMode="auto">
          <a:xfrm>
            <a:off x="2813050" y="6426200"/>
            <a:ext cx="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4237" name="Rectangle 150"/>
          <p:cNvSpPr>
            <a:spLocks noChangeArrowheads="1"/>
          </p:cNvSpPr>
          <p:nvPr/>
        </p:nvSpPr>
        <p:spPr bwMode="auto">
          <a:xfrm>
            <a:off x="2774950" y="6983413"/>
            <a:ext cx="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4238" name="Rectangle 157"/>
          <p:cNvSpPr>
            <a:spLocks noChangeArrowheads="1"/>
          </p:cNvSpPr>
          <p:nvPr/>
        </p:nvSpPr>
        <p:spPr bwMode="auto">
          <a:xfrm>
            <a:off x="2900363" y="2162175"/>
            <a:ext cx="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4239" name="Text Box 204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94240" name="Text Box 223"/>
          <p:cNvSpPr txBox="1">
            <a:spLocks noChangeArrowheads="1"/>
          </p:cNvSpPr>
          <p:nvPr/>
        </p:nvSpPr>
        <p:spPr bwMode="auto">
          <a:xfrm>
            <a:off x="4562475" y="7515225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000" b="1">
              <a:solidFill>
                <a:schemeClr val="tx2"/>
              </a:solidFill>
            </a:endParaRPr>
          </a:p>
        </p:txBody>
      </p:sp>
      <p:sp>
        <p:nvSpPr>
          <p:cNvPr id="94241" name="Text Box 24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45</a:t>
            </a:r>
          </a:p>
        </p:txBody>
      </p:sp>
      <p:grpSp>
        <p:nvGrpSpPr>
          <p:cNvPr id="94242" name="Group 260"/>
          <p:cNvGrpSpPr>
            <a:grpSpLocks/>
          </p:cNvGrpSpPr>
          <p:nvPr/>
        </p:nvGrpSpPr>
        <p:grpSpPr bwMode="auto">
          <a:xfrm>
            <a:off x="5321300" y="3275013"/>
            <a:ext cx="4044950" cy="2366962"/>
            <a:chOff x="361" y="2800"/>
            <a:chExt cx="2548" cy="1491"/>
          </a:xfrm>
        </p:grpSpPr>
        <p:sp>
          <p:nvSpPr>
            <p:cNvPr id="1018117" name="AutoShape 261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18118" name="Text Box 262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15"/>
            </a:xfrm>
            <a:prstGeom prst="rect">
              <a:avLst/>
            </a:prstGeom>
            <a:noFill/>
            <a:ln w="762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ALL OTHER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“WRITINGS” ARE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FROM THE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“ROYALTY” PERIOD</a:t>
              </a:r>
            </a:p>
          </p:txBody>
        </p:sp>
      </p:grpSp>
      <p:sp>
        <p:nvSpPr>
          <p:cNvPr id="1018119" name="AutoShape 263"/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94244" name="Picture 2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45" name="Rectangle 265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246" name="Rectangle 266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8123" name="Line 267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4" name="Line 268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5" name="Line 269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6" name="Line 270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7" name="Line 271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8" name="Line 272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29" name="Line 273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30" name="Line 274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31" name="Line 275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32" name="Line 276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018133" name="Rectangle 277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018137" name="Rectangle 281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18138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18140" name="Rectangle 284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4261" name="Rectangle 356"/>
          <p:cNvSpPr>
            <a:spLocks noChangeArrowheads="1"/>
          </p:cNvSpPr>
          <p:nvPr/>
        </p:nvSpPr>
        <p:spPr bwMode="auto">
          <a:xfrm>
            <a:off x="652463" y="1174750"/>
            <a:ext cx="1592262" cy="377348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7027" tIns="48513" rIns="97027" bIns="48513" anchor="ctr"/>
          <a:lstStyle/>
          <a:p>
            <a:pPr algn="ctr" defTabSz="969963"/>
            <a:endParaRPr lang="en-US" sz="2500">
              <a:latin typeface="Times" charset="0"/>
            </a:endParaRPr>
          </a:p>
        </p:txBody>
      </p:sp>
      <p:sp>
        <p:nvSpPr>
          <p:cNvPr id="94262" name="AutoShape 357"/>
          <p:cNvSpPr>
            <a:spLocks noChangeArrowheads="1"/>
          </p:cNvSpPr>
          <p:nvPr/>
        </p:nvSpPr>
        <p:spPr bwMode="auto">
          <a:xfrm>
            <a:off x="1722438" y="3506788"/>
            <a:ext cx="1751012" cy="132715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169 w 21600"/>
              <a:gd name="T13" fmla="*/ 4169 h 21600"/>
              <a:gd name="T14" fmla="*/ 17431 w 21600"/>
              <a:gd name="T15" fmla="*/ 1743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4738" y="21600"/>
                </a:lnTo>
                <a:lnTo>
                  <a:pt x="1686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263" name="AutoShape 359"/>
          <p:cNvSpPr>
            <a:spLocks noChangeArrowheads="1"/>
          </p:cNvSpPr>
          <p:nvPr/>
        </p:nvSpPr>
        <p:spPr bwMode="auto">
          <a:xfrm>
            <a:off x="1871663" y="3608388"/>
            <a:ext cx="1751012" cy="11430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46 w 21600"/>
              <a:gd name="T13" fmla="*/ 3846 h 21600"/>
              <a:gd name="T14" fmla="*/ 17754 w 21600"/>
              <a:gd name="T15" fmla="*/ 1775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4092" y="21600"/>
                </a:lnTo>
                <a:lnTo>
                  <a:pt x="17508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264" name="Rectangle 360"/>
          <p:cNvSpPr>
            <a:spLocks noChangeArrowheads="1"/>
          </p:cNvSpPr>
          <p:nvPr/>
        </p:nvSpPr>
        <p:spPr bwMode="auto">
          <a:xfrm>
            <a:off x="2579688" y="1541463"/>
            <a:ext cx="1257300" cy="441007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lIns="97027" tIns="48513" rIns="97027" bIns="48513" anchor="ctr"/>
          <a:lstStyle/>
          <a:p>
            <a:pPr algn="ctr" defTabSz="969963"/>
            <a:endParaRPr lang="en-US" sz="2500">
              <a:latin typeface="Times" charset="0"/>
            </a:endParaRPr>
          </a:p>
        </p:txBody>
      </p:sp>
      <p:sp>
        <p:nvSpPr>
          <p:cNvPr id="94265" name="Line 361"/>
          <p:cNvSpPr>
            <a:spLocks noChangeShapeType="1"/>
          </p:cNvSpPr>
          <p:nvPr/>
        </p:nvSpPr>
        <p:spPr bwMode="auto">
          <a:xfrm>
            <a:off x="2581275" y="3630613"/>
            <a:ext cx="0" cy="611187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6" name="Line 362"/>
          <p:cNvSpPr>
            <a:spLocks noChangeShapeType="1"/>
          </p:cNvSpPr>
          <p:nvPr/>
        </p:nvSpPr>
        <p:spPr bwMode="auto">
          <a:xfrm>
            <a:off x="2576513" y="4124325"/>
            <a:ext cx="0" cy="611188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7" name="Text Box 363"/>
          <p:cNvSpPr txBox="1">
            <a:spLocks noChangeArrowheads="1"/>
          </p:cNvSpPr>
          <p:nvPr/>
        </p:nvSpPr>
        <p:spPr bwMode="auto">
          <a:xfrm rot="-5388474">
            <a:off x="-1000124" y="2667000"/>
            <a:ext cx="3632200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 dirty="0">
                <a:latin typeface="Arial" charset="0"/>
              </a:rPr>
              <a:t> RUANVRY (12)</a:t>
            </a:r>
          </a:p>
        </p:txBody>
      </p:sp>
      <p:sp>
        <p:nvSpPr>
          <p:cNvPr id="94268" name="Line 364"/>
          <p:cNvSpPr>
            <a:spLocks noChangeShapeType="1"/>
          </p:cNvSpPr>
          <p:nvPr/>
        </p:nvSpPr>
        <p:spPr bwMode="auto">
          <a:xfrm>
            <a:off x="952500" y="1177925"/>
            <a:ext cx="0" cy="37734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9" name="Text Box 365"/>
          <p:cNvSpPr txBox="1">
            <a:spLocks noChangeArrowheads="1"/>
          </p:cNvSpPr>
          <p:nvPr/>
        </p:nvSpPr>
        <p:spPr bwMode="auto">
          <a:xfrm rot="-5414778">
            <a:off x="1798638" y="3451225"/>
            <a:ext cx="3775075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Arial" charset="0"/>
              </a:rPr>
              <a:t>  </a:t>
            </a:r>
          </a:p>
        </p:txBody>
      </p:sp>
      <p:sp>
        <p:nvSpPr>
          <p:cNvPr id="94270" name="Line 366"/>
          <p:cNvSpPr>
            <a:spLocks noChangeShapeType="1"/>
          </p:cNvSpPr>
          <p:nvPr/>
        </p:nvSpPr>
        <p:spPr bwMode="auto">
          <a:xfrm>
            <a:off x="3532188" y="1541463"/>
            <a:ext cx="0" cy="44116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1" name="Line 367"/>
          <p:cNvSpPr>
            <a:spLocks noChangeShapeType="1"/>
          </p:cNvSpPr>
          <p:nvPr/>
        </p:nvSpPr>
        <p:spPr bwMode="auto">
          <a:xfrm>
            <a:off x="1054100" y="14160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2" name="Line 368"/>
          <p:cNvSpPr>
            <a:spLocks noChangeShapeType="1"/>
          </p:cNvSpPr>
          <p:nvPr/>
        </p:nvSpPr>
        <p:spPr bwMode="auto">
          <a:xfrm>
            <a:off x="1054100" y="23923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3" name="Line 369"/>
          <p:cNvSpPr>
            <a:spLocks noChangeShapeType="1"/>
          </p:cNvSpPr>
          <p:nvPr/>
        </p:nvSpPr>
        <p:spPr bwMode="auto">
          <a:xfrm>
            <a:off x="1054100" y="2949575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4" name="Line 370"/>
          <p:cNvSpPr>
            <a:spLocks noChangeShapeType="1"/>
          </p:cNvSpPr>
          <p:nvPr/>
        </p:nvSpPr>
        <p:spPr bwMode="auto">
          <a:xfrm>
            <a:off x="1054100" y="32321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5" name="Line 371"/>
          <p:cNvSpPr>
            <a:spLocks noChangeShapeType="1"/>
          </p:cNvSpPr>
          <p:nvPr/>
        </p:nvSpPr>
        <p:spPr bwMode="auto">
          <a:xfrm>
            <a:off x="1046163" y="3408363"/>
            <a:ext cx="1093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6" name="Line 372"/>
          <p:cNvSpPr>
            <a:spLocks noChangeShapeType="1"/>
          </p:cNvSpPr>
          <p:nvPr/>
        </p:nvSpPr>
        <p:spPr bwMode="auto">
          <a:xfrm>
            <a:off x="1054100" y="3690938"/>
            <a:ext cx="652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7" name="Line 373"/>
          <p:cNvSpPr>
            <a:spLocks noChangeShapeType="1"/>
          </p:cNvSpPr>
          <p:nvPr/>
        </p:nvSpPr>
        <p:spPr bwMode="auto">
          <a:xfrm>
            <a:off x="1060450" y="3959225"/>
            <a:ext cx="72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8" name="Line 374"/>
          <p:cNvSpPr>
            <a:spLocks noChangeShapeType="1"/>
          </p:cNvSpPr>
          <p:nvPr/>
        </p:nvSpPr>
        <p:spPr bwMode="auto">
          <a:xfrm>
            <a:off x="1060450" y="4149725"/>
            <a:ext cx="771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9" name="Line 375"/>
          <p:cNvSpPr>
            <a:spLocks noChangeShapeType="1"/>
          </p:cNvSpPr>
          <p:nvPr/>
        </p:nvSpPr>
        <p:spPr bwMode="auto">
          <a:xfrm>
            <a:off x="1054100" y="4378325"/>
            <a:ext cx="847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0" name="Line 376"/>
          <p:cNvSpPr>
            <a:spLocks noChangeShapeType="1"/>
          </p:cNvSpPr>
          <p:nvPr/>
        </p:nvSpPr>
        <p:spPr bwMode="auto">
          <a:xfrm>
            <a:off x="1060450" y="4608513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1" name="Line 377"/>
          <p:cNvSpPr>
            <a:spLocks noChangeShapeType="1"/>
          </p:cNvSpPr>
          <p:nvPr/>
        </p:nvSpPr>
        <p:spPr bwMode="auto">
          <a:xfrm>
            <a:off x="1060450" y="4811713"/>
            <a:ext cx="946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2" name="Line 378"/>
          <p:cNvSpPr>
            <a:spLocks noChangeShapeType="1"/>
          </p:cNvSpPr>
          <p:nvPr/>
        </p:nvSpPr>
        <p:spPr bwMode="auto">
          <a:xfrm>
            <a:off x="1054100" y="21510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3" name="Line 379"/>
          <p:cNvSpPr>
            <a:spLocks noChangeShapeType="1"/>
          </p:cNvSpPr>
          <p:nvPr/>
        </p:nvSpPr>
        <p:spPr bwMode="auto">
          <a:xfrm>
            <a:off x="2686050" y="1906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4" name="Line 380"/>
          <p:cNvSpPr>
            <a:spLocks noChangeShapeType="1"/>
          </p:cNvSpPr>
          <p:nvPr/>
        </p:nvSpPr>
        <p:spPr bwMode="auto">
          <a:xfrm>
            <a:off x="2686050" y="1622425"/>
            <a:ext cx="8128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5" name="Line 381"/>
          <p:cNvSpPr>
            <a:spLocks noChangeShapeType="1"/>
          </p:cNvSpPr>
          <p:nvPr/>
        </p:nvSpPr>
        <p:spPr bwMode="auto">
          <a:xfrm>
            <a:off x="2686050" y="207803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6" name="Line 382"/>
          <p:cNvSpPr>
            <a:spLocks noChangeShapeType="1"/>
          </p:cNvSpPr>
          <p:nvPr/>
        </p:nvSpPr>
        <p:spPr bwMode="auto">
          <a:xfrm>
            <a:off x="2695575" y="2290763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7" name="Line 383"/>
          <p:cNvSpPr>
            <a:spLocks noChangeShapeType="1"/>
          </p:cNvSpPr>
          <p:nvPr/>
        </p:nvSpPr>
        <p:spPr bwMode="auto">
          <a:xfrm>
            <a:off x="2686050" y="2670175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8" name="Line 384"/>
          <p:cNvSpPr>
            <a:spLocks noChangeShapeType="1"/>
          </p:cNvSpPr>
          <p:nvPr/>
        </p:nvSpPr>
        <p:spPr bwMode="auto">
          <a:xfrm>
            <a:off x="2687638" y="285273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89" name="Line 385"/>
          <p:cNvSpPr>
            <a:spLocks noChangeShapeType="1"/>
          </p:cNvSpPr>
          <p:nvPr/>
        </p:nvSpPr>
        <p:spPr bwMode="auto">
          <a:xfrm>
            <a:off x="2689225" y="30432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0" name="Line 386"/>
          <p:cNvSpPr>
            <a:spLocks noChangeShapeType="1"/>
          </p:cNvSpPr>
          <p:nvPr/>
        </p:nvSpPr>
        <p:spPr bwMode="auto">
          <a:xfrm>
            <a:off x="2690813" y="32305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1" name="Line 387"/>
          <p:cNvSpPr>
            <a:spLocks noChangeShapeType="1"/>
          </p:cNvSpPr>
          <p:nvPr/>
        </p:nvSpPr>
        <p:spPr bwMode="auto">
          <a:xfrm>
            <a:off x="2689225" y="3606800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2" name="Line 388"/>
          <p:cNvSpPr>
            <a:spLocks noChangeShapeType="1"/>
          </p:cNvSpPr>
          <p:nvPr/>
        </p:nvSpPr>
        <p:spPr bwMode="auto">
          <a:xfrm>
            <a:off x="2660650" y="40830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3" name="Line 389"/>
          <p:cNvSpPr>
            <a:spLocks noChangeShapeType="1"/>
          </p:cNvSpPr>
          <p:nvPr/>
        </p:nvSpPr>
        <p:spPr bwMode="auto">
          <a:xfrm>
            <a:off x="2660650" y="4319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4" name="Line 390"/>
          <p:cNvSpPr>
            <a:spLocks noChangeShapeType="1"/>
          </p:cNvSpPr>
          <p:nvPr/>
        </p:nvSpPr>
        <p:spPr bwMode="auto">
          <a:xfrm>
            <a:off x="2662238" y="454818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5" name="Line 391"/>
          <p:cNvSpPr>
            <a:spLocks noChangeShapeType="1"/>
          </p:cNvSpPr>
          <p:nvPr/>
        </p:nvSpPr>
        <p:spPr bwMode="auto">
          <a:xfrm>
            <a:off x="2663825" y="49101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6" name="Line 392"/>
          <p:cNvSpPr>
            <a:spLocks noChangeShapeType="1"/>
          </p:cNvSpPr>
          <p:nvPr/>
        </p:nvSpPr>
        <p:spPr bwMode="auto">
          <a:xfrm>
            <a:off x="2674938" y="51323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7" name="Line 393"/>
          <p:cNvSpPr>
            <a:spLocks noChangeShapeType="1"/>
          </p:cNvSpPr>
          <p:nvPr/>
        </p:nvSpPr>
        <p:spPr bwMode="auto">
          <a:xfrm>
            <a:off x="2667000" y="5527675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8" name="Line 394"/>
          <p:cNvSpPr>
            <a:spLocks noChangeShapeType="1"/>
          </p:cNvSpPr>
          <p:nvPr/>
        </p:nvSpPr>
        <p:spPr bwMode="auto">
          <a:xfrm>
            <a:off x="2660650" y="57086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99" name="Line 395"/>
          <p:cNvSpPr>
            <a:spLocks noChangeShapeType="1"/>
          </p:cNvSpPr>
          <p:nvPr/>
        </p:nvSpPr>
        <p:spPr bwMode="auto">
          <a:xfrm>
            <a:off x="2662238" y="589121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00" name="Text Box 396"/>
          <p:cNvSpPr txBox="1">
            <a:spLocks noChangeArrowheads="1"/>
          </p:cNvSpPr>
          <p:nvPr/>
        </p:nvSpPr>
        <p:spPr bwMode="auto">
          <a:xfrm>
            <a:off x="2595563" y="1614488"/>
            <a:ext cx="982662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500" b="1">
                <a:latin typeface="Arial" charset="0"/>
              </a:rPr>
              <a:t>TO ISRAEL (N. KINGDOM)</a:t>
            </a:r>
          </a:p>
        </p:txBody>
      </p:sp>
      <p:sp>
        <p:nvSpPr>
          <p:cNvPr id="94301" name="Text Box 397"/>
          <p:cNvSpPr txBox="1">
            <a:spLocks noChangeArrowheads="1"/>
          </p:cNvSpPr>
          <p:nvPr/>
        </p:nvSpPr>
        <p:spPr bwMode="auto">
          <a:xfrm>
            <a:off x="2420938" y="2332038"/>
            <a:ext cx="1223962" cy="282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 dirty="0">
                <a:latin typeface="Arial" charset="0"/>
              </a:rPr>
              <a:t>TO  </a:t>
            </a:r>
            <a:r>
              <a:rPr lang="en-US" sz="400" b="1" i="1" dirty="0">
                <a:latin typeface="Arial" charset="0"/>
              </a:rPr>
              <a:t>JUDAH</a:t>
            </a:r>
            <a:r>
              <a:rPr lang="en-US" sz="400" b="1" dirty="0">
                <a:latin typeface="Arial" charset="0"/>
              </a:rPr>
              <a:t>:                                                                                        (MUTKEY KHOU)                 </a:t>
            </a:r>
          </a:p>
        </p:txBody>
      </p:sp>
      <p:sp>
        <p:nvSpPr>
          <p:cNvPr id="94302" name="Line 398"/>
          <p:cNvSpPr>
            <a:spLocks noChangeShapeType="1"/>
          </p:cNvSpPr>
          <p:nvPr/>
        </p:nvSpPr>
        <p:spPr bwMode="auto">
          <a:xfrm>
            <a:off x="2708275" y="2347913"/>
            <a:ext cx="782638" cy="0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03" name="Text Box 399"/>
          <p:cNvSpPr txBox="1">
            <a:spLocks noChangeArrowheads="1"/>
          </p:cNvSpPr>
          <p:nvPr/>
        </p:nvSpPr>
        <p:spPr bwMode="auto">
          <a:xfrm>
            <a:off x="2593343" y="3271838"/>
            <a:ext cx="1001713" cy="282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 i="1" dirty="0">
                <a:latin typeface="Arial" charset="0"/>
              </a:rPr>
              <a:t>JUDA KHANG</a:t>
            </a:r>
            <a:r>
              <a:rPr lang="en-US" sz="400" b="1" dirty="0">
                <a:latin typeface="Arial" charset="0"/>
              </a:rPr>
              <a:t>:KAGUAKC BAM KHOU)                                                                                      </a:t>
            </a:r>
          </a:p>
        </p:txBody>
      </p:sp>
      <p:sp>
        <p:nvSpPr>
          <p:cNvPr id="94304" name="Text Box 400"/>
          <p:cNvSpPr txBox="1">
            <a:spLocks noChangeArrowheads="1"/>
          </p:cNvSpPr>
          <p:nvPr/>
        </p:nvSpPr>
        <p:spPr bwMode="auto">
          <a:xfrm>
            <a:off x="2426048" y="4562846"/>
            <a:ext cx="1082850" cy="282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 dirty="0">
                <a:latin typeface="Arial" charset="0"/>
              </a:rPr>
              <a:t> </a:t>
            </a:r>
            <a:r>
              <a:rPr lang="en-US" sz="400" b="1" i="1" dirty="0">
                <a:latin typeface="Arial" charset="0"/>
              </a:rPr>
              <a:t>JUDA KHANG</a:t>
            </a:r>
            <a:r>
              <a:rPr lang="en-US" sz="400" b="1" dirty="0">
                <a:latin typeface="Arial" charset="0"/>
              </a:rPr>
              <a:t>:                                                                                   (NYMZAYTAT KHOU)                 </a:t>
            </a:r>
          </a:p>
        </p:txBody>
      </p:sp>
      <p:sp>
        <p:nvSpPr>
          <p:cNvPr id="94305" name="Text Box 401"/>
          <p:cNvSpPr txBox="1">
            <a:spLocks noChangeArrowheads="1"/>
          </p:cNvSpPr>
          <p:nvPr/>
        </p:nvSpPr>
        <p:spPr bwMode="auto">
          <a:xfrm>
            <a:off x="2359025" y="5154613"/>
            <a:ext cx="1223963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500" b="1">
                <a:latin typeface="Arial" charset="0"/>
              </a:rPr>
              <a:t>TO  </a:t>
            </a:r>
            <a:r>
              <a:rPr lang="en-US" sz="500" b="1" i="1">
                <a:latin typeface="Arial" charset="0"/>
              </a:rPr>
              <a:t>JUDAH</a:t>
            </a:r>
            <a:r>
              <a:rPr lang="en-US" sz="500" b="1">
                <a:latin typeface="Arial" charset="0"/>
              </a:rPr>
              <a:t>:                                                                                        (IN </a:t>
            </a:r>
            <a:r>
              <a:rPr lang="en-US" sz="500" b="1" i="1" u="sng">
                <a:latin typeface="Arial" charset="0"/>
              </a:rPr>
              <a:t>RETURN</a:t>
            </a:r>
            <a:r>
              <a:rPr lang="en-US" sz="500" b="1">
                <a:latin typeface="Arial" charset="0"/>
              </a:rPr>
              <a:t>)                 </a:t>
            </a:r>
          </a:p>
        </p:txBody>
      </p:sp>
      <p:sp>
        <p:nvSpPr>
          <p:cNvPr id="94306" name="Text Box 402"/>
          <p:cNvSpPr txBox="1">
            <a:spLocks noChangeArrowheads="1"/>
          </p:cNvSpPr>
          <p:nvPr/>
        </p:nvSpPr>
        <p:spPr bwMode="auto">
          <a:xfrm>
            <a:off x="2578100" y="2317750"/>
            <a:ext cx="6000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94307" name="Text Box 403"/>
          <p:cNvSpPr txBox="1">
            <a:spLocks noChangeArrowheads="1"/>
          </p:cNvSpPr>
          <p:nvPr/>
        </p:nvSpPr>
        <p:spPr bwMode="auto">
          <a:xfrm>
            <a:off x="2538413" y="3225800"/>
            <a:ext cx="6000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94308" name="Text Box 404"/>
          <p:cNvSpPr txBox="1">
            <a:spLocks noChangeArrowheads="1"/>
          </p:cNvSpPr>
          <p:nvPr/>
        </p:nvSpPr>
        <p:spPr bwMode="auto">
          <a:xfrm>
            <a:off x="2538413" y="4556125"/>
            <a:ext cx="6000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Arial" charset="0"/>
              </a:rPr>
              <a:t>*</a:t>
            </a:r>
            <a:endParaRPr lang="en-US" sz="2500" dirty="0">
              <a:latin typeface="Arial" charset="0"/>
            </a:endParaRPr>
          </a:p>
        </p:txBody>
      </p:sp>
      <p:sp>
        <p:nvSpPr>
          <p:cNvPr id="94309" name="Text Box 405"/>
          <p:cNvSpPr txBox="1">
            <a:spLocks noChangeArrowheads="1"/>
          </p:cNvSpPr>
          <p:nvPr/>
        </p:nvSpPr>
        <p:spPr bwMode="auto">
          <a:xfrm>
            <a:off x="2538413" y="4778375"/>
            <a:ext cx="6000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94310" name="Line 406"/>
          <p:cNvSpPr>
            <a:spLocks noChangeShapeType="1"/>
          </p:cNvSpPr>
          <p:nvPr/>
        </p:nvSpPr>
        <p:spPr bwMode="auto">
          <a:xfrm>
            <a:off x="2635250" y="32972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11" name="Line 407"/>
          <p:cNvSpPr>
            <a:spLocks noChangeShapeType="1"/>
          </p:cNvSpPr>
          <p:nvPr/>
        </p:nvSpPr>
        <p:spPr bwMode="auto">
          <a:xfrm>
            <a:off x="2651125" y="46053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12" name="Line 408"/>
          <p:cNvSpPr>
            <a:spLocks noChangeShapeType="1"/>
          </p:cNvSpPr>
          <p:nvPr/>
        </p:nvSpPr>
        <p:spPr bwMode="auto">
          <a:xfrm>
            <a:off x="2651125" y="5194300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13" name="Text Box 409"/>
          <p:cNvSpPr txBox="1">
            <a:spLocks noChangeArrowheads="1"/>
          </p:cNvSpPr>
          <p:nvPr/>
        </p:nvSpPr>
        <p:spPr bwMode="auto">
          <a:xfrm>
            <a:off x="1969469" y="3450124"/>
            <a:ext cx="927100" cy="882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endParaRPr lang="en-US" sz="600" b="1" dirty="0">
              <a:latin typeface="Arial" charset="0"/>
            </a:endParaRPr>
          </a:p>
          <a:p>
            <a:pPr algn="l">
              <a:spcBef>
                <a:spcPct val="50000"/>
              </a:spcBef>
            </a:pPr>
            <a:r>
              <a:rPr lang="en-US" sz="600" b="1" dirty="0">
                <a:latin typeface="Arial" charset="0"/>
              </a:rPr>
              <a:t>“KADIC BAKMEI” KHOU RUI TINGKWM PHAYPADEIH TANGV HYLOUMEI MUHZWNGNUNC LAT-HY</a:t>
            </a:r>
          </a:p>
        </p:txBody>
      </p:sp>
      <p:sp>
        <p:nvSpPr>
          <p:cNvPr id="94314" name="Text Box 410"/>
          <p:cNvSpPr txBox="1">
            <a:spLocks noChangeArrowheads="1"/>
          </p:cNvSpPr>
          <p:nvPr/>
        </p:nvSpPr>
        <p:spPr bwMode="auto">
          <a:xfrm>
            <a:off x="876300" y="2786063"/>
            <a:ext cx="495300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(S)</a:t>
            </a:r>
          </a:p>
        </p:txBody>
      </p:sp>
      <p:sp>
        <p:nvSpPr>
          <p:cNvPr id="94315" name="Text Box 411"/>
          <p:cNvSpPr txBox="1">
            <a:spLocks noChangeArrowheads="1"/>
          </p:cNvSpPr>
          <p:nvPr/>
        </p:nvSpPr>
        <p:spPr bwMode="auto">
          <a:xfrm>
            <a:off x="876300" y="3068638"/>
            <a:ext cx="495300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(D)</a:t>
            </a:r>
          </a:p>
        </p:txBody>
      </p:sp>
      <p:sp>
        <p:nvSpPr>
          <p:cNvPr id="94316" name="Text Box 412"/>
          <p:cNvSpPr txBox="1">
            <a:spLocks noChangeArrowheads="1"/>
          </p:cNvSpPr>
          <p:nvPr/>
        </p:nvSpPr>
        <p:spPr bwMode="auto">
          <a:xfrm>
            <a:off x="868363" y="3257550"/>
            <a:ext cx="496887" cy="20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(S)</a:t>
            </a:r>
          </a:p>
        </p:txBody>
      </p:sp>
      <p:sp>
        <p:nvSpPr>
          <p:cNvPr id="94317" name="Text Box 413"/>
          <p:cNvSpPr txBox="1">
            <a:spLocks noChangeArrowheads="1"/>
          </p:cNvSpPr>
          <p:nvPr/>
        </p:nvSpPr>
        <p:spPr bwMode="auto">
          <a:xfrm>
            <a:off x="868363" y="3527425"/>
            <a:ext cx="496887" cy="20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(CW)</a:t>
            </a:r>
          </a:p>
        </p:txBody>
      </p:sp>
      <p:sp>
        <p:nvSpPr>
          <p:cNvPr id="94318" name="Text Box 414"/>
          <p:cNvSpPr txBox="1">
            <a:spLocks noChangeArrowheads="1"/>
          </p:cNvSpPr>
          <p:nvPr/>
        </p:nvSpPr>
        <p:spPr bwMode="auto">
          <a:xfrm>
            <a:off x="1763713" y="2900363"/>
            <a:ext cx="579437" cy="60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300" b="1">
                <a:latin typeface="Arial" charset="0"/>
              </a:rPr>
              <a:t>}</a:t>
            </a:r>
          </a:p>
        </p:txBody>
      </p:sp>
      <p:sp>
        <p:nvSpPr>
          <p:cNvPr id="94319" name="Text Box 415"/>
          <p:cNvSpPr txBox="1">
            <a:spLocks noChangeArrowheads="1"/>
          </p:cNvSpPr>
          <p:nvPr/>
        </p:nvSpPr>
        <p:spPr bwMode="auto">
          <a:xfrm>
            <a:off x="966788" y="2222500"/>
            <a:ext cx="5238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endParaRPr lang="en-US" sz="2500">
              <a:latin typeface="Arial" charset="0"/>
            </a:endParaRPr>
          </a:p>
        </p:txBody>
      </p:sp>
      <p:sp>
        <p:nvSpPr>
          <p:cNvPr id="94320" name="Text Box 416"/>
          <p:cNvSpPr txBox="1">
            <a:spLocks noChangeArrowheads="1"/>
          </p:cNvSpPr>
          <p:nvPr/>
        </p:nvSpPr>
        <p:spPr bwMode="auto">
          <a:xfrm>
            <a:off x="1543050" y="1595438"/>
            <a:ext cx="1936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endParaRPr lang="en-US" sz="2500">
              <a:latin typeface="Arial" charset="0"/>
            </a:endParaRPr>
          </a:p>
        </p:txBody>
      </p:sp>
      <p:sp>
        <p:nvSpPr>
          <p:cNvPr id="94321" name="Text Box 417"/>
          <p:cNvSpPr txBox="1">
            <a:spLocks noChangeArrowheads="1"/>
          </p:cNvSpPr>
          <p:nvPr/>
        </p:nvSpPr>
        <p:spPr bwMode="auto">
          <a:xfrm>
            <a:off x="1116013" y="1339850"/>
            <a:ext cx="193675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endParaRPr lang="en-US" sz="2500">
              <a:latin typeface="Arial" charset="0"/>
            </a:endParaRPr>
          </a:p>
        </p:txBody>
      </p:sp>
      <p:sp>
        <p:nvSpPr>
          <p:cNvPr id="94322" name="AutoShape 418"/>
          <p:cNvSpPr>
            <a:spLocks noChangeArrowheads="1"/>
          </p:cNvSpPr>
          <p:nvPr/>
        </p:nvSpPr>
        <p:spPr bwMode="auto">
          <a:xfrm>
            <a:off x="1330325" y="3697288"/>
            <a:ext cx="211138" cy="1508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323" name="Text Box 419"/>
          <p:cNvSpPr txBox="1">
            <a:spLocks noChangeArrowheads="1"/>
          </p:cNvSpPr>
          <p:nvPr/>
        </p:nvSpPr>
        <p:spPr bwMode="auto">
          <a:xfrm>
            <a:off x="874713" y="3706813"/>
            <a:ext cx="1265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500" b="1">
                <a:latin typeface="Arial" charset="0"/>
              </a:rPr>
              <a:t>(       )</a:t>
            </a:r>
          </a:p>
        </p:txBody>
      </p:sp>
      <p:sp>
        <p:nvSpPr>
          <p:cNvPr id="94324" name="Text Box 420"/>
          <p:cNvSpPr txBox="1">
            <a:spLocks noChangeArrowheads="1"/>
          </p:cNvSpPr>
          <p:nvPr/>
        </p:nvSpPr>
        <p:spPr bwMode="auto">
          <a:xfrm>
            <a:off x="1104900" y="1214438"/>
            <a:ext cx="99853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Arial" charset="0"/>
              </a:rPr>
              <a:t>Joshua</a:t>
            </a:r>
          </a:p>
        </p:txBody>
      </p:sp>
      <p:sp>
        <p:nvSpPr>
          <p:cNvPr id="94325" name="Text Box 421"/>
          <p:cNvSpPr txBox="1">
            <a:spLocks noChangeArrowheads="1"/>
          </p:cNvSpPr>
          <p:nvPr/>
        </p:nvSpPr>
        <p:spPr bwMode="auto">
          <a:xfrm>
            <a:off x="862921" y="1768705"/>
            <a:ext cx="1484050" cy="446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 dirty="0" err="1">
                <a:latin typeface="Arial" charset="0"/>
              </a:rPr>
              <a:t>Latzanpouc-nunc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94326" name="Text Box 422"/>
          <p:cNvSpPr txBox="1">
            <a:spLocks noChangeArrowheads="1"/>
          </p:cNvSpPr>
          <p:nvPr/>
        </p:nvSpPr>
        <p:spPr bwMode="auto">
          <a:xfrm>
            <a:off x="1098550" y="2439079"/>
            <a:ext cx="99853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 dirty="0">
                <a:latin typeface="Arial" charset="0"/>
              </a:rPr>
              <a:t>Ruth</a:t>
            </a:r>
          </a:p>
        </p:txBody>
      </p:sp>
      <p:sp>
        <p:nvSpPr>
          <p:cNvPr id="94327" name="Text Box 423"/>
          <p:cNvSpPr txBox="1">
            <a:spLocks noChangeArrowheads="1"/>
          </p:cNvSpPr>
          <p:nvPr/>
        </p:nvSpPr>
        <p:spPr bwMode="auto">
          <a:xfrm>
            <a:off x="993775" y="2751138"/>
            <a:ext cx="122713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Arial" charset="0"/>
              </a:rPr>
              <a:t>1 Samuel</a:t>
            </a:r>
          </a:p>
        </p:txBody>
      </p:sp>
      <p:sp>
        <p:nvSpPr>
          <p:cNvPr id="94328" name="Text Box 424"/>
          <p:cNvSpPr txBox="1">
            <a:spLocks noChangeArrowheads="1"/>
          </p:cNvSpPr>
          <p:nvPr/>
        </p:nvSpPr>
        <p:spPr bwMode="auto">
          <a:xfrm>
            <a:off x="993775" y="3048000"/>
            <a:ext cx="1000125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2 Samuel</a:t>
            </a:r>
          </a:p>
        </p:txBody>
      </p:sp>
      <p:sp>
        <p:nvSpPr>
          <p:cNvPr id="94329" name="Text Box 425"/>
          <p:cNvSpPr txBox="1">
            <a:spLocks noChangeArrowheads="1"/>
          </p:cNvSpPr>
          <p:nvPr/>
        </p:nvSpPr>
        <p:spPr bwMode="auto">
          <a:xfrm>
            <a:off x="1016000" y="3232150"/>
            <a:ext cx="998538" cy="24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 dirty="0">
                <a:latin typeface="Arial" charset="0"/>
              </a:rPr>
              <a:t>1 </a:t>
            </a:r>
            <a:r>
              <a:rPr lang="en-US" sz="1300" b="1" dirty="0" err="1">
                <a:latin typeface="Arial" charset="0"/>
              </a:rPr>
              <a:t>Guang</a:t>
            </a:r>
            <a:r>
              <a:rPr lang="en-US" sz="1300" b="1" dirty="0">
                <a:latin typeface="Arial" charset="0"/>
              </a:rPr>
              <a:t>.</a:t>
            </a:r>
          </a:p>
        </p:txBody>
      </p:sp>
      <p:sp>
        <p:nvSpPr>
          <p:cNvPr id="94330" name="Text Box 426"/>
          <p:cNvSpPr txBox="1">
            <a:spLocks noChangeArrowheads="1"/>
          </p:cNvSpPr>
          <p:nvPr/>
        </p:nvSpPr>
        <p:spPr bwMode="auto">
          <a:xfrm>
            <a:off x="952500" y="3517900"/>
            <a:ext cx="1000125" cy="24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 dirty="0">
                <a:latin typeface="Arial" charset="0"/>
              </a:rPr>
              <a:t>2 </a:t>
            </a:r>
            <a:r>
              <a:rPr lang="en-US" sz="1300" b="1" dirty="0" err="1">
                <a:latin typeface="Arial" charset="0"/>
              </a:rPr>
              <a:t>Guang</a:t>
            </a:r>
            <a:r>
              <a:rPr lang="en-US" sz="1300" b="1" dirty="0">
                <a:latin typeface="Arial" charset="0"/>
              </a:rPr>
              <a:t>.</a:t>
            </a:r>
          </a:p>
        </p:txBody>
      </p:sp>
      <p:sp>
        <p:nvSpPr>
          <p:cNvPr id="94331" name="Text Box 427"/>
          <p:cNvSpPr txBox="1">
            <a:spLocks noChangeArrowheads="1"/>
          </p:cNvSpPr>
          <p:nvPr/>
        </p:nvSpPr>
        <p:spPr bwMode="auto">
          <a:xfrm>
            <a:off x="911225" y="3783013"/>
            <a:ext cx="998538" cy="24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 dirty="0">
                <a:latin typeface="Arial" charset="0"/>
              </a:rPr>
              <a:t>1 Kin.</a:t>
            </a:r>
          </a:p>
        </p:txBody>
      </p:sp>
      <p:sp>
        <p:nvSpPr>
          <p:cNvPr id="94332" name="Text Box 428"/>
          <p:cNvSpPr txBox="1">
            <a:spLocks noChangeArrowheads="1"/>
          </p:cNvSpPr>
          <p:nvPr/>
        </p:nvSpPr>
        <p:spPr bwMode="auto">
          <a:xfrm>
            <a:off x="906463" y="3971925"/>
            <a:ext cx="1000125" cy="240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 dirty="0">
                <a:latin typeface="Arial" charset="0"/>
              </a:rPr>
              <a:t>2 Kin.</a:t>
            </a:r>
          </a:p>
        </p:txBody>
      </p:sp>
      <p:sp>
        <p:nvSpPr>
          <p:cNvPr id="94333" name="Text Box 429"/>
          <p:cNvSpPr txBox="1">
            <a:spLocks noChangeArrowheads="1"/>
          </p:cNvSpPr>
          <p:nvPr/>
        </p:nvSpPr>
        <p:spPr bwMode="auto">
          <a:xfrm>
            <a:off x="987425" y="4179888"/>
            <a:ext cx="998538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Arial" charset="0"/>
              </a:rPr>
              <a:t>Ezra</a:t>
            </a:r>
          </a:p>
        </p:txBody>
      </p:sp>
      <p:sp>
        <p:nvSpPr>
          <p:cNvPr id="94334" name="Text Box 430"/>
          <p:cNvSpPr txBox="1">
            <a:spLocks noChangeArrowheads="1"/>
          </p:cNvSpPr>
          <p:nvPr/>
        </p:nvSpPr>
        <p:spPr bwMode="auto">
          <a:xfrm>
            <a:off x="828675" y="4408488"/>
            <a:ext cx="1328738" cy="273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 dirty="0" err="1">
                <a:latin typeface="Arial" charset="0"/>
              </a:rPr>
              <a:t>Nehemia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94335" name="Text Box 431"/>
          <p:cNvSpPr txBox="1">
            <a:spLocks noChangeArrowheads="1"/>
          </p:cNvSpPr>
          <p:nvPr/>
        </p:nvSpPr>
        <p:spPr bwMode="auto">
          <a:xfrm>
            <a:off x="1036638" y="4610100"/>
            <a:ext cx="998537" cy="273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 dirty="0" err="1">
                <a:latin typeface="Arial" charset="0"/>
              </a:rPr>
              <a:t>Esthar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94336" name="Text Box 432"/>
          <p:cNvSpPr txBox="1">
            <a:spLocks noChangeArrowheads="1"/>
          </p:cNvSpPr>
          <p:nvPr/>
        </p:nvSpPr>
        <p:spPr bwMode="auto">
          <a:xfrm>
            <a:off x="2595563" y="1735138"/>
            <a:ext cx="10001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Amos</a:t>
            </a:r>
          </a:p>
        </p:txBody>
      </p:sp>
      <p:sp>
        <p:nvSpPr>
          <p:cNvPr id="94337" name="Text Box 433"/>
          <p:cNvSpPr txBox="1">
            <a:spLocks noChangeArrowheads="1"/>
          </p:cNvSpPr>
          <p:nvPr/>
        </p:nvSpPr>
        <p:spPr bwMode="auto">
          <a:xfrm>
            <a:off x="2597150" y="1901825"/>
            <a:ext cx="9985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Hosea</a:t>
            </a:r>
          </a:p>
        </p:txBody>
      </p:sp>
      <p:sp>
        <p:nvSpPr>
          <p:cNvPr id="94338" name="Text Box 434"/>
          <p:cNvSpPr txBox="1">
            <a:spLocks noChangeArrowheads="1"/>
          </p:cNvSpPr>
          <p:nvPr/>
        </p:nvSpPr>
        <p:spPr bwMode="auto">
          <a:xfrm>
            <a:off x="2633663" y="2132013"/>
            <a:ext cx="1138237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Jona</a:t>
            </a:r>
            <a:endParaRPr lang="en-US" sz="1000" b="1" dirty="0">
              <a:latin typeface="Arial" charset="0"/>
            </a:endParaRPr>
          </a:p>
        </p:txBody>
      </p:sp>
      <p:sp>
        <p:nvSpPr>
          <p:cNvPr id="94339" name="Text Box 435"/>
          <p:cNvSpPr txBox="1">
            <a:spLocks noChangeArrowheads="1"/>
          </p:cNvSpPr>
          <p:nvPr/>
        </p:nvSpPr>
        <p:spPr bwMode="auto">
          <a:xfrm>
            <a:off x="2613025" y="2514600"/>
            <a:ext cx="998538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Isaia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0" name="Text Box 436"/>
          <p:cNvSpPr txBox="1">
            <a:spLocks noChangeArrowheads="1"/>
          </p:cNvSpPr>
          <p:nvPr/>
        </p:nvSpPr>
        <p:spPr bwMode="auto">
          <a:xfrm>
            <a:off x="2613025" y="2692400"/>
            <a:ext cx="9985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Joel</a:t>
            </a:r>
          </a:p>
        </p:txBody>
      </p:sp>
      <p:sp>
        <p:nvSpPr>
          <p:cNvPr id="94341" name="Text Box 437"/>
          <p:cNvSpPr txBox="1">
            <a:spLocks noChangeArrowheads="1"/>
          </p:cNvSpPr>
          <p:nvPr/>
        </p:nvSpPr>
        <p:spPr bwMode="auto">
          <a:xfrm>
            <a:off x="2595563" y="2882900"/>
            <a:ext cx="1000125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Maika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2" name="Text Box 438"/>
          <p:cNvSpPr txBox="1">
            <a:spLocks noChangeArrowheads="1"/>
          </p:cNvSpPr>
          <p:nvPr/>
        </p:nvSpPr>
        <p:spPr bwMode="auto">
          <a:xfrm>
            <a:off x="2739658" y="3393318"/>
            <a:ext cx="754079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Jeremia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3" name="Text Box 439"/>
          <p:cNvSpPr txBox="1">
            <a:spLocks noChangeArrowheads="1"/>
          </p:cNvSpPr>
          <p:nvPr/>
        </p:nvSpPr>
        <p:spPr bwMode="auto">
          <a:xfrm>
            <a:off x="2544763" y="3921125"/>
            <a:ext cx="998537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Habakuk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4" name="Text Box 440"/>
          <p:cNvSpPr txBox="1">
            <a:spLocks noChangeArrowheads="1"/>
          </p:cNvSpPr>
          <p:nvPr/>
        </p:nvSpPr>
        <p:spPr bwMode="auto">
          <a:xfrm>
            <a:off x="2513013" y="4386263"/>
            <a:ext cx="1100137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Zephania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5" name="Text Box 441"/>
          <p:cNvSpPr txBox="1">
            <a:spLocks noChangeArrowheads="1"/>
          </p:cNvSpPr>
          <p:nvPr/>
        </p:nvSpPr>
        <p:spPr bwMode="auto">
          <a:xfrm>
            <a:off x="2686050" y="4895056"/>
            <a:ext cx="998537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Ezekiel</a:t>
            </a:r>
          </a:p>
        </p:txBody>
      </p:sp>
      <p:sp>
        <p:nvSpPr>
          <p:cNvPr id="94346" name="Text Box 442"/>
          <p:cNvSpPr txBox="1">
            <a:spLocks noChangeArrowheads="1"/>
          </p:cNvSpPr>
          <p:nvPr/>
        </p:nvSpPr>
        <p:spPr bwMode="auto">
          <a:xfrm>
            <a:off x="2649538" y="4738136"/>
            <a:ext cx="998537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>
                <a:latin typeface="Arial" charset="0"/>
              </a:rPr>
              <a:t>Daniel</a:t>
            </a:r>
          </a:p>
        </p:txBody>
      </p:sp>
      <p:sp>
        <p:nvSpPr>
          <p:cNvPr id="94347" name="Text Box 443"/>
          <p:cNvSpPr txBox="1">
            <a:spLocks noChangeArrowheads="1"/>
          </p:cNvSpPr>
          <p:nvPr/>
        </p:nvSpPr>
        <p:spPr bwMode="auto">
          <a:xfrm>
            <a:off x="2571750" y="5372100"/>
            <a:ext cx="998538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Hagai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8" name="Text Box 444"/>
          <p:cNvSpPr txBox="1">
            <a:spLocks noChangeArrowheads="1"/>
          </p:cNvSpPr>
          <p:nvPr/>
        </p:nvSpPr>
        <p:spPr bwMode="auto">
          <a:xfrm>
            <a:off x="2571750" y="5548313"/>
            <a:ext cx="998538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Zekaria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49" name="Text Box 445"/>
          <p:cNvSpPr txBox="1">
            <a:spLocks noChangeArrowheads="1"/>
          </p:cNvSpPr>
          <p:nvPr/>
        </p:nvSpPr>
        <p:spPr bwMode="auto">
          <a:xfrm>
            <a:off x="2571750" y="5730875"/>
            <a:ext cx="998538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>
                <a:latin typeface="Arial" charset="0"/>
              </a:rPr>
              <a:t>Malakai</a:t>
            </a:r>
          </a:p>
        </p:txBody>
      </p:sp>
      <p:sp>
        <p:nvSpPr>
          <p:cNvPr id="94350" name="Text Box 446"/>
          <p:cNvSpPr txBox="1">
            <a:spLocks noChangeArrowheads="1"/>
          </p:cNvSpPr>
          <p:nvPr/>
        </p:nvSpPr>
        <p:spPr bwMode="auto">
          <a:xfrm>
            <a:off x="2589213" y="3065463"/>
            <a:ext cx="1138237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Obadia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94351" name="Text Box 447"/>
          <p:cNvSpPr txBox="1">
            <a:spLocks noChangeArrowheads="1"/>
          </p:cNvSpPr>
          <p:nvPr/>
        </p:nvSpPr>
        <p:spPr bwMode="auto">
          <a:xfrm>
            <a:off x="2901950" y="4064000"/>
            <a:ext cx="771525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 </a:t>
            </a:r>
            <a:r>
              <a:rPr lang="en-US" sz="800" b="1" dirty="0">
                <a:latin typeface="Arial" charset="0"/>
              </a:rPr>
              <a:t>(</a:t>
            </a:r>
            <a:r>
              <a:rPr lang="en-US" sz="800" b="1" dirty="0" err="1">
                <a:latin typeface="Arial" charset="0"/>
              </a:rPr>
              <a:t>Nineve</a:t>
            </a:r>
            <a:r>
              <a:rPr lang="en-US" sz="800" b="1" dirty="0">
                <a:latin typeface="Arial" charset="0"/>
              </a:rPr>
              <a:t>)</a:t>
            </a:r>
            <a:endParaRPr lang="en-US" sz="900" b="1" dirty="0">
              <a:latin typeface="Arial" charset="0"/>
            </a:endParaRPr>
          </a:p>
        </p:txBody>
      </p:sp>
      <p:sp>
        <p:nvSpPr>
          <p:cNvPr id="94352" name="Line 448"/>
          <p:cNvSpPr>
            <a:spLocks noChangeShapeType="1"/>
          </p:cNvSpPr>
          <p:nvPr/>
        </p:nvSpPr>
        <p:spPr bwMode="auto">
          <a:xfrm>
            <a:off x="2671763" y="38528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53" name="Rectangle 451" descr="75%"/>
          <p:cNvSpPr>
            <a:spLocks noChangeArrowheads="1"/>
          </p:cNvSpPr>
          <p:nvPr/>
        </p:nvSpPr>
        <p:spPr bwMode="auto">
          <a:xfrm>
            <a:off x="2343150" y="881063"/>
            <a:ext cx="134938" cy="23098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54" name="AutoShape 452" descr="75%"/>
          <p:cNvSpPr>
            <a:spLocks noChangeArrowheads="1"/>
          </p:cNvSpPr>
          <p:nvPr/>
        </p:nvSpPr>
        <p:spPr bwMode="auto">
          <a:xfrm>
            <a:off x="2017713" y="3092450"/>
            <a:ext cx="341312" cy="295275"/>
          </a:xfrm>
          <a:prstGeom prst="leftArrow">
            <a:avLst>
              <a:gd name="adj1" fmla="val 50000"/>
              <a:gd name="adj2" fmla="val 28898"/>
            </a:avLst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4355" name="Group 453"/>
          <p:cNvGrpSpPr>
            <a:grpSpLocks/>
          </p:cNvGrpSpPr>
          <p:nvPr/>
        </p:nvGrpSpPr>
        <p:grpSpPr bwMode="auto">
          <a:xfrm>
            <a:off x="1833563" y="2871788"/>
            <a:ext cx="534987" cy="379412"/>
            <a:chOff x="2375" y="3471"/>
            <a:chExt cx="337" cy="239"/>
          </a:xfrm>
        </p:grpSpPr>
        <p:grpSp>
          <p:nvGrpSpPr>
            <p:cNvPr id="94385" name="Group 454"/>
            <p:cNvGrpSpPr>
              <a:grpSpLocks/>
            </p:cNvGrpSpPr>
            <p:nvPr/>
          </p:nvGrpSpPr>
          <p:grpSpPr bwMode="auto">
            <a:xfrm>
              <a:off x="2466" y="3471"/>
              <a:ext cx="166" cy="239"/>
              <a:chOff x="1005" y="2648"/>
              <a:chExt cx="342" cy="448"/>
            </a:xfrm>
          </p:grpSpPr>
          <p:pic>
            <p:nvPicPr>
              <p:cNvPr id="94387" name="Picture 455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388" name="Rectangle 456"/>
              <p:cNvSpPr>
                <a:spLocks noChangeArrowheads="1"/>
              </p:cNvSpPr>
              <p:nvPr/>
            </p:nvSpPr>
            <p:spPr bwMode="auto">
              <a:xfrm>
                <a:off x="1057" y="2764"/>
                <a:ext cx="251" cy="3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94386" name="Text Box 457"/>
            <p:cNvSpPr txBox="1">
              <a:spLocks noChangeArrowheads="1"/>
            </p:cNvSpPr>
            <p:nvPr/>
          </p:nvSpPr>
          <p:spPr bwMode="auto">
            <a:xfrm>
              <a:off x="2375" y="3507"/>
              <a:ext cx="337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7027" tIns="48513" rIns="97027" bIns="48513">
              <a:spAutoFit/>
            </a:bodyPr>
            <a:lstStyle>
              <a:lvl1pPr defTabSz="969963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969963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 defTabSz="969963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 defTabSz="969963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 defTabSz="969963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algn="r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algn="r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algn="r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algn="r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600" b="1">
                  <a:latin typeface="Arial" charset="0"/>
                </a:rPr>
                <a:t>DC</a:t>
              </a:r>
              <a:endParaRPr lang="en-US" sz="500" b="1">
                <a:latin typeface="Arial" charset="0"/>
              </a:endParaRPr>
            </a:p>
          </p:txBody>
        </p:sp>
      </p:grpSp>
      <p:sp>
        <p:nvSpPr>
          <p:cNvPr id="94356" name="Arc 458" descr="75%"/>
          <p:cNvSpPr>
            <a:spLocks/>
          </p:cNvSpPr>
          <p:nvPr/>
        </p:nvSpPr>
        <p:spPr bwMode="auto">
          <a:xfrm rot="5351927">
            <a:off x="2328069" y="3156744"/>
            <a:ext cx="142875" cy="157163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357" name="Text Box 464"/>
          <p:cNvSpPr txBox="1">
            <a:spLocks noChangeArrowheads="1"/>
          </p:cNvSpPr>
          <p:nvPr/>
        </p:nvSpPr>
        <p:spPr bwMode="auto">
          <a:xfrm>
            <a:off x="2574925" y="4114800"/>
            <a:ext cx="8128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Nahum</a:t>
            </a:r>
          </a:p>
        </p:txBody>
      </p:sp>
      <p:sp>
        <p:nvSpPr>
          <p:cNvPr id="94358" name="Text Box 465"/>
          <p:cNvSpPr txBox="1">
            <a:spLocks noChangeArrowheads="1"/>
          </p:cNvSpPr>
          <p:nvPr/>
        </p:nvSpPr>
        <p:spPr bwMode="auto">
          <a:xfrm>
            <a:off x="3107645" y="3043010"/>
            <a:ext cx="931863" cy="1693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700" b="1" dirty="0">
                <a:latin typeface="Arial" charset="0"/>
              </a:rPr>
              <a:t>(Edom)</a:t>
            </a:r>
          </a:p>
        </p:txBody>
      </p:sp>
      <p:sp>
        <p:nvSpPr>
          <p:cNvPr id="94359" name="Text Box 466"/>
          <p:cNvSpPr txBox="1">
            <a:spLocks noChangeArrowheads="1"/>
          </p:cNvSpPr>
          <p:nvPr/>
        </p:nvSpPr>
        <p:spPr bwMode="auto">
          <a:xfrm>
            <a:off x="3003550" y="2035175"/>
            <a:ext cx="5937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700" b="1" dirty="0">
                <a:latin typeface="Arial" charset="0"/>
              </a:rPr>
              <a:t>(</a:t>
            </a:r>
            <a:r>
              <a:rPr lang="en-US" sz="700" b="1" dirty="0" err="1">
                <a:latin typeface="Arial" charset="0"/>
              </a:rPr>
              <a:t>Nineve</a:t>
            </a:r>
            <a:r>
              <a:rPr lang="en-US" sz="700" b="1" dirty="0">
                <a:latin typeface="Arial" charset="0"/>
              </a:rPr>
              <a:t>)</a:t>
            </a:r>
          </a:p>
        </p:txBody>
      </p:sp>
      <p:pic>
        <p:nvPicPr>
          <p:cNvPr id="1018081" name="Picture 225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018094" name="AutoShape 238"/>
          <p:cNvSpPr>
            <a:spLocks noChangeArrowheads="1"/>
          </p:cNvSpPr>
          <p:nvPr/>
        </p:nvSpPr>
        <p:spPr bwMode="auto">
          <a:xfrm>
            <a:off x="604838" y="2630488"/>
            <a:ext cx="2062162" cy="169545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18324" name="AutoShape 468"/>
          <p:cNvSpPr>
            <a:spLocks noChangeArrowheads="1"/>
          </p:cNvSpPr>
          <p:nvPr/>
        </p:nvSpPr>
        <p:spPr bwMode="auto">
          <a:xfrm>
            <a:off x="5292725" y="3862388"/>
            <a:ext cx="4044950" cy="236696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1822CD">
                  <a:gamma/>
                  <a:shade val="0"/>
                  <a:invGamma/>
                </a:srgbClr>
              </a:gs>
              <a:gs pos="50000">
                <a:srgbClr val="1822CD"/>
              </a:gs>
              <a:gs pos="100000">
                <a:srgbClr val="1822CD">
                  <a:gamma/>
                  <a:shade val="0"/>
                  <a:invGamma/>
                </a:srgbClr>
              </a:gs>
            </a:gsLst>
            <a:lin ang="5400000" scaled="1"/>
          </a:gradFill>
          <a:ln w="76200">
            <a:solidFill>
              <a:schemeClr val="bg1"/>
            </a:solidFill>
            <a:round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18326" name="AutoShape 470"/>
          <p:cNvSpPr>
            <a:spLocks noChangeArrowheads="1"/>
          </p:cNvSpPr>
          <p:nvPr/>
        </p:nvSpPr>
        <p:spPr bwMode="auto">
          <a:xfrm>
            <a:off x="5129213" y="368141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18327" name="Oval 471"/>
          <p:cNvSpPr>
            <a:spLocks noChangeArrowheads="1"/>
          </p:cNvSpPr>
          <p:nvPr/>
        </p:nvSpPr>
        <p:spPr bwMode="auto">
          <a:xfrm>
            <a:off x="1584325" y="2870200"/>
            <a:ext cx="941388" cy="698500"/>
          </a:xfrm>
          <a:prstGeom prst="ellipse">
            <a:avLst/>
          </a:prstGeom>
          <a:noFill/>
          <a:ln w="76200">
            <a:solidFill>
              <a:srgbClr val="FFE957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75" name="Rectangle 25"/>
          <p:cNvSpPr>
            <a:spLocks noChangeArrowheads="1"/>
          </p:cNvSpPr>
          <p:nvPr/>
        </p:nvSpPr>
        <p:spPr bwMode="auto">
          <a:xfrm>
            <a:off x="7437239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sp>
        <p:nvSpPr>
          <p:cNvPr id="176" name="Rectangle 30"/>
          <p:cNvSpPr>
            <a:spLocks noChangeArrowheads="1"/>
          </p:cNvSpPr>
          <p:nvPr/>
        </p:nvSpPr>
        <p:spPr bwMode="auto">
          <a:xfrm>
            <a:off x="6991350" y="2301871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grpSp>
        <p:nvGrpSpPr>
          <p:cNvPr id="94367" name="Group 176"/>
          <p:cNvGrpSpPr>
            <a:grpSpLocks/>
          </p:cNvGrpSpPr>
          <p:nvPr/>
        </p:nvGrpSpPr>
        <p:grpSpPr bwMode="auto">
          <a:xfrm>
            <a:off x="3395229" y="2801938"/>
            <a:ext cx="474663" cy="1000124"/>
            <a:chOff x="6153150" y="2946401"/>
            <a:chExt cx="901700" cy="1682748"/>
          </a:xfrm>
        </p:grpSpPr>
        <p:grpSp>
          <p:nvGrpSpPr>
            <p:cNvPr id="94371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94375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94381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94382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4376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377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378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379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380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94372" name="Group 98"/>
            <p:cNvGrpSpPr>
              <a:grpSpLocks/>
            </p:cNvGrpSpPr>
            <p:nvPr/>
          </p:nvGrpSpPr>
          <p:grpSpPr bwMode="auto">
            <a:xfrm>
              <a:off x="6165853" y="2946401"/>
              <a:ext cx="828676" cy="1308101"/>
              <a:chOff x="3908" y="1840"/>
              <a:chExt cx="522" cy="824"/>
            </a:xfrm>
          </p:grpSpPr>
          <p:sp>
            <p:nvSpPr>
              <p:cNvPr id="180" name="Rectangle 96"/>
              <p:cNvSpPr>
                <a:spLocks noChangeArrowheads="1"/>
              </p:cNvSpPr>
              <p:nvPr/>
            </p:nvSpPr>
            <p:spPr bwMode="auto">
              <a:xfrm>
                <a:off x="3927" y="1840"/>
                <a:ext cx="114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81" name="Rectangle 97"/>
              <p:cNvSpPr>
                <a:spLocks noChangeArrowheads="1"/>
              </p:cNvSpPr>
              <p:nvPr/>
            </p:nvSpPr>
            <p:spPr bwMode="auto">
              <a:xfrm>
                <a:off x="3908" y="2341"/>
                <a:ext cx="522" cy="3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94368" name="Text Box 449"/>
          <p:cNvSpPr txBox="1">
            <a:spLocks noChangeArrowheads="1"/>
          </p:cNvSpPr>
          <p:nvPr/>
        </p:nvSpPr>
        <p:spPr bwMode="auto">
          <a:xfrm>
            <a:off x="2605088" y="3581400"/>
            <a:ext cx="998537" cy="218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 dirty="0" err="1">
                <a:latin typeface="Arial" charset="0"/>
              </a:rPr>
              <a:t>Latlumei</a:t>
            </a:r>
            <a:endParaRPr lang="en-US" sz="1100" b="1" dirty="0">
              <a:latin typeface="Arial" charset="0"/>
            </a:endParaRPr>
          </a:p>
        </p:txBody>
      </p:sp>
      <p:sp>
        <p:nvSpPr>
          <p:cNvPr id="1018095" name="Line 239"/>
          <p:cNvSpPr>
            <a:spLocks noChangeShapeType="1"/>
          </p:cNvSpPr>
          <p:nvPr/>
        </p:nvSpPr>
        <p:spPr bwMode="auto">
          <a:xfrm>
            <a:off x="2640013" y="3451225"/>
            <a:ext cx="2443162" cy="12287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85" name="Text Box 122">
            <a:extLst>
              <a:ext uri="{FF2B5EF4-FFF2-40B4-BE49-F238E27FC236}">
                <a16:creationId xmlns:a16="http://schemas.microsoft.com/office/drawing/2014/main" id="{DC812CAD-9C99-4B9E-AD0C-B169FA74BD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3668" y="3719971"/>
            <a:ext cx="3979863" cy="3459163"/>
          </a:xfrm>
          <a:prstGeom prst="rect">
            <a:avLst/>
          </a:prstGeom>
          <a:noFill/>
          <a:ln w="762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150000"/>
              </a:lnSpc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BAIHMEI “CHWNHY BUKNUNC” KAGUAY HEI “GUANGHDIC” GANV KHOU E</a:t>
            </a:r>
          </a:p>
          <a:p>
            <a:pPr algn="ctr">
              <a:lnSpc>
                <a:spcPct val="150000"/>
              </a:lnSpc>
              <a:spcBef>
                <a:spcPct val="50000"/>
              </a:spcBef>
              <a:defRPr/>
            </a:pPr>
            <a:endParaRPr lang="en-US" sz="28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86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1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1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094" grpId="0" animBg="1"/>
      <p:bldP spid="1018326" grpId="0" animBg="1"/>
      <p:bldP spid="101832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96258" name="Text Box 31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46</a:t>
            </a:r>
          </a:p>
        </p:txBody>
      </p:sp>
      <p:sp>
        <p:nvSpPr>
          <p:cNvPr id="96259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96260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1" name="Rectangle 37" descr="75%"/>
          <p:cNvSpPr>
            <a:spLocks noChangeArrowheads="1"/>
          </p:cNvSpPr>
          <p:nvPr/>
        </p:nvSpPr>
        <p:spPr bwMode="auto">
          <a:xfrm>
            <a:off x="1006475" y="5811838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2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3" name="Rectangle 39"/>
          <p:cNvSpPr>
            <a:spLocks noChangeArrowheads="1"/>
          </p:cNvSpPr>
          <p:nvPr/>
        </p:nvSpPr>
        <p:spPr bwMode="auto">
          <a:xfrm>
            <a:off x="1985963" y="1995488"/>
            <a:ext cx="1809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6264" name="Rectangle 40"/>
          <p:cNvSpPr>
            <a:spLocks noChangeArrowheads="1"/>
          </p:cNvSpPr>
          <p:nvPr/>
        </p:nvSpPr>
        <p:spPr bwMode="auto">
          <a:xfrm>
            <a:off x="2419350" y="2065338"/>
            <a:ext cx="223838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b="1">
                <a:latin typeface="Helvetica" charset="0"/>
              </a:rPr>
              <a:t> </a:t>
            </a:r>
          </a:p>
        </p:txBody>
      </p:sp>
      <p:sp>
        <p:nvSpPr>
          <p:cNvPr id="96265" name="Rectangle 41"/>
          <p:cNvSpPr>
            <a:spLocks noChangeArrowheads="1"/>
          </p:cNvSpPr>
          <p:nvPr/>
        </p:nvSpPr>
        <p:spPr bwMode="auto">
          <a:xfrm>
            <a:off x="1858963" y="2295525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66" name="Rectangle 42"/>
          <p:cNvSpPr>
            <a:spLocks noChangeArrowheads="1"/>
          </p:cNvSpPr>
          <p:nvPr/>
        </p:nvSpPr>
        <p:spPr bwMode="auto">
          <a:xfrm>
            <a:off x="2112963" y="2473325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67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8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9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0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1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2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3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96274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5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6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7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8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9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80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81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82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83" name="Rectangle 60"/>
          <p:cNvSpPr>
            <a:spLocks noChangeArrowheads="1"/>
          </p:cNvSpPr>
          <p:nvPr/>
        </p:nvSpPr>
        <p:spPr bwMode="auto">
          <a:xfrm>
            <a:off x="1757363" y="2652713"/>
            <a:ext cx="180975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84" name="Rectangle 61"/>
          <p:cNvSpPr>
            <a:spLocks noChangeArrowheads="1"/>
          </p:cNvSpPr>
          <p:nvPr/>
        </p:nvSpPr>
        <p:spPr bwMode="auto">
          <a:xfrm>
            <a:off x="1985963" y="1995488"/>
            <a:ext cx="1809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6285" name="Rectangle 62"/>
          <p:cNvSpPr>
            <a:spLocks noChangeArrowheads="1"/>
          </p:cNvSpPr>
          <p:nvPr/>
        </p:nvSpPr>
        <p:spPr bwMode="auto">
          <a:xfrm>
            <a:off x="2419350" y="2065338"/>
            <a:ext cx="180975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86" name="Rectangle 63"/>
          <p:cNvSpPr>
            <a:spLocks noChangeArrowheads="1"/>
          </p:cNvSpPr>
          <p:nvPr/>
        </p:nvSpPr>
        <p:spPr bwMode="auto">
          <a:xfrm>
            <a:off x="1858963" y="2295525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87" name="Rectangle 64"/>
          <p:cNvSpPr>
            <a:spLocks noChangeArrowheads="1"/>
          </p:cNvSpPr>
          <p:nvPr/>
        </p:nvSpPr>
        <p:spPr bwMode="auto">
          <a:xfrm>
            <a:off x="2112963" y="2473325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88" name="Rectangle 65"/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89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90" name="Rectangle 67"/>
          <p:cNvSpPr>
            <a:spLocks noChangeArrowheads="1"/>
          </p:cNvSpPr>
          <p:nvPr/>
        </p:nvSpPr>
        <p:spPr bwMode="auto">
          <a:xfrm>
            <a:off x="1757363" y="2652713"/>
            <a:ext cx="180975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6291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96292" name="Rectangle 69"/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96293" name="Rectangle 70"/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sp>
        <p:nvSpPr>
          <p:cNvPr id="1187911" name="Rectangle 71"/>
          <p:cNvSpPr>
            <a:spLocks noChangeArrowheads="1"/>
          </p:cNvSpPr>
          <p:nvPr/>
        </p:nvSpPr>
        <p:spPr bwMode="auto">
          <a:xfrm>
            <a:off x="1827213" y="3036888"/>
            <a:ext cx="900887" cy="459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400" b="1" dirty="0">
                <a:solidFill>
                  <a:schemeClr val="hlink"/>
                </a:solidFill>
                <a:latin typeface="Helvetica" charset="0"/>
              </a:rPr>
              <a:t>KAL.</a:t>
            </a:r>
            <a:endParaRPr lang="en-US" sz="2400" b="1" dirty="0">
              <a:latin typeface="Helvetica" charset="0"/>
            </a:endParaRPr>
          </a:p>
        </p:txBody>
      </p:sp>
      <p:grpSp>
        <p:nvGrpSpPr>
          <p:cNvPr id="96295" name="Group 75"/>
          <p:cNvGrpSpPr>
            <a:grpSpLocks/>
          </p:cNvGrpSpPr>
          <p:nvPr/>
        </p:nvGrpSpPr>
        <p:grpSpPr bwMode="auto">
          <a:xfrm>
            <a:off x="2652713" y="3794125"/>
            <a:ext cx="200025" cy="474663"/>
            <a:chOff x="1844" y="2025"/>
            <a:chExt cx="126" cy="299"/>
          </a:xfrm>
        </p:grpSpPr>
        <p:sp>
          <p:nvSpPr>
            <p:cNvPr id="96353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6354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6296" name="Rectangle 78"/>
          <p:cNvSpPr>
            <a:spLocks noChangeArrowheads="1"/>
          </p:cNvSpPr>
          <p:nvPr/>
        </p:nvSpPr>
        <p:spPr bwMode="auto">
          <a:xfrm>
            <a:off x="1797050" y="388620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grpSp>
        <p:nvGrpSpPr>
          <p:cNvPr id="96297" name="Group 79"/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96351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6352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6298" name="Group 82"/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96349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6350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6299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7.</a:t>
            </a:r>
          </a:p>
        </p:txBody>
      </p:sp>
      <p:sp>
        <p:nvSpPr>
          <p:cNvPr id="96300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6301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6302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6303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04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6305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6306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87938" name="AutoShape 98"/>
          <p:cNvSpPr>
            <a:spLocks noChangeArrowheads="1"/>
          </p:cNvSpPr>
          <p:nvPr/>
        </p:nvSpPr>
        <p:spPr bwMode="auto">
          <a:xfrm>
            <a:off x="5233988" y="3295650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96308" name="Picture 101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09" name="Rectangle 102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6310" name="Rectangle 103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7944" name="Line 104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45" name="Line 105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46" name="Line 106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47" name="Line 107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48" name="Line 108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49" name="Line 109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50" name="Line 110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51" name="Line 111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52" name="Line 112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53" name="Line 113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7954" name="Rectangle 114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187955" name="Rectangle 115"/>
          <p:cNvSpPr>
            <a:spLocks noChangeArrowheads="1"/>
          </p:cNvSpPr>
          <p:nvPr/>
        </p:nvSpPr>
        <p:spPr bwMode="auto">
          <a:xfrm>
            <a:off x="7168856" y="3549650"/>
            <a:ext cx="2031004" cy="3852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THUANHMEI</a:t>
            </a:r>
          </a:p>
        </p:txBody>
      </p:sp>
      <p:sp>
        <p:nvSpPr>
          <p:cNvPr id="1187956" name="Text Box 116"/>
          <p:cNvSpPr txBox="1">
            <a:spLocks noChangeArrowheads="1"/>
          </p:cNvSpPr>
          <p:nvPr/>
        </p:nvSpPr>
        <p:spPr bwMode="auto">
          <a:xfrm>
            <a:off x="5224463" y="3481388"/>
            <a:ext cx="2008187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KALUMLU</a:t>
            </a:r>
          </a:p>
        </p:txBody>
      </p:sp>
      <p:sp>
        <p:nvSpPr>
          <p:cNvPr id="1187958" name="Rectangle 11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87961" name="Rectangle 121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87939" name="Line 99"/>
          <p:cNvSpPr>
            <a:spLocks noChangeShapeType="1"/>
          </p:cNvSpPr>
          <p:nvPr/>
        </p:nvSpPr>
        <p:spPr bwMode="auto">
          <a:xfrm>
            <a:off x="3711575" y="3308350"/>
            <a:ext cx="1512888" cy="30638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96328" name="Rectangle 125"/>
          <p:cNvSpPr>
            <a:spLocks noChangeArrowheads="1"/>
          </p:cNvSpPr>
          <p:nvPr/>
        </p:nvSpPr>
        <p:spPr bwMode="auto">
          <a:xfrm>
            <a:off x="9594850" y="7291388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1</a:t>
            </a:r>
          </a:p>
        </p:txBody>
      </p:sp>
      <p:sp>
        <p:nvSpPr>
          <p:cNvPr id="1187963" name="AutoShape 123"/>
          <p:cNvSpPr>
            <a:spLocks noChangeArrowheads="1"/>
          </p:cNvSpPr>
          <p:nvPr/>
        </p:nvSpPr>
        <p:spPr bwMode="auto">
          <a:xfrm>
            <a:off x="5226050" y="3259138"/>
            <a:ext cx="4284663" cy="79375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87937" name="AutoShape 97"/>
          <p:cNvSpPr>
            <a:spLocks noChangeArrowheads="1"/>
          </p:cNvSpPr>
          <p:nvPr/>
        </p:nvSpPr>
        <p:spPr bwMode="auto">
          <a:xfrm>
            <a:off x="1403350" y="2847975"/>
            <a:ext cx="2351088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1187964" name="Picture 12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3379788"/>
            <a:ext cx="5075237" cy="3808412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6" name="Group 85"/>
          <p:cNvGrpSpPr>
            <a:grpSpLocks/>
          </p:cNvGrpSpPr>
          <p:nvPr/>
        </p:nvGrpSpPr>
        <p:grpSpPr bwMode="auto">
          <a:xfrm>
            <a:off x="2625725" y="1473200"/>
            <a:ext cx="960438" cy="501650"/>
            <a:chOff x="1950" y="554"/>
            <a:chExt cx="605" cy="316"/>
          </a:xfrm>
        </p:grpSpPr>
        <p:sp>
          <p:nvSpPr>
            <p:cNvPr id="96340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6341" name="Rectangle 87"/>
            <p:cNvSpPr>
              <a:spLocks noChangeArrowheads="1"/>
            </p:cNvSpPr>
            <p:nvPr/>
          </p:nvSpPr>
          <p:spPr bwMode="auto">
            <a:xfrm>
              <a:off x="1950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Abraham</a:t>
              </a: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2557475" y="2878138"/>
            <a:ext cx="1149354" cy="501650"/>
            <a:chOff x="1952" y="554"/>
            <a:chExt cx="724" cy="316"/>
          </a:xfrm>
        </p:grpSpPr>
        <p:sp>
          <p:nvSpPr>
            <p:cNvPr id="117768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endParaRPr lang="en-US" sz="1400" b="1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117768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716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Thuanhmei</a:t>
              </a:r>
              <a:endParaRPr lang="en-US" sz="14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01" name="Rectangle 30"/>
          <p:cNvSpPr>
            <a:spLocks noChangeArrowheads="1"/>
          </p:cNvSpPr>
          <p:nvPr/>
        </p:nvSpPr>
        <p:spPr bwMode="auto">
          <a:xfrm>
            <a:off x="6972300" y="2277488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grpSp>
        <p:nvGrpSpPr>
          <p:cNvPr id="103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104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05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106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07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108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09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10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sp>
        <p:nvSpPr>
          <p:cNvPr id="111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3" name="Rectangle 25"/>
          <p:cNvSpPr>
            <a:spLocks noChangeArrowheads="1"/>
          </p:cNvSpPr>
          <p:nvPr/>
        </p:nvSpPr>
        <p:spPr bwMode="auto">
          <a:xfrm>
            <a:off x="7437239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87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938" grpId="0" animBg="1"/>
      <p:bldP spid="1187963" grpId="0" animBg="1"/>
      <p:bldP spid="1187937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98306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8308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894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895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896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897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898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899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00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01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02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03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04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189905" name="Rectangle 17"/>
          <p:cNvSpPr>
            <a:spLocks noChangeArrowheads="1"/>
          </p:cNvSpPr>
          <p:nvPr/>
        </p:nvSpPr>
        <p:spPr bwMode="auto">
          <a:xfrm>
            <a:off x="7167268" y="3540125"/>
            <a:ext cx="2031004" cy="3852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THUANHMEI</a:t>
            </a:r>
          </a:p>
        </p:txBody>
      </p:sp>
      <p:sp>
        <p:nvSpPr>
          <p:cNvPr id="1189906" name="Text Box 18"/>
          <p:cNvSpPr txBox="1">
            <a:spLocks noChangeArrowheads="1"/>
          </p:cNvSpPr>
          <p:nvPr/>
        </p:nvSpPr>
        <p:spPr bwMode="auto">
          <a:xfrm>
            <a:off x="5167313" y="3481388"/>
            <a:ext cx="1935162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KALUMLU	</a:t>
            </a:r>
          </a:p>
        </p:txBody>
      </p:sp>
      <p:sp>
        <p:nvSpPr>
          <p:cNvPr id="1189907" name="Rectangle 19"/>
          <p:cNvSpPr>
            <a:spLocks noChangeArrowheads="1"/>
          </p:cNvSpPr>
          <p:nvPr/>
        </p:nvSpPr>
        <p:spPr bwMode="auto">
          <a:xfrm>
            <a:off x="6777518" y="4383088"/>
            <a:ext cx="2691441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LUNGHMEI LAM</a:t>
            </a:r>
          </a:p>
        </p:txBody>
      </p:sp>
      <p:sp>
        <p:nvSpPr>
          <p:cNvPr id="1189908" name="Text Box 20"/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sp>
        <p:nvSpPr>
          <p:cNvPr id="1189913" name="Rectangle 25"/>
          <p:cNvSpPr>
            <a:spLocks noChangeArrowheads="1"/>
          </p:cNvSpPr>
          <p:nvPr/>
        </p:nvSpPr>
        <p:spPr bwMode="auto">
          <a:xfrm>
            <a:off x="7574584" y="2284413"/>
            <a:ext cx="1051891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:</a:t>
            </a:r>
          </a:p>
        </p:txBody>
      </p:sp>
      <p:pic>
        <p:nvPicPr>
          <p:cNvPr id="1189915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89916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89918" name="Rectangle 30"/>
          <p:cNvSpPr>
            <a:spLocks noChangeArrowheads="1"/>
          </p:cNvSpPr>
          <p:nvPr/>
        </p:nvSpPr>
        <p:spPr bwMode="auto">
          <a:xfrm>
            <a:off x="7068345" y="2284413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sp>
        <p:nvSpPr>
          <p:cNvPr id="98329" name="Text Box 31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47</a:t>
            </a:r>
          </a:p>
        </p:txBody>
      </p:sp>
      <p:sp>
        <p:nvSpPr>
          <p:cNvPr id="1189920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8331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98332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3" name="Rectangle 37" descr="75%"/>
          <p:cNvSpPr>
            <a:spLocks noChangeArrowheads="1"/>
          </p:cNvSpPr>
          <p:nvPr/>
        </p:nvSpPr>
        <p:spPr bwMode="auto">
          <a:xfrm>
            <a:off x="1008063" y="5811838"/>
            <a:ext cx="366712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4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5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6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7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8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9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0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1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98342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3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4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5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6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7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8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9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0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1" name="Rectangle 65"/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98352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3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98354" name="Rectangle 69"/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98355" name="Rectangle 70"/>
          <p:cNvSpPr>
            <a:spLocks noChangeArrowheads="1"/>
          </p:cNvSpPr>
          <p:nvPr/>
        </p:nvSpPr>
        <p:spPr bwMode="auto">
          <a:xfrm>
            <a:off x="1789113" y="4768850"/>
            <a:ext cx="180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400" b="1">
              <a:latin typeface="Helvetica" charset="0"/>
            </a:endParaRPr>
          </a:p>
        </p:txBody>
      </p:sp>
      <p:sp>
        <p:nvSpPr>
          <p:cNvPr id="98356" name="Rectangle 71"/>
          <p:cNvSpPr>
            <a:spLocks noChangeArrowheads="1"/>
          </p:cNvSpPr>
          <p:nvPr/>
        </p:nvSpPr>
        <p:spPr bwMode="auto">
          <a:xfrm>
            <a:off x="1827213" y="3036888"/>
            <a:ext cx="662040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Kal</a:t>
            </a:r>
            <a:endParaRPr lang="en-US" sz="2400" b="1" dirty="0">
              <a:latin typeface="Helvetica" charset="0"/>
            </a:endParaRPr>
          </a:p>
        </p:txBody>
      </p:sp>
      <p:grpSp>
        <p:nvGrpSpPr>
          <p:cNvPr id="98357" name="Group 75"/>
          <p:cNvGrpSpPr>
            <a:grpSpLocks/>
          </p:cNvGrpSpPr>
          <p:nvPr/>
        </p:nvGrpSpPr>
        <p:grpSpPr bwMode="auto">
          <a:xfrm>
            <a:off x="2360618" y="3794125"/>
            <a:ext cx="1336677" cy="477838"/>
            <a:chOff x="1844" y="2025"/>
            <a:chExt cx="842" cy="301"/>
          </a:xfrm>
        </p:grpSpPr>
        <p:sp>
          <p:nvSpPr>
            <p:cNvPr id="1189964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842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lunghmei</a:t>
              </a: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 lam</a:t>
              </a:r>
            </a:p>
          </p:txBody>
        </p:sp>
        <p:sp>
          <p:nvSpPr>
            <p:cNvPr id="1189965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773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Solomon </a:t>
              </a: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endParaRPr lang="en-US" sz="14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189966" name="Rectangle 78"/>
          <p:cNvSpPr>
            <a:spLocks noChangeArrowheads="1"/>
          </p:cNvSpPr>
          <p:nvPr/>
        </p:nvSpPr>
        <p:spPr bwMode="auto">
          <a:xfrm>
            <a:off x="1797050" y="3886200"/>
            <a:ext cx="729366" cy="459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4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grpSp>
        <p:nvGrpSpPr>
          <p:cNvPr id="98359" name="Group 79"/>
          <p:cNvGrpSpPr>
            <a:grpSpLocks/>
          </p:cNvGrpSpPr>
          <p:nvPr/>
        </p:nvGrpSpPr>
        <p:grpSpPr bwMode="auto">
          <a:xfrm>
            <a:off x="2649538" y="4721225"/>
            <a:ext cx="225425" cy="449263"/>
            <a:chOff x="1892" y="2617"/>
            <a:chExt cx="142" cy="283"/>
          </a:xfrm>
        </p:grpSpPr>
        <p:sp>
          <p:nvSpPr>
            <p:cNvPr id="98389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8390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98360" name="Group 82"/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98387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8388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98361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8362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8363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8364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98365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6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8367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8368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POETRY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89991" name="Line 103"/>
          <p:cNvSpPr>
            <a:spLocks noChangeShapeType="1"/>
          </p:cNvSpPr>
          <p:nvPr/>
        </p:nvSpPr>
        <p:spPr bwMode="auto">
          <a:xfrm>
            <a:off x="3810000" y="4005263"/>
            <a:ext cx="1266825" cy="7366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89985" name="AutoShape 97"/>
          <p:cNvSpPr>
            <a:spLocks noChangeArrowheads="1"/>
          </p:cNvSpPr>
          <p:nvPr/>
        </p:nvSpPr>
        <p:spPr bwMode="auto">
          <a:xfrm>
            <a:off x="5083175" y="4310063"/>
            <a:ext cx="4284663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89990" name="AutoShape 102"/>
          <p:cNvSpPr>
            <a:spLocks noChangeArrowheads="1"/>
          </p:cNvSpPr>
          <p:nvPr/>
        </p:nvSpPr>
        <p:spPr bwMode="auto">
          <a:xfrm>
            <a:off x="1436688" y="3646488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6" name="Group 85"/>
          <p:cNvGrpSpPr>
            <a:grpSpLocks/>
          </p:cNvGrpSpPr>
          <p:nvPr/>
        </p:nvGrpSpPr>
        <p:grpSpPr bwMode="auto">
          <a:xfrm>
            <a:off x="2455863" y="1473200"/>
            <a:ext cx="1082675" cy="501650"/>
            <a:chOff x="1952" y="554"/>
            <a:chExt cx="682" cy="316"/>
          </a:xfrm>
        </p:grpSpPr>
        <p:sp>
          <p:nvSpPr>
            <p:cNvPr id="98378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8379" name="Rectangle 87"/>
            <p:cNvSpPr>
              <a:spLocks noChangeArrowheads="1"/>
            </p:cNvSpPr>
            <p:nvPr/>
          </p:nvSpPr>
          <p:spPr bwMode="auto">
            <a:xfrm>
              <a:off x="2029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Abraham</a:t>
              </a: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2433649" y="2913063"/>
            <a:ext cx="1149354" cy="501650"/>
            <a:chOff x="1952" y="554"/>
            <a:chExt cx="724" cy="316"/>
          </a:xfrm>
        </p:grpSpPr>
        <p:sp>
          <p:nvSpPr>
            <p:cNvPr id="9837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9837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7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Thuanhmei</a:t>
              </a:r>
              <a:endParaRPr lang="en-US" sz="1400" b="1" dirty="0">
                <a:latin typeface="Helvetica" charset="0"/>
              </a:endParaRPr>
            </a:p>
          </p:txBody>
        </p:sp>
      </p:grpSp>
      <p:grpSp>
        <p:nvGrpSpPr>
          <p:cNvPr id="91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92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93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94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95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96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97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98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sp>
        <p:nvSpPr>
          <p:cNvPr id="99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0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9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9985" grpId="0" animBg="1"/>
      <p:bldP spid="118999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00354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5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0356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1942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3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4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5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6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7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8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49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50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51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1958" name="Rectangle 22"/>
          <p:cNvSpPr>
            <a:spLocks noChangeArrowheads="1"/>
          </p:cNvSpPr>
          <p:nvPr/>
        </p:nvSpPr>
        <p:spPr bwMode="auto">
          <a:xfrm>
            <a:off x="6904113" y="5343525"/>
            <a:ext cx="2565253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PANTY LAM</a:t>
            </a:r>
          </a:p>
        </p:txBody>
      </p:sp>
      <p:sp>
        <p:nvSpPr>
          <p:cNvPr id="1191959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NING.	</a:t>
            </a:r>
          </a:p>
        </p:txBody>
      </p:sp>
      <p:sp>
        <p:nvSpPr>
          <p:cNvPr id="1191961" name="Rectangle 25"/>
          <p:cNvSpPr>
            <a:spLocks noChangeArrowheads="1"/>
          </p:cNvSpPr>
          <p:nvPr/>
        </p:nvSpPr>
        <p:spPr bwMode="auto">
          <a:xfrm>
            <a:off x="7434064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pic>
        <p:nvPicPr>
          <p:cNvPr id="1191963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91964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0379" name="Text Box 3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48</a:t>
            </a:r>
          </a:p>
        </p:txBody>
      </p:sp>
      <p:sp>
        <p:nvSpPr>
          <p:cNvPr id="1191968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0381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0382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3" name="Rectangle 37" descr="75%"/>
          <p:cNvSpPr>
            <a:spLocks noChangeArrowheads="1"/>
          </p:cNvSpPr>
          <p:nvPr/>
        </p:nvSpPr>
        <p:spPr bwMode="auto">
          <a:xfrm>
            <a:off x="1008063" y="5811838"/>
            <a:ext cx="366712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4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5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6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7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8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9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0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1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100392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3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4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5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6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7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8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9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0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1" name="Rectangle 60"/>
          <p:cNvSpPr>
            <a:spLocks noChangeArrowheads="1"/>
          </p:cNvSpPr>
          <p:nvPr/>
        </p:nvSpPr>
        <p:spPr bwMode="auto">
          <a:xfrm>
            <a:off x="1757363" y="2652713"/>
            <a:ext cx="180975" cy="27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100402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3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100404" name="Rectangle 69"/>
          <p:cNvSpPr>
            <a:spLocks noChangeArrowheads="1"/>
          </p:cNvSpPr>
          <p:nvPr/>
        </p:nvSpPr>
        <p:spPr bwMode="auto">
          <a:xfrm>
            <a:off x="1798638" y="5738813"/>
            <a:ext cx="180975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92006" name="Rectangle 70"/>
          <p:cNvSpPr>
            <a:spLocks noChangeArrowheads="1"/>
          </p:cNvSpPr>
          <p:nvPr/>
        </p:nvSpPr>
        <p:spPr bwMode="auto">
          <a:xfrm>
            <a:off x="1789113" y="4768850"/>
            <a:ext cx="950580" cy="459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400" b="1" dirty="0" err="1">
                <a:solidFill>
                  <a:schemeClr val="hlink"/>
                </a:solidFill>
                <a:latin typeface="Helvetica" charset="0"/>
              </a:rPr>
              <a:t>Ning</a:t>
            </a:r>
            <a:r>
              <a:rPr lang="en-US" sz="2400" b="1" dirty="0">
                <a:solidFill>
                  <a:schemeClr val="hlink"/>
                </a:solidFill>
                <a:latin typeface="Helvetica" charset="0"/>
              </a:rPr>
              <a:t>.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100406" name="Rectangle 71"/>
          <p:cNvSpPr>
            <a:spLocks noChangeArrowheads="1"/>
          </p:cNvSpPr>
          <p:nvPr/>
        </p:nvSpPr>
        <p:spPr bwMode="auto">
          <a:xfrm>
            <a:off x="1827213" y="3036888"/>
            <a:ext cx="662040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Kal</a:t>
            </a:r>
            <a:endParaRPr lang="en-US" sz="2400" b="1" dirty="0">
              <a:latin typeface="Helvetica" charset="0"/>
            </a:endParaRPr>
          </a:p>
        </p:txBody>
      </p:sp>
      <p:grpSp>
        <p:nvGrpSpPr>
          <p:cNvPr id="100407" name="Group 72"/>
          <p:cNvGrpSpPr>
            <a:grpSpLocks/>
          </p:cNvGrpSpPr>
          <p:nvPr/>
        </p:nvGrpSpPr>
        <p:grpSpPr bwMode="auto">
          <a:xfrm>
            <a:off x="2497146" y="3100388"/>
            <a:ext cx="1136653" cy="481012"/>
            <a:chOff x="1756" y="1501"/>
            <a:chExt cx="716" cy="303"/>
          </a:xfrm>
        </p:grpSpPr>
        <p:sp>
          <p:nvSpPr>
            <p:cNvPr id="100448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0449" name="Rectangle 74"/>
            <p:cNvSpPr>
              <a:spLocks noChangeArrowheads="1"/>
            </p:cNvSpPr>
            <p:nvPr/>
          </p:nvSpPr>
          <p:spPr bwMode="auto">
            <a:xfrm>
              <a:off x="1756" y="1501"/>
              <a:ext cx="7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Thuanhmei</a:t>
              </a:r>
              <a:endParaRPr lang="en-US" sz="1400" b="1" dirty="0">
                <a:latin typeface="Helvetica" charset="0"/>
              </a:endParaRPr>
            </a:p>
          </p:txBody>
        </p:sp>
      </p:grpSp>
      <p:grpSp>
        <p:nvGrpSpPr>
          <p:cNvPr id="100408" name="Group 75"/>
          <p:cNvGrpSpPr>
            <a:grpSpLocks/>
          </p:cNvGrpSpPr>
          <p:nvPr/>
        </p:nvGrpSpPr>
        <p:grpSpPr bwMode="auto">
          <a:xfrm>
            <a:off x="2424113" y="3616324"/>
            <a:ext cx="1257299" cy="687388"/>
            <a:chOff x="1844" y="1969"/>
            <a:chExt cx="792" cy="433"/>
          </a:xfrm>
        </p:grpSpPr>
        <p:sp>
          <p:nvSpPr>
            <p:cNvPr id="100446" name="Rectangle 76"/>
            <p:cNvSpPr>
              <a:spLocks noChangeArrowheads="1"/>
            </p:cNvSpPr>
            <p:nvPr/>
          </p:nvSpPr>
          <p:spPr bwMode="auto">
            <a:xfrm>
              <a:off x="1844" y="2074"/>
              <a:ext cx="792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</a:t>
              </a:r>
              <a:r>
                <a:rPr lang="en-US" sz="1400" b="1" dirty="0" err="1">
                  <a:latin typeface="Helvetica" charset="0"/>
                </a:rPr>
                <a:t>lunghmei</a:t>
              </a:r>
              <a:endParaRPr lang="en-US" sz="1400" b="1" dirty="0">
                <a:latin typeface="Helvetica" charset="0"/>
              </a:endParaRPr>
            </a:p>
            <a:p>
              <a:pPr algn="l"/>
              <a:r>
                <a:rPr lang="en-US" sz="1400" b="1" dirty="0">
                  <a:latin typeface="Helvetica" charset="0"/>
                </a:rPr>
                <a:t> lam</a:t>
              </a:r>
            </a:p>
          </p:txBody>
        </p:sp>
        <p:sp>
          <p:nvSpPr>
            <p:cNvPr id="100447" name="Rectangle 77"/>
            <p:cNvSpPr>
              <a:spLocks noChangeArrowheads="1"/>
            </p:cNvSpPr>
            <p:nvPr/>
          </p:nvSpPr>
          <p:spPr bwMode="auto">
            <a:xfrm>
              <a:off x="1849" y="1969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>
                  <a:latin typeface="Helvetica" charset="0"/>
                </a:rPr>
                <a:t>Solomon</a:t>
              </a:r>
            </a:p>
          </p:txBody>
        </p:sp>
      </p:grpSp>
      <p:sp>
        <p:nvSpPr>
          <p:cNvPr id="100409" name="Rectangle 78"/>
          <p:cNvSpPr>
            <a:spLocks noChangeArrowheads="1"/>
          </p:cNvSpPr>
          <p:nvPr/>
        </p:nvSpPr>
        <p:spPr bwMode="auto">
          <a:xfrm>
            <a:off x="1797050" y="3886200"/>
            <a:ext cx="729366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Lat.</a:t>
            </a:r>
          </a:p>
        </p:txBody>
      </p:sp>
      <p:grpSp>
        <p:nvGrpSpPr>
          <p:cNvPr id="100410" name="Group 79"/>
          <p:cNvGrpSpPr>
            <a:grpSpLocks/>
          </p:cNvGrpSpPr>
          <p:nvPr/>
        </p:nvGrpSpPr>
        <p:grpSpPr bwMode="auto">
          <a:xfrm>
            <a:off x="2649535" y="4543424"/>
            <a:ext cx="982661" cy="668338"/>
            <a:chOff x="1892" y="2617"/>
            <a:chExt cx="619" cy="421"/>
          </a:xfrm>
        </p:grpSpPr>
        <p:sp>
          <p:nvSpPr>
            <p:cNvPr id="1192016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591" cy="3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 panty</a:t>
              </a:r>
            </a:p>
            <a:p>
              <a:pPr algn="l">
                <a:defRPr/>
              </a:pP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lam</a:t>
              </a:r>
            </a:p>
          </p:txBody>
        </p:sp>
        <p:sp>
          <p:nvSpPr>
            <p:cNvPr id="1192017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593" cy="19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Solomon</a:t>
              </a:r>
            </a:p>
          </p:txBody>
        </p:sp>
      </p:grpSp>
      <p:grpSp>
        <p:nvGrpSpPr>
          <p:cNvPr id="100411" name="Group 82"/>
          <p:cNvGrpSpPr>
            <a:grpSpLocks/>
          </p:cNvGrpSpPr>
          <p:nvPr/>
        </p:nvGrpSpPr>
        <p:grpSpPr bwMode="auto">
          <a:xfrm>
            <a:off x="2670175" y="5673725"/>
            <a:ext cx="261938" cy="438150"/>
            <a:chOff x="1845" y="3227"/>
            <a:chExt cx="165" cy="276"/>
          </a:xfrm>
        </p:grpSpPr>
        <p:sp>
          <p:nvSpPr>
            <p:cNvPr id="100442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0443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00412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0413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192026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400" b="1">
                <a:latin typeface="Helvetica" charset="0"/>
              </a:rPr>
              <a:t>7.</a:t>
            </a:r>
            <a:endParaRPr lang="en-US" sz="2400" b="1">
              <a:solidFill>
                <a:schemeClr val="hlink"/>
              </a:solidFill>
              <a:latin typeface="Helvetica" charset="0"/>
            </a:endParaRPr>
          </a:p>
        </p:txBody>
      </p:sp>
      <p:sp>
        <p:nvSpPr>
          <p:cNvPr id="100415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0416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7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0418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0419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92033" name="AutoShape 97"/>
          <p:cNvSpPr>
            <a:spLocks noChangeArrowheads="1"/>
          </p:cNvSpPr>
          <p:nvPr/>
        </p:nvSpPr>
        <p:spPr bwMode="auto">
          <a:xfrm>
            <a:off x="5202238" y="5289550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92034" name="Line 98"/>
          <p:cNvSpPr>
            <a:spLocks noChangeShapeType="1"/>
          </p:cNvSpPr>
          <p:nvPr/>
        </p:nvSpPr>
        <p:spPr bwMode="auto">
          <a:xfrm>
            <a:off x="3663950" y="4984750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2035" name="AutoShape 99"/>
          <p:cNvSpPr>
            <a:spLocks noChangeArrowheads="1"/>
          </p:cNvSpPr>
          <p:nvPr/>
        </p:nvSpPr>
        <p:spPr bwMode="auto">
          <a:xfrm>
            <a:off x="1544638" y="4557713"/>
            <a:ext cx="21097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0423" name="Rectangle 105"/>
          <p:cNvSpPr>
            <a:spLocks noChangeArrowheads="1"/>
          </p:cNvSpPr>
          <p:nvPr/>
        </p:nvSpPr>
        <p:spPr bwMode="auto">
          <a:xfrm>
            <a:off x="9594850" y="7291388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1</a:t>
            </a:r>
          </a:p>
        </p:txBody>
      </p: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2613025" y="1473200"/>
            <a:ext cx="973138" cy="501650"/>
            <a:chOff x="1952" y="554"/>
            <a:chExt cx="613" cy="316"/>
          </a:xfrm>
        </p:grpSpPr>
        <p:sp>
          <p:nvSpPr>
            <p:cNvPr id="100433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0434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>
                  <a:latin typeface="Helvetica" charset="0"/>
                </a:rPr>
                <a:t>Abraham</a:t>
              </a:r>
            </a:p>
          </p:txBody>
        </p:sp>
      </p:grpSp>
      <p:grpSp>
        <p:nvGrpSpPr>
          <p:cNvPr id="100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101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02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103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04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06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07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pic>
        <p:nvPicPr>
          <p:cNvPr id="1192036" name="Picture 100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602" y="2928854"/>
            <a:ext cx="5607050" cy="1924050"/>
          </a:xfrm>
          <a:prstGeom prst="rect">
            <a:avLst/>
          </a:prstGeom>
          <a:noFill/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</p:spPr>
      </p:pic>
      <p:pic>
        <p:nvPicPr>
          <p:cNvPr id="1192038" name="Picture 102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03924" y="2100263"/>
            <a:ext cx="479425" cy="1119188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92050" name="AutoShape 114"/>
          <p:cNvSpPr>
            <a:spLocks noChangeArrowheads="1"/>
          </p:cNvSpPr>
          <p:nvPr/>
        </p:nvSpPr>
        <p:spPr bwMode="auto">
          <a:xfrm rot="1026163" flipH="1">
            <a:off x="1800225" y="3367088"/>
            <a:ext cx="3024188" cy="523875"/>
          </a:xfrm>
          <a:prstGeom prst="curvedUpArrow">
            <a:avLst>
              <a:gd name="adj1" fmla="val 115455"/>
              <a:gd name="adj2" fmla="val 230909"/>
              <a:gd name="adj3" fmla="val 33333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9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92040" name="Text Box 104"/>
          <p:cNvSpPr txBox="1">
            <a:spLocks noChangeArrowheads="1"/>
          </p:cNvSpPr>
          <p:nvPr/>
        </p:nvSpPr>
        <p:spPr bwMode="auto">
          <a:xfrm>
            <a:off x="1269999" y="4410667"/>
            <a:ext cx="2981325" cy="366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800" b="1" dirty="0" err="1">
                <a:solidFill>
                  <a:srgbClr val="FFFF66"/>
                </a:solidFill>
                <a:ea typeface="+mn-ea"/>
                <a:cs typeface="+mn-cs"/>
              </a:rPr>
              <a:t>Ravkai</a:t>
            </a:r>
            <a:r>
              <a:rPr lang="en-US" sz="1800" b="1" dirty="0">
                <a:solidFill>
                  <a:srgbClr val="FFFF66"/>
                </a:solidFill>
                <a:ea typeface="+mn-ea"/>
                <a:cs typeface="+mn-cs"/>
              </a:rPr>
              <a:t> </a:t>
            </a:r>
            <a:r>
              <a:rPr lang="en-US" sz="1800" b="1" dirty="0" err="1">
                <a:solidFill>
                  <a:srgbClr val="FFFF66"/>
                </a:solidFill>
                <a:ea typeface="+mn-ea"/>
                <a:cs typeface="+mn-cs"/>
              </a:rPr>
              <a:t>Luangbut</a:t>
            </a:r>
            <a:endParaRPr lang="en-US" sz="1800" b="1" dirty="0">
              <a:solidFill>
                <a:srgbClr val="FFFF66"/>
              </a:solidFill>
              <a:ea typeface="+mn-ea"/>
              <a:cs typeface="+mn-cs"/>
            </a:endParaRPr>
          </a:p>
        </p:txBody>
      </p:sp>
      <p:sp>
        <p:nvSpPr>
          <p:cNvPr id="1192037" name="Text Box 101"/>
          <p:cNvSpPr txBox="1">
            <a:spLocks noChangeArrowheads="1"/>
          </p:cNvSpPr>
          <p:nvPr/>
        </p:nvSpPr>
        <p:spPr bwMode="auto">
          <a:xfrm>
            <a:off x="2209007" y="2878931"/>
            <a:ext cx="2773362" cy="3693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800" b="1" dirty="0" err="1">
                <a:solidFill>
                  <a:srgbClr val="FFFF66"/>
                </a:solidFill>
                <a:ea typeface="+mn-ea"/>
                <a:cs typeface="+mn-cs"/>
              </a:rPr>
              <a:t>Oliv</a:t>
            </a:r>
            <a:r>
              <a:rPr lang="en-US" sz="1800" b="1" dirty="0">
                <a:solidFill>
                  <a:srgbClr val="FFFF66"/>
                </a:solidFill>
                <a:ea typeface="+mn-ea"/>
                <a:cs typeface="+mn-cs"/>
              </a:rPr>
              <a:t> </a:t>
            </a:r>
            <a:r>
              <a:rPr lang="en-US" sz="1800" b="1" dirty="0" err="1">
                <a:solidFill>
                  <a:srgbClr val="FFFF66"/>
                </a:solidFill>
                <a:ea typeface="+mn-ea"/>
                <a:cs typeface="+mn-cs"/>
              </a:rPr>
              <a:t>luangcbut</a:t>
            </a:r>
            <a:endParaRPr lang="en-US" sz="1800" b="1" dirty="0">
              <a:solidFill>
                <a:srgbClr val="FFFF66"/>
              </a:solidFill>
              <a:ea typeface="+mn-ea"/>
              <a:cs typeface="+mn-cs"/>
            </a:endParaRPr>
          </a:p>
        </p:txBody>
      </p:sp>
      <p:sp>
        <p:nvSpPr>
          <p:cNvPr id="114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15" name="Rectangle 17"/>
          <p:cNvSpPr>
            <a:spLocks noChangeArrowheads="1"/>
          </p:cNvSpPr>
          <p:nvPr/>
        </p:nvSpPr>
        <p:spPr bwMode="auto">
          <a:xfrm>
            <a:off x="7167268" y="3540125"/>
            <a:ext cx="2031004" cy="3852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THUANHMEI</a:t>
            </a:r>
          </a:p>
        </p:txBody>
      </p:sp>
      <p:sp>
        <p:nvSpPr>
          <p:cNvPr id="116" name="Text Box 18"/>
          <p:cNvSpPr txBox="1">
            <a:spLocks noChangeArrowheads="1"/>
          </p:cNvSpPr>
          <p:nvPr/>
        </p:nvSpPr>
        <p:spPr bwMode="auto">
          <a:xfrm>
            <a:off x="5167313" y="3481388"/>
            <a:ext cx="1935162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KALUMLU	</a:t>
            </a:r>
          </a:p>
        </p:txBody>
      </p:sp>
      <p:sp>
        <p:nvSpPr>
          <p:cNvPr id="117" name="Rectangle 19"/>
          <p:cNvSpPr>
            <a:spLocks noChangeArrowheads="1"/>
          </p:cNvSpPr>
          <p:nvPr/>
        </p:nvSpPr>
        <p:spPr bwMode="auto">
          <a:xfrm>
            <a:off x="6777517" y="4383088"/>
            <a:ext cx="2691441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LUNGHMEI LAM</a:t>
            </a:r>
          </a:p>
        </p:txBody>
      </p:sp>
      <p:sp>
        <p:nvSpPr>
          <p:cNvPr id="118" name="Text Box 20"/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sp>
        <p:nvSpPr>
          <p:cNvPr id="119" name="Rectangle 30"/>
          <p:cNvSpPr>
            <a:spLocks noChangeArrowheads="1"/>
          </p:cNvSpPr>
          <p:nvPr/>
        </p:nvSpPr>
        <p:spPr bwMode="auto">
          <a:xfrm>
            <a:off x="7068345" y="2284413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pic>
        <p:nvPicPr>
          <p:cNvPr id="1192039" name="Picture 103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34461" y="3524251"/>
            <a:ext cx="1123950" cy="103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1">
                <a:alpha val="74998"/>
              </a:schemeClr>
            </a:outerShdw>
          </a:effec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2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92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9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92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119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2033" grpId="0" animBg="1"/>
      <p:bldP spid="1192035" grpId="0" animBg="1"/>
      <p:bldP spid="1192050" grpId="0" animBg="1"/>
      <p:bldP spid="1192040" grpId="0" autoUpdateAnimBg="0"/>
      <p:bldP spid="1192037" grpId="0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9"/>
          <p:cNvSpPr>
            <a:spLocks noChangeArrowheads="1"/>
          </p:cNvSpPr>
          <p:nvPr/>
        </p:nvSpPr>
        <p:spPr bwMode="auto">
          <a:xfrm>
            <a:off x="8588375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99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243" name="Picture 2"/>
          <p:cNvPicPr>
            <a:picLocks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0" y="1085850"/>
            <a:ext cx="7186613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Oval 3"/>
          <p:cNvSpPr>
            <a:spLocks noChangeArrowheads="1"/>
          </p:cNvSpPr>
          <p:nvPr/>
        </p:nvSpPr>
        <p:spPr bwMode="auto">
          <a:xfrm>
            <a:off x="5614988" y="1149350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" name="Line 13"/>
          <p:cNvSpPr>
            <a:spLocks noChangeShapeType="1"/>
          </p:cNvSpPr>
          <p:nvPr/>
        </p:nvSpPr>
        <p:spPr bwMode="auto">
          <a:xfrm>
            <a:off x="2624138" y="4725988"/>
            <a:ext cx="1489075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6" name="Line 14"/>
          <p:cNvSpPr>
            <a:spLocks noChangeShapeType="1"/>
          </p:cNvSpPr>
          <p:nvPr/>
        </p:nvSpPr>
        <p:spPr bwMode="auto">
          <a:xfrm>
            <a:off x="3398838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7" name="Line 15"/>
          <p:cNvSpPr>
            <a:spLocks noChangeShapeType="1"/>
          </p:cNvSpPr>
          <p:nvPr/>
        </p:nvSpPr>
        <p:spPr bwMode="auto">
          <a:xfrm>
            <a:off x="4554538" y="3427413"/>
            <a:ext cx="433387" cy="18319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8" name="Line 16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9" name="Line 17"/>
          <p:cNvSpPr>
            <a:spLocks noChangeShapeType="1"/>
          </p:cNvSpPr>
          <p:nvPr/>
        </p:nvSpPr>
        <p:spPr bwMode="auto">
          <a:xfrm flipH="1">
            <a:off x="5641975" y="4268788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0" name="Line 18"/>
          <p:cNvSpPr>
            <a:spLocks noChangeShapeType="1"/>
          </p:cNvSpPr>
          <p:nvPr/>
        </p:nvSpPr>
        <p:spPr bwMode="auto">
          <a:xfrm flipV="1">
            <a:off x="5741988" y="5114925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1" name="Line 19"/>
          <p:cNvSpPr>
            <a:spLocks noChangeShapeType="1"/>
          </p:cNvSpPr>
          <p:nvPr/>
        </p:nvSpPr>
        <p:spPr bwMode="auto">
          <a:xfrm flipV="1">
            <a:off x="5929313" y="5789613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2" name="Rectangle 21"/>
          <p:cNvSpPr>
            <a:spLocks noChangeArrowheads="1"/>
          </p:cNvSpPr>
          <p:nvPr/>
        </p:nvSpPr>
        <p:spPr bwMode="auto">
          <a:xfrm>
            <a:off x="5741988" y="1281113"/>
            <a:ext cx="236537" cy="360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3" name="Freeform 22"/>
          <p:cNvSpPr>
            <a:spLocks/>
          </p:cNvSpPr>
          <p:nvPr/>
        </p:nvSpPr>
        <p:spPr bwMode="auto">
          <a:xfrm>
            <a:off x="5800725" y="1503363"/>
            <a:ext cx="650875" cy="1544637"/>
          </a:xfrm>
          <a:custGeom>
            <a:avLst/>
            <a:gdLst>
              <a:gd name="T0" fmla="*/ 2147483647 w 373"/>
              <a:gd name="T1" fmla="*/ 2147483647 h 859"/>
              <a:gd name="T2" fmla="*/ 2147483647 w 373"/>
              <a:gd name="T3" fmla="*/ 2147483647 h 859"/>
              <a:gd name="T4" fmla="*/ 2147483647 w 373"/>
              <a:gd name="T5" fmla="*/ 2147483647 h 859"/>
              <a:gd name="T6" fmla="*/ 2147483647 w 373"/>
              <a:gd name="T7" fmla="*/ 2147483647 h 859"/>
              <a:gd name="T8" fmla="*/ 2147483647 w 373"/>
              <a:gd name="T9" fmla="*/ 2147483647 h 859"/>
              <a:gd name="T10" fmla="*/ 2147483647 w 373"/>
              <a:gd name="T11" fmla="*/ 2147483647 h 859"/>
              <a:gd name="T12" fmla="*/ 2147483647 w 373"/>
              <a:gd name="T13" fmla="*/ 2147483647 h 859"/>
              <a:gd name="T14" fmla="*/ 2147483647 w 373"/>
              <a:gd name="T15" fmla="*/ 2147483647 h 859"/>
              <a:gd name="T16" fmla="*/ 2147483647 w 373"/>
              <a:gd name="T17" fmla="*/ 2147483647 h 859"/>
              <a:gd name="T18" fmla="*/ 2147483647 w 373"/>
              <a:gd name="T19" fmla="*/ 2147483647 h 859"/>
              <a:gd name="T20" fmla="*/ 2147483647 w 373"/>
              <a:gd name="T21" fmla="*/ 2147483647 h 859"/>
              <a:gd name="T22" fmla="*/ 2147483647 w 373"/>
              <a:gd name="T23" fmla="*/ 2147483647 h 859"/>
              <a:gd name="T24" fmla="*/ 2147483647 w 373"/>
              <a:gd name="T25" fmla="*/ 2147483647 h 859"/>
              <a:gd name="T26" fmla="*/ 2147483647 w 373"/>
              <a:gd name="T27" fmla="*/ 2147483647 h 859"/>
              <a:gd name="T28" fmla="*/ 0 w 373"/>
              <a:gd name="T29" fmla="*/ 2147483647 h 859"/>
              <a:gd name="T30" fmla="*/ 2147483647 w 373"/>
              <a:gd name="T31" fmla="*/ 2147483647 h 859"/>
              <a:gd name="T32" fmla="*/ 2147483647 w 373"/>
              <a:gd name="T33" fmla="*/ 2147483647 h 859"/>
              <a:gd name="T34" fmla="*/ 2147483647 w 373"/>
              <a:gd name="T35" fmla="*/ 2147483647 h 859"/>
              <a:gd name="T36" fmla="*/ 2147483647 w 373"/>
              <a:gd name="T37" fmla="*/ 2147483647 h 859"/>
              <a:gd name="T38" fmla="*/ 2147483647 w 373"/>
              <a:gd name="T39" fmla="*/ 2147483647 h 859"/>
              <a:gd name="T40" fmla="*/ 2147483647 w 373"/>
              <a:gd name="T41" fmla="*/ 2147483647 h 859"/>
              <a:gd name="T42" fmla="*/ 2147483647 w 373"/>
              <a:gd name="T43" fmla="*/ 2147483647 h 859"/>
              <a:gd name="T44" fmla="*/ 2147483647 w 373"/>
              <a:gd name="T45" fmla="*/ 2147483647 h 859"/>
              <a:gd name="T46" fmla="*/ 2147483647 w 373"/>
              <a:gd name="T47" fmla="*/ 2147483647 h 859"/>
              <a:gd name="T48" fmla="*/ 2147483647 w 373"/>
              <a:gd name="T49" fmla="*/ 2147483647 h 859"/>
              <a:gd name="T50" fmla="*/ 2147483647 w 373"/>
              <a:gd name="T51" fmla="*/ 2147483647 h 859"/>
              <a:gd name="T52" fmla="*/ 2147483647 w 373"/>
              <a:gd name="T53" fmla="*/ 2147483647 h 859"/>
              <a:gd name="T54" fmla="*/ 2147483647 w 373"/>
              <a:gd name="T55" fmla="*/ 2147483647 h 859"/>
              <a:gd name="T56" fmla="*/ 2147483647 w 373"/>
              <a:gd name="T57" fmla="*/ 2147483647 h 859"/>
              <a:gd name="T58" fmla="*/ 2147483647 w 373"/>
              <a:gd name="T59" fmla="*/ 2147483647 h 859"/>
              <a:gd name="T60" fmla="*/ 2147483647 w 373"/>
              <a:gd name="T61" fmla="*/ 2147483647 h 859"/>
              <a:gd name="T62" fmla="*/ 2147483647 w 373"/>
              <a:gd name="T63" fmla="*/ 2147483647 h 859"/>
              <a:gd name="T64" fmla="*/ 2147483647 w 373"/>
              <a:gd name="T65" fmla="*/ 2147483647 h 859"/>
              <a:gd name="T66" fmla="*/ 2147483647 w 373"/>
              <a:gd name="T67" fmla="*/ 2147483647 h 859"/>
              <a:gd name="T68" fmla="*/ 2147483647 w 373"/>
              <a:gd name="T69" fmla="*/ 2147483647 h 859"/>
              <a:gd name="T70" fmla="*/ 2147483647 w 373"/>
              <a:gd name="T71" fmla="*/ 2147483647 h 859"/>
              <a:gd name="T72" fmla="*/ 2147483647 w 373"/>
              <a:gd name="T73" fmla="*/ 2147483647 h 859"/>
              <a:gd name="T74" fmla="*/ 2147483647 w 373"/>
              <a:gd name="T75" fmla="*/ 2147483647 h 859"/>
              <a:gd name="T76" fmla="*/ 2147483647 w 373"/>
              <a:gd name="T77" fmla="*/ 2147483647 h 859"/>
              <a:gd name="T78" fmla="*/ 2147483647 w 373"/>
              <a:gd name="T79" fmla="*/ 2147483647 h 859"/>
              <a:gd name="T80" fmla="*/ 2147483647 w 373"/>
              <a:gd name="T81" fmla="*/ 2147483647 h 859"/>
              <a:gd name="T82" fmla="*/ 2147483647 w 373"/>
              <a:gd name="T83" fmla="*/ 2147483647 h 859"/>
              <a:gd name="T84" fmla="*/ 2147483647 w 373"/>
              <a:gd name="T85" fmla="*/ 2147483647 h 859"/>
              <a:gd name="T86" fmla="*/ 2147483647 w 373"/>
              <a:gd name="T87" fmla="*/ 2147483647 h 859"/>
              <a:gd name="T88" fmla="*/ 2147483647 w 373"/>
              <a:gd name="T89" fmla="*/ 2147483647 h 859"/>
              <a:gd name="T90" fmla="*/ 2147483647 w 373"/>
              <a:gd name="T91" fmla="*/ 2147483647 h 859"/>
              <a:gd name="T92" fmla="*/ 2147483647 w 373"/>
              <a:gd name="T93" fmla="*/ 2147483647 h 859"/>
              <a:gd name="T94" fmla="*/ 2147483647 w 373"/>
              <a:gd name="T95" fmla="*/ 2147483647 h 859"/>
              <a:gd name="T96" fmla="*/ 2147483647 w 373"/>
              <a:gd name="T97" fmla="*/ 2147483647 h 859"/>
              <a:gd name="T98" fmla="*/ 2147483647 w 373"/>
              <a:gd name="T99" fmla="*/ 2147483647 h 859"/>
              <a:gd name="T100" fmla="*/ 2147483647 w 373"/>
              <a:gd name="T101" fmla="*/ 2147483647 h 859"/>
              <a:gd name="T102" fmla="*/ 2147483647 w 373"/>
              <a:gd name="T103" fmla="*/ 2147483647 h 859"/>
              <a:gd name="T104" fmla="*/ 2147483647 w 373"/>
              <a:gd name="T105" fmla="*/ 2147483647 h 859"/>
              <a:gd name="T106" fmla="*/ 2147483647 w 373"/>
              <a:gd name="T107" fmla="*/ 2147483647 h 859"/>
              <a:gd name="T108" fmla="*/ 2147483647 w 373"/>
              <a:gd name="T109" fmla="*/ 2147483647 h 859"/>
              <a:gd name="T110" fmla="*/ 2147483647 w 373"/>
              <a:gd name="T111" fmla="*/ 2147483647 h 859"/>
              <a:gd name="T112" fmla="*/ 2147483647 w 373"/>
              <a:gd name="T113" fmla="*/ 2147483647 h 85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3"/>
              <a:gd name="T172" fmla="*/ 0 h 859"/>
              <a:gd name="T173" fmla="*/ 373 w 373"/>
              <a:gd name="T174" fmla="*/ 859 h 85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4" name="Freeform 24"/>
          <p:cNvSpPr>
            <a:spLocks/>
          </p:cNvSpPr>
          <p:nvPr/>
        </p:nvSpPr>
        <p:spPr bwMode="auto">
          <a:xfrm>
            <a:off x="7602538" y="5497513"/>
            <a:ext cx="114300" cy="20637"/>
          </a:xfrm>
          <a:custGeom>
            <a:avLst/>
            <a:gdLst>
              <a:gd name="T0" fmla="*/ 0 w 65"/>
              <a:gd name="T1" fmla="*/ 2147483647 h 11"/>
              <a:gd name="T2" fmla="*/ 2147483647 w 65"/>
              <a:gd name="T3" fmla="*/ 2147483647 h 11"/>
              <a:gd name="T4" fmla="*/ 2147483647 w 65"/>
              <a:gd name="T5" fmla="*/ 2147483647 h 11"/>
              <a:gd name="T6" fmla="*/ 2147483647 w 65"/>
              <a:gd name="T7" fmla="*/ 2147483647 h 11"/>
              <a:gd name="T8" fmla="*/ 2147483647 w 65"/>
              <a:gd name="T9" fmla="*/ 2147483647 h 11"/>
              <a:gd name="T10" fmla="*/ 2147483647 w 65"/>
              <a:gd name="T11" fmla="*/ 2147483647 h 11"/>
              <a:gd name="T12" fmla="*/ 2147483647 w 65"/>
              <a:gd name="T13" fmla="*/ 2147483647 h 11"/>
              <a:gd name="T14" fmla="*/ 2147483647 w 65"/>
              <a:gd name="T15" fmla="*/ 2147483647 h 11"/>
              <a:gd name="T16" fmla="*/ 2147483647 w 65"/>
              <a:gd name="T17" fmla="*/ 2147483647 h 11"/>
              <a:gd name="T18" fmla="*/ 2147483647 w 65"/>
              <a:gd name="T19" fmla="*/ 2147483647 h 11"/>
              <a:gd name="T20" fmla="*/ 2147483647 w 65"/>
              <a:gd name="T21" fmla="*/ 2147483647 h 11"/>
              <a:gd name="T22" fmla="*/ 2147483647 w 65"/>
              <a:gd name="T23" fmla="*/ 2147483647 h 11"/>
              <a:gd name="T24" fmla="*/ 2147483647 w 65"/>
              <a:gd name="T25" fmla="*/ 2147483647 h 11"/>
              <a:gd name="T26" fmla="*/ 2147483647 w 65"/>
              <a:gd name="T27" fmla="*/ 2147483647 h 11"/>
              <a:gd name="T28" fmla="*/ 2147483647 w 65"/>
              <a:gd name="T29" fmla="*/ 2147483647 h 11"/>
              <a:gd name="T30" fmla="*/ 2147483647 w 65"/>
              <a:gd name="T31" fmla="*/ 2147483647 h 11"/>
              <a:gd name="T32" fmla="*/ 2147483647 w 65"/>
              <a:gd name="T33" fmla="*/ 0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5"/>
              <a:gd name="T52" fmla="*/ 0 h 11"/>
              <a:gd name="T53" fmla="*/ 65 w 65"/>
              <a:gd name="T54" fmla="*/ 11 h 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5" name="Freeform 25"/>
          <p:cNvSpPr>
            <a:spLocks/>
          </p:cNvSpPr>
          <p:nvPr/>
        </p:nvSpPr>
        <p:spPr bwMode="auto">
          <a:xfrm>
            <a:off x="7680325" y="5365750"/>
            <a:ext cx="82550" cy="263525"/>
          </a:xfrm>
          <a:custGeom>
            <a:avLst/>
            <a:gdLst>
              <a:gd name="T0" fmla="*/ 2147483647 w 47"/>
              <a:gd name="T1" fmla="*/ 2147483647 h 147"/>
              <a:gd name="T2" fmla="*/ 2147483647 w 47"/>
              <a:gd name="T3" fmla="*/ 2147483647 h 147"/>
              <a:gd name="T4" fmla="*/ 2147483647 w 47"/>
              <a:gd name="T5" fmla="*/ 2147483647 h 147"/>
              <a:gd name="T6" fmla="*/ 2147483647 w 47"/>
              <a:gd name="T7" fmla="*/ 2147483647 h 147"/>
              <a:gd name="T8" fmla="*/ 2147483647 w 47"/>
              <a:gd name="T9" fmla="*/ 2147483647 h 147"/>
              <a:gd name="T10" fmla="*/ 2147483647 w 47"/>
              <a:gd name="T11" fmla="*/ 2147483647 h 147"/>
              <a:gd name="T12" fmla="*/ 2147483647 w 47"/>
              <a:gd name="T13" fmla="*/ 2147483647 h 147"/>
              <a:gd name="T14" fmla="*/ 2147483647 w 47"/>
              <a:gd name="T15" fmla="*/ 2147483647 h 147"/>
              <a:gd name="T16" fmla="*/ 2147483647 w 47"/>
              <a:gd name="T17" fmla="*/ 2147483647 h 147"/>
              <a:gd name="T18" fmla="*/ 2147483647 w 47"/>
              <a:gd name="T19" fmla="*/ 2147483647 h 147"/>
              <a:gd name="T20" fmla="*/ 2147483647 w 47"/>
              <a:gd name="T21" fmla="*/ 0 h 147"/>
              <a:gd name="T22" fmla="*/ 2147483647 w 47"/>
              <a:gd name="T23" fmla="*/ 2147483647 h 147"/>
              <a:gd name="T24" fmla="*/ 2147483647 w 47"/>
              <a:gd name="T25" fmla="*/ 2147483647 h 147"/>
              <a:gd name="T26" fmla="*/ 2147483647 w 47"/>
              <a:gd name="T27" fmla="*/ 2147483647 h 147"/>
              <a:gd name="T28" fmla="*/ 2147483647 w 47"/>
              <a:gd name="T29" fmla="*/ 2147483647 h 147"/>
              <a:gd name="T30" fmla="*/ 2147483647 w 47"/>
              <a:gd name="T31" fmla="*/ 2147483647 h 147"/>
              <a:gd name="T32" fmla="*/ 2147483647 w 47"/>
              <a:gd name="T33" fmla="*/ 2147483647 h 147"/>
              <a:gd name="T34" fmla="*/ 2147483647 w 47"/>
              <a:gd name="T35" fmla="*/ 2147483647 h 147"/>
              <a:gd name="T36" fmla="*/ 2147483647 w 47"/>
              <a:gd name="T37" fmla="*/ 2147483647 h 147"/>
              <a:gd name="T38" fmla="*/ 2147483647 w 47"/>
              <a:gd name="T39" fmla="*/ 2147483647 h 147"/>
              <a:gd name="T40" fmla="*/ 2147483647 w 47"/>
              <a:gd name="T41" fmla="*/ 2147483647 h 147"/>
              <a:gd name="T42" fmla="*/ 2147483647 w 47"/>
              <a:gd name="T43" fmla="*/ 2147483647 h 147"/>
              <a:gd name="T44" fmla="*/ 2147483647 w 47"/>
              <a:gd name="T45" fmla="*/ 2147483647 h 147"/>
              <a:gd name="T46" fmla="*/ 2147483647 w 47"/>
              <a:gd name="T47" fmla="*/ 2147483647 h 147"/>
              <a:gd name="T48" fmla="*/ 2147483647 w 47"/>
              <a:gd name="T49" fmla="*/ 2147483647 h 147"/>
              <a:gd name="T50" fmla="*/ 2147483647 w 47"/>
              <a:gd name="T51" fmla="*/ 2147483647 h 147"/>
              <a:gd name="T52" fmla="*/ 2147483647 w 47"/>
              <a:gd name="T53" fmla="*/ 2147483647 h 147"/>
              <a:gd name="T54" fmla="*/ 2147483647 w 47"/>
              <a:gd name="T55" fmla="*/ 2147483647 h 147"/>
              <a:gd name="T56" fmla="*/ 2147483647 w 47"/>
              <a:gd name="T57" fmla="*/ 2147483647 h 147"/>
              <a:gd name="T58" fmla="*/ 2147483647 w 47"/>
              <a:gd name="T59" fmla="*/ 2147483647 h 147"/>
              <a:gd name="T60" fmla="*/ 2147483647 w 47"/>
              <a:gd name="T61" fmla="*/ 2147483647 h 147"/>
              <a:gd name="T62" fmla="*/ 2147483647 w 47"/>
              <a:gd name="T63" fmla="*/ 2147483647 h 147"/>
              <a:gd name="T64" fmla="*/ 2147483647 w 47"/>
              <a:gd name="T65" fmla="*/ 2147483647 h 147"/>
              <a:gd name="T66" fmla="*/ 2147483647 w 47"/>
              <a:gd name="T67" fmla="*/ 2147483647 h 147"/>
              <a:gd name="T68" fmla="*/ 2147483647 w 47"/>
              <a:gd name="T69" fmla="*/ 2147483647 h 147"/>
              <a:gd name="T70" fmla="*/ 2147483647 w 47"/>
              <a:gd name="T71" fmla="*/ 2147483647 h 147"/>
              <a:gd name="T72" fmla="*/ 2147483647 w 47"/>
              <a:gd name="T73" fmla="*/ 2147483647 h 147"/>
              <a:gd name="T74" fmla="*/ 2147483647 w 47"/>
              <a:gd name="T75" fmla="*/ 2147483647 h 147"/>
              <a:gd name="T76" fmla="*/ 2147483647 w 47"/>
              <a:gd name="T77" fmla="*/ 2147483647 h 147"/>
              <a:gd name="T78" fmla="*/ 2147483647 w 47"/>
              <a:gd name="T79" fmla="*/ 2147483647 h 147"/>
              <a:gd name="T80" fmla="*/ 2147483647 w 47"/>
              <a:gd name="T81" fmla="*/ 2147483647 h 147"/>
              <a:gd name="T82" fmla="*/ 2147483647 w 47"/>
              <a:gd name="T83" fmla="*/ 2147483647 h 147"/>
              <a:gd name="T84" fmla="*/ 2147483647 w 47"/>
              <a:gd name="T85" fmla="*/ 2147483647 h 147"/>
              <a:gd name="T86" fmla="*/ 2147483647 w 47"/>
              <a:gd name="T87" fmla="*/ 2147483647 h 147"/>
              <a:gd name="T88" fmla="*/ 2147483647 w 47"/>
              <a:gd name="T89" fmla="*/ 2147483647 h 147"/>
              <a:gd name="T90" fmla="*/ 2147483647 w 47"/>
              <a:gd name="T91" fmla="*/ 2147483647 h 147"/>
              <a:gd name="T92" fmla="*/ 2147483647 w 47"/>
              <a:gd name="T93" fmla="*/ 2147483647 h 147"/>
              <a:gd name="T94" fmla="*/ 2147483647 w 47"/>
              <a:gd name="T95" fmla="*/ 2147483647 h 147"/>
              <a:gd name="T96" fmla="*/ 2147483647 w 47"/>
              <a:gd name="T97" fmla="*/ 2147483647 h 147"/>
              <a:gd name="T98" fmla="*/ 2147483647 w 47"/>
              <a:gd name="T99" fmla="*/ 2147483647 h 147"/>
              <a:gd name="T100" fmla="*/ 2147483647 w 47"/>
              <a:gd name="T101" fmla="*/ 2147483647 h 147"/>
              <a:gd name="T102" fmla="*/ 2147483647 w 47"/>
              <a:gd name="T103" fmla="*/ 2147483647 h 147"/>
              <a:gd name="T104" fmla="*/ 2147483647 w 47"/>
              <a:gd name="T105" fmla="*/ 2147483647 h 147"/>
              <a:gd name="T106" fmla="*/ 2147483647 w 47"/>
              <a:gd name="T107" fmla="*/ 2147483647 h 147"/>
              <a:gd name="T108" fmla="*/ 2147483647 w 47"/>
              <a:gd name="T109" fmla="*/ 2147483647 h 147"/>
              <a:gd name="T110" fmla="*/ 2147483647 w 47"/>
              <a:gd name="T111" fmla="*/ 2147483647 h 147"/>
              <a:gd name="T112" fmla="*/ 2147483647 w 47"/>
              <a:gd name="T113" fmla="*/ 2147483647 h 147"/>
              <a:gd name="T114" fmla="*/ 2147483647 w 47"/>
              <a:gd name="T115" fmla="*/ 2147483647 h 147"/>
              <a:gd name="T116" fmla="*/ 2147483647 w 47"/>
              <a:gd name="T117" fmla="*/ 2147483647 h 147"/>
              <a:gd name="T118" fmla="*/ 2147483647 w 47"/>
              <a:gd name="T119" fmla="*/ 2147483647 h 147"/>
              <a:gd name="T120" fmla="*/ 2147483647 w 47"/>
              <a:gd name="T121" fmla="*/ 2147483647 h 147"/>
              <a:gd name="T122" fmla="*/ 2147483647 w 47"/>
              <a:gd name="T123" fmla="*/ 2147483647 h 14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7"/>
              <a:gd name="T187" fmla="*/ 0 h 147"/>
              <a:gd name="T188" fmla="*/ 47 w 47"/>
              <a:gd name="T189" fmla="*/ 147 h 14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6" name="Freeform 26"/>
          <p:cNvSpPr>
            <a:spLocks/>
          </p:cNvSpPr>
          <p:nvPr/>
        </p:nvSpPr>
        <p:spPr bwMode="auto">
          <a:xfrm>
            <a:off x="7572375" y="5408613"/>
            <a:ext cx="130175" cy="115887"/>
          </a:xfrm>
          <a:custGeom>
            <a:avLst/>
            <a:gdLst>
              <a:gd name="T0" fmla="*/ 2147483647 w 75"/>
              <a:gd name="T1" fmla="*/ 2147483647 h 65"/>
              <a:gd name="T2" fmla="*/ 2147483647 w 75"/>
              <a:gd name="T3" fmla="*/ 2147483647 h 65"/>
              <a:gd name="T4" fmla="*/ 2147483647 w 75"/>
              <a:gd name="T5" fmla="*/ 2147483647 h 65"/>
              <a:gd name="T6" fmla="*/ 2147483647 w 75"/>
              <a:gd name="T7" fmla="*/ 2147483647 h 65"/>
              <a:gd name="T8" fmla="*/ 2147483647 w 75"/>
              <a:gd name="T9" fmla="*/ 2147483647 h 65"/>
              <a:gd name="T10" fmla="*/ 2147483647 w 75"/>
              <a:gd name="T11" fmla="*/ 2147483647 h 65"/>
              <a:gd name="T12" fmla="*/ 2147483647 w 75"/>
              <a:gd name="T13" fmla="*/ 2147483647 h 65"/>
              <a:gd name="T14" fmla="*/ 2147483647 w 75"/>
              <a:gd name="T15" fmla="*/ 2147483647 h 65"/>
              <a:gd name="T16" fmla="*/ 2147483647 w 75"/>
              <a:gd name="T17" fmla="*/ 2147483647 h 65"/>
              <a:gd name="T18" fmla="*/ 2147483647 w 75"/>
              <a:gd name="T19" fmla="*/ 2147483647 h 65"/>
              <a:gd name="T20" fmla="*/ 2147483647 w 75"/>
              <a:gd name="T21" fmla="*/ 2147483647 h 65"/>
              <a:gd name="T22" fmla="*/ 2147483647 w 75"/>
              <a:gd name="T23" fmla="*/ 2147483647 h 65"/>
              <a:gd name="T24" fmla="*/ 2147483647 w 75"/>
              <a:gd name="T25" fmla="*/ 2147483647 h 65"/>
              <a:gd name="T26" fmla="*/ 2147483647 w 75"/>
              <a:gd name="T27" fmla="*/ 2147483647 h 65"/>
              <a:gd name="T28" fmla="*/ 2147483647 w 75"/>
              <a:gd name="T29" fmla="*/ 2147483647 h 65"/>
              <a:gd name="T30" fmla="*/ 2147483647 w 75"/>
              <a:gd name="T31" fmla="*/ 2147483647 h 65"/>
              <a:gd name="T32" fmla="*/ 2147483647 w 75"/>
              <a:gd name="T33" fmla="*/ 2147483647 h 65"/>
              <a:gd name="T34" fmla="*/ 2147483647 w 75"/>
              <a:gd name="T35" fmla="*/ 2147483647 h 65"/>
              <a:gd name="T36" fmla="*/ 2147483647 w 75"/>
              <a:gd name="T37" fmla="*/ 2147483647 h 65"/>
              <a:gd name="T38" fmla="*/ 2147483647 w 75"/>
              <a:gd name="T39" fmla="*/ 2147483647 h 65"/>
              <a:gd name="T40" fmla="*/ 2147483647 w 75"/>
              <a:gd name="T41" fmla="*/ 2147483647 h 65"/>
              <a:gd name="T42" fmla="*/ 2147483647 w 75"/>
              <a:gd name="T43" fmla="*/ 2147483647 h 65"/>
              <a:gd name="T44" fmla="*/ 2147483647 w 75"/>
              <a:gd name="T45" fmla="*/ 2147483647 h 65"/>
              <a:gd name="T46" fmla="*/ 2147483647 w 75"/>
              <a:gd name="T47" fmla="*/ 2147483647 h 65"/>
              <a:gd name="T48" fmla="*/ 2147483647 w 75"/>
              <a:gd name="T49" fmla="*/ 2147483647 h 65"/>
              <a:gd name="T50" fmla="*/ 2147483647 w 75"/>
              <a:gd name="T51" fmla="*/ 2147483647 h 65"/>
              <a:gd name="T52" fmla="*/ 2147483647 w 75"/>
              <a:gd name="T53" fmla="*/ 2147483647 h 65"/>
              <a:gd name="T54" fmla="*/ 2147483647 w 75"/>
              <a:gd name="T55" fmla="*/ 2147483647 h 65"/>
              <a:gd name="T56" fmla="*/ 2147483647 w 75"/>
              <a:gd name="T57" fmla="*/ 2147483647 h 65"/>
              <a:gd name="T58" fmla="*/ 2147483647 w 75"/>
              <a:gd name="T59" fmla="*/ 2147483647 h 65"/>
              <a:gd name="T60" fmla="*/ 2147483647 w 75"/>
              <a:gd name="T61" fmla="*/ 2147483647 h 65"/>
              <a:gd name="T62" fmla="*/ 2147483647 w 75"/>
              <a:gd name="T63" fmla="*/ 2147483647 h 65"/>
              <a:gd name="T64" fmla="*/ 2147483647 w 75"/>
              <a:gd name="T65" fmla="*/ 2147483647 h 65"/>
              <a:gd name="T66" fmla="*/ 2147483647 w 75"/>
              <a:gd name="T67" fmla="*/ 2147483647 h 65"/>
              <a:gd name="T68" fmla="*/ 2147483647 w 75"/>
              <a:gd name="T69" fmla="*/ 2147483647 h 65"/>
              <a:gd name="T70" fmla="*/ 2147483647 w 75"/>
              <a:gd name="T71" fmla="*/ 2147483647 h 65"/>
              <a:gd name="T72" fmla="*/ 2147483647 w 75"/>
              <a:gd name="T73" fmla="*/ 2147483647 h 65"/>
              <a:gd name="T74" fmla="*/ 2147483647 w 75"/>
              <a:gd name="T75" fmla="*/ 2147483647 h 65"/>
              <a:gd name="T76" fmla="*/ 2147483647 w 75"/>
              <a:gd name="T77" fmla="*/ 2147483647 h 65"/>
              <a:gd name="T78" fmla="*/ 2147483647 w 75"/>
              <a:gd name="T79" fmla="*/ 2147483647 h 65"/>
              <a:gd name="T80" fmla="*/ 2147483647 w 75"/>
              <a:gd name="T81" fmla="*/ 2147483647 h 65"/>
              <a:gd name="T82" fmla="*/ 2147483647 w 75"/>
              <a:gd name="T83" fmla="*/ 2147483647 h 65"/>
              <a:gd name="T84" fmla="*/ 2147483647 w 75"/>
              <a:gd name="T85" fmla="*/ 2147483647 h 65"/>
              <a:gd name="T86" fmla="*/ 2147483647 w 75"/>
              <a:gd name="T87" fmla="*/ 2147483647 h 65"/>
              <a:gd name="T88" fmla="*/ 2147483647 w 75"/>
              <a:gd name="T89" fmla="*/ 2147483647 h 65"/>
              <a:gd name="T90" fmla="*/ 2147483647 w 75"/>
              <a:gd name="T91" fmla="*/ 2147483647 h 65"/>
              <a:gd name="T92" fmla="*/ 2147483647 w 75"/>
              <a:gd name="T93" fmla="*/ 2147483647 h 65"/>
              <a:gd name="T94" fmla="*/ 2147483647 w 75"/>
              <a:gd name="T95" fmla="*/ 2147483647 h 65"/>
              <a:gd name="T96" fmla="*/ 2147483647 w 75"/>
              <a:gd name="T97" fmla="*/ 2147483647 h 65"/>
              <a:gd name="T98" fmla="*/ 2147483647 w 75"/>
              <a:gd name="T99" fmla="*/ 2147483647 h 65"/>
              <a:gd name="T100" fmla="*/ 2147483647 w 75"/>
              <a:gd name="T101" fmla="*/ 2147483647 h 65"/>
              <a:gd name="T102" fmla="*/ 2147483647 w 75"/>
              <a:gd name="T103" fmla="*/ 2147483647 h 65"/>
              <a:gd name="T104" fmla="*/ 2147483647 w 75"/>
              <a:gd name="T105" fmla="*/ 2147483647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5"/>
              <a:gd name="T160" fmla="*/ 0 h 65"/>
              <a:gd name="T161" fmla="*/ 75 w 75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7" name="Freeform 27"/>
          <p:cNvSpPr>
            <a:spLocks/>
          </p:cNvSpPr>
          <p:nvPr/>
        </p:nvSpPr>
        <p:spPr bwMode="auto">
          <a:xfrm>
            <a:off x="7753350" y="5375275"/>
            <a:ext cx="134938" cy="268288"/>
          </a:xfrm>
          <a:custGeom>
            <a:avLst/>
            <a:gdLst>
              <a:gd name="T0" fmla="*/ 2147483647 w 77"/>
              <a:gd name="T1" fmla="*/ 0 h 149"/>
              <a:gd name="T2" fmla="*/ 2147483647 w 77"/>
              <a:gd name="T3" fmla="*/ 2147483647 h 149"/>
              <a:gd name="T4" fmla="*/ 2147483647 w 77"/>
              <a:gd name="T5" fmla="*/ 2147483647 h 149"/>
              <a:gd name="T6" fmla="*/ 2147483647 w 77"/>
              <a:gd name="T7" fmla="*/ 2147483647 h 149"/>
              <a:gd name="T8" fmla="*/ 2147483647 w 77"/>
              <a:gd name="T9" fmla="*/ 2147483647 h 149"/>
              <a:gd name="T10" fmla="*/ 2147483647 w 77"/>
              <a:gd name="T11" fmla="*/ 2147483647 h 149"/>
              <a:gd name="T12" fmla="*/ 2147483647 w 77"/>
              <a:gd name="T13" fmla="*/ 2147483647 h 149"/>
              <a:gd name="T14" fmla="*/ 2147483647 w 77"/>
              <a:gd name="T15" fmla="*/ 2147483647 h 149"/>
              <a:gd name="T16" fmla="*/ 2147483647 w 77"/>
              <a:gd name="T17" fmla="*/ 2147483647 h 149"/>
              <a:gd name="T18" fmla="*/ 2147483647 w 77"/>
              <a:gd name="T19" fmla="*/ 2147483647 h 149"/>
              <a:gd name="T20" fmla="*/ 2147483647 w 77"/>
              <a:gd name="T21" fmla="*/ 2147483647 h 149"/>
              <a:gd name="T22" fmla="*/ 2147483647 w 77"/>
              <a:gd name="T23" fmla="*/ 2147483647 h 149"/>
              <a:gd name="T24" fmla="*/ 2147483647 w 77"/>
              <a:gd name="T25" fmla="*/ 2147483647 h 149"/>
              <a:gd name="T26" fmla="*/ 2147483647 w 77"/>
              <a:gd name="T27" fmla="*/ 2147483647 h 149"/>
              <a:gd name="T28" fmla="*/ 2147483647 w 77"/>
              <a:gd name="T29" fmla="*/ 2147483647 h 149"/>
              <a:gd name="T30" fmla="*/ 2147483647 w 77"/>
              <a:gd name="T31" fmla="*/ 2147483647 h 149"/>
              <a:gd name="T32" fmla="*/ 2147483647 w 77"/>
              <a:gd name="T33" fmla="*/ 2147483647 h 149"/>
              <a:gd name="T34" fmla="*/ 2147483647 w 77"/>
              <a:gd name="T35" fmla="*/ 2147483647 h 149"/>
              <a:gd name="T36" fmla="*/ 2147483647 w 77"/>
              <a:gd name="T37" fmla="*/ 2147483647 h 149"/>
              <a:gd name="T38" fmla="*/ 2147483647 w 77"/>
              <a:gd name="T39" fmla="*/ 2147483647 h 149"/>
              <a:gd name="T40" fmla="*/ 2147483647 w 77"/>
              <a:gd name="T41" fmla="*/ 2147483647 h 149"/>
              <a:gd name="T42" fmla="*/ 0 w 77"/>
              <a:gd name="T43" fmla="*/ 2147483647 h 149"/>
              <a:gd name="T44" fmla="*/ 2147483647 w 77"/>
              <a:gd name="T45" fmla="*/ 2147483647 h 149"/>
              <a:gd name="T46" fmla="*/ 2147483647 w 77"/>
              <a:gd name="T47" fmla="*/ 2147483647 h 149"/>
              <a:gd name="T48" fmla="*/ 2147483647 w 77"/>
              <a:gd name="T49" fmla="*/ 2147483647 h 149"/>
              <a:gd name="T50" fmla="*/ 2147483647 w 77"/>
              <a:gd name="T51" fmla="*/ 2147483647 h 149"/>
              <a:gd name="T52" fmla="*/ 2147483647 w 77"/>
              <a:gd name="T53" fmla="*/ 2147483647 h 149"/>
              <a:gd name="T54" fmla="*/ 2147483647 w 77"/>
              <a:gd name="T55" fmla="*/ 2147483647 h 149"/>
              <a:gd name="T56" fmla="*/ 2147483647 w 77"/>
              <a:gd name="T57" fmla="*/ 2147483647 h 149"/>
              <a:gd name="T58" fmla="*/ 2147483647 w 77"/>
              <a:gd name="T59" fmla="*/ 2147483647 h 149"/>
              <a:gd name="T60" fmla="*/ 2147483647 w 77"/>
              <a:gd name="T61" fmla="*/ 2147483647 h 149"/>
              <a:gd name="T62" fmla="*/ 2147483647 w 77"/>
              <a:gd name="T63" fmla="*/ 2147483647 h 149"/>
              <a:gd name="T64" fmla="*/ 2147483647 w 77"/>
              <a:gd name="T65" fmla="*/ 2147483647 h 149"/>
              <a:gd name="T66" fmla="*/ 2147483647 w 77"/>
              <a:gd name="T67" fmla="*/ 2147483647 h 149"/>
              <a:gd name="T68" fmla="*/ 2147483647 w 77"/>
              <a:gd name="T69" fmla="*/ 2147483647 h 149"/>
              <a:gd name="T70" fmla="*/ 2147483647 w 77"/>
              <a:gd name="T71" fmla="*/ 2147483647 h 149"/>
              <a:gd name="T72" fmla="*/ 2147483647 w 77"/>
              <a:gd name="T73" fmla="*/ 2147483647 h 149"/>
              <a:gd name="T74" fmla="*/ 2147483647 w 77"/>
              <a:gd name="T75" fmla="*/ 2147483647 h 149"/>
              <a:gd name="T76" fmla="*/ 2147483647 w 77"/>
              <a:gd name="T77" fmla="*/ 2147483647 h 149"/>
              <a:gd name="T78" fmla="*/ 2147483647 w 77"/>
              <a:gd name="T79" fmla="*/ 2147483647 h 149"/>
              <a:gd name="T80" fmla="*/ 2147483647 w 77"/>
              <a:gd name="T81" fmla="*/ 2147483647 h 149"/>
              <a:gd name="T82" fmla="*/ 2147483647 w 77"/>
              <a:gd name="T83" fmla="*/ 2147483647 h 149"/>
              <a:gd name="T84" fmla="*/ 2147483647 w 77"/>
              <a:gd name="T85" fmla="*/ 2147483647 h 149"/>
              <a:gd name="T86" fmla="*/ 2147483647 w 77"/>
              <a:gd name="T87" fmla="*/ 2147483647 h 149"/>
              <a:gd name="T88" fmla="*/ 2147483647 w 77"/>
              <a:gd name="T89" fmla="*/ 2147483647 h 149"/>
              <a:gd name="T90" fmla="*/ 2147483647 w 77"/>
              <a:gd name="T91" fmla="*/ 2147483647 h 149"/>
              <a:gd name="T92" fmla="*/ 2147483647 w 77"/>
              <a:gd name="T93" fmla="*/ 2147483647 h 149"/>
              <a:gd name="T94" fmla="*/ 2147483647 w 77"/>
              <a:gd name="T95" fmla="*/ 2147483647 h 149"/>
              <a:gd name="T96" fmla="*/ 2147483647 w 77"/>
              <a:gd name="T97" fmla="*/ 2147483647 h 149"/>
              <a:gd name="T98" fmla="*/ 2147483647 w 77"/>
              <a:gd name="T99" fmla="*/ 2147483647 h 149"/>
              <a:gd name="T100" fmla="*/ 2147483647 w 77"/>
              <a:gd name="T101" fmla="*/ 2147483647 h 149"/>
              <a:gd name="T102" fmla="*/ 2147483647 w 77"/>
              <a:gd name="T103" fmla="*/ 2147483647 h 149"/>
              <a:gd name="T104" fmla="*/ 2147483647 w 77"/>
              <a:gd name="T105" fmla="*/ 2147483647 h 149"/>
              <a:gd name="T106" fmla="*/ 2147483647 w 77"/>
              <a:gd name="T107" fmla="*/ 2147483647 h 149"/>
              <a:gd name="T108" fmla="*/ 2147483647 w 77"/>
              <a:gd name="T109" fmla="*/ 2147483647 h 149"/>
              <a:gd name="T110" fmla="*/ 2147483647 w 77"/>
              <a:gd name="T111" fmla="*/ 2147483647 h 149"/>
              <a:gd name="T112" fmla="*/ 2147483647 w 77"/>
              <a:gd name="T113" fmla="*/ 2147483647 h 149"/>
              <a:gd name="T114" fmla="*/ 2147483647 w 77"/>
              <a:gd name="T115" fmla="*/ 2147483647 h 149"/>
              <a:gd name="T116" fmla="*/ 2147483647 w 77"/>
              <a:gd name="T117" fmla="*/ 2147483647 h 149"/>
              <a:gd name="T118" fmla="*/ 2147483647 w 77"/>
              <a:gd name="T119" fmla="*/ 2147483647 h 1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7"/>
              <a:gd name="T181" fmla="*/ 0 h 149"/>
              <a:gd name="T182" fmla="*/ 77 w 77"/>
              <a:gd name="T183" fmla="*/ 149 h 1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8" name="Freeform 28"/>
          <p:cNvSpPr>
            <a:spLocks/>
          </p:cNvSpPr>
          <p:nvPr/>
        </p:nvSpPr>
        <p:spPr bwMode="auto">
          <a:xfrm>
            <a:off x="7165975" y="5948363"/>
            <a:ext cx="79375" cy="69850"/>
          </a:xfrm>
          <a:custGeom>
            <a:avLst/>
            <a:gdLst>
              <a:gd name="T0" fmla="*/ 2147483647 w 45"/>
              <a:gd name="T1" fmla="*/ 2147483647 h 39"/>
              <a:gd name="T2" fmla="*/ 2147483647 w 45"/>
              <a:gd name="T3" fmla="*/ 2147483647 h 39"/>
              <a:gd name="T4" fmla="*/ 2147483647 w 45"/>
              <a:gd name="T5" fmla="*/ 2147483647 h 39"/>
              <a:gd name="T6" fmla="*/ 2147483647 w 45"/>
              <a:gd name="T7" fmla="*/ 2147483647 h 39"/>
              <a:gd name="T8" fmla="*/ 0 w 45"/>
              <a:gd name="T9" fmla="*/ 2147483647 h 39"/>
              <a:gd name="T10" fmla="*/ 2147483647 w 45"/>
              <a:gd name="T11" fmla="*/ 2147483647 h 39"/>
              <a:gd name="T12" fmla="*/ 2147483647 w 45"/>
              <a:gd name="T13" fmla="*/ 2147483647 h 39"/>
              <a:gd name="T14" fmla="*/ 2147483647 w 45"/>
              <a:gd name="T15" fmla="*/ 2147483647 h 39"/>
              <a:gd name="T16" fmla="*/ 2147483647 w 45"/>
              <a:gd name="T17" fmla="*/ 2147483647 h 39"/>
              <a:gd name="T18" fmla="*/ 2147483647 w 45"/>
              <a:gd name="T19" fmla="*/ 2147483647 h 39"/>
              <a:gd name="T20" fmla="*/ 2147483647 w 45"/>
              <a:gd name="T21" fmla="*/ 2147483647 h 39"/>
              <a:gd name="T22" fmla="*/ 2147483647 w 45"/>
              <a:gd name="T23" fmla="*/ 2147483647 h 39"/>
              <a:gd name="T24" fmla="*/ 2147483647 w 45"/>
              <a:gd name="T25" fmla="*/ 2147483647 h 39"/>
              <a:gd name="T26" fmla="*/ 2147483647 w 45"/>
              <a:gd name="T27" fmla="*/ 2147483647 h 39"/>
              <a:gd name="T28" fmla="*/ 2147483647 w 45"/>
              <a:gd name="T29" fmla="*/ 0 h 39"/>
              <a:gd name="T30" fmla="*/ 2147483647 w 45"/>
              <a:gd name="T31" fmla="*/ 0 h 39"/>
              <a:gd name="T32" fmla="*/ 2147483647 w 45"/>
              <a:gd name="T33" fmla="*/ 2147483647 h 39"/>
              <a:gd name="T34" fmla="*/ 2147483647 w 45"/>
              <a:gd name="T35" fmla="*/ 2147483647 h 39"/>
              <a:gd name="T36" fmla="*/ 2147483647 w 45"/>
              <a:gd name="T37" fmla="*/ 2147483647 h 39"/>
              <a:gd name="T38" fmla="*/ 2147483647 w 45"/>
              <a:gd name="T39" fmla="*/ 2147483647 h 39"/>
              <a:gd name="T40" fmla="*/ 2147483647 w 45"/>
              <a:gd name="T41" fmla="*/ 2147483647 h 39"/>
              <a:gd name="T42" fmla="*/ 2147483647 w 45"/>
              <a:gd name="T43" fmla="*/ 2147483647 h 39"/>
              <a:gd name="T44" fmla="*/ 2147483647 w 45"/>
              <a:gd name="T45" fmla="*/ 2147483647 h 39"/>
              <a:gd name="T46" fmla="*/ 2147483647 w 45"/>
              <a:gd name="T47" fmla="*/ 2147483647 h 39"/>
              <a:gd name="T48" fmla="*/ 2147483647 w 45"/>
              <a:gd name="T49" fmla="*/ 2147483647 h 39"/>
              <a:gd name="T50" fmla="*/ 2147483647 w 45"/>
              <a:gd name="T51" fmla="*/ 2147483647 h 39"/>
              <a:gd name="T52" fmla="*/ 2147483647 w 45"/>
              <a:gd name="T53" fmla="*/ 2147483647 h 39"/>
              <a:gd name="T54" fmla="*/ 2147483647 w 45"/>
              <a:gd name="T55" fmla="*/ 2147483647 h 39"/>
              <a:gd name="T56" fmla="*/ 2147483647 w 45"/>
              <a:gd name="T57" fmla="*/ 2147483647 h 39"/>
              <a:gd name="T58" fmla="*/ 2147483647 w 45"/>
              <a:gd name="T59" fmla="*/ 2147483647 h 39"/>
              <a:gd name="T60" fmla="*/ 2147483647 w 45"/>
              <a:gd name="T61" fmla="*/ 2147483647 h 39"/>
              <a:gd name="T62" fmla="*/ 2147483647 w 45"/>
              <a:gd name="T63" fmla="*/ 2147483647 h 39"/>
              <a:gd name="T64" fmla="*/ 2147483647 w 45"/>
              <a:gd name="T65" fmla="*/ 2147483647 h 39"/>
              <a:gd name="T66" fmla="*/ 2147483647 w 45"/>
              <a:gd name="T67" fmla="*/ 2147483647 h 39"/>
              <a:gd name="T68" fmla="*/ 2147483647 w 45"/>
              <a:gd name="T69" fmla="*/ 2147483647 h 39"/>
              <a:gd name="T70" fmla="*/ 2147483647 w 45"/>
              <a:gd name="T71" fmla="*/ 2147483647 h 39"/>
              <a:gd name="T72" fmla="*/ 2147483647 w 45"/>
              <a:gd name="T73" fmla="*/ 2147483647 h 39"/>
              <a:gd name="T74" fmla="*/ 2147483647 w 45"/>
              <a:gd name="T75" fmla="*/ 2147483647 h 39"/>
              <a:gd name="T76" fmla="*/ 2147483647 w 45"/>
              <a:gd name="T77" fmla="*/ 2147483647 h 39"/>
              <a:gd name="T78" fmla="*/ 2147483647 w 45"/>
              <a:gd name="T79" fmla="*/ 2147483647 h 39"/>
              <a:gd name="T80" fmla="*/ 2147483647 w 45"/>
              <a:gd name="T81" fmla="*/ 2147483647 h 39"/>
              <a:gd name="T82" fmla="*/ 2147483647 w 45"/>
              <a:gd name="T83" fmla="*/ 2147483647 h 39"/>
              <a:gd name="T84" fmla="*/ 2147483647 w 45"/>
              <a:gd name="T85" fmla="*/ 2147483647 h 39"/>
              <a:gd name="T86" fmla="*/ 2147483647 w 45"/>
              <a:gd name="T87" fmla="*/ 2147483647 h 39"/>
              <a:gd name="T88" fmla="*/ 2147483647 w 45"/>
              <a:gd name="T89" fmla="*/ 2147483647 h 39"/>
              <a:gd name="T90" fmla="*/ 2147483647 w 45"/>
              <a:gd name="T91" fmla="*/ 2147483647 h 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39"/>
              <a:gd name="T140" fmla="*/ 45 w 45"/>
              <a:gd name="T141" fmla="*/ 39 h 3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9" name="Freeform 29"/>
          <p:cNvSpPr>
            <a:spLocks/>
          </p:cNvSpPr>
          <p:nvPr/>
        </p:nvSpPr>
        <p:spPr bwMode="auto">
          <a:xfrm>
            <a:off x="7389813" y="5468938"/>
            <a:ext cx="61912" cy="46037"/>
          </a:xfrm>
          <a:custGeom>
            <a:avLst/>
            <a:gdLst>
              <a:gd name="T0" fmla="*/ 0 w 35"/>
              <a:gd name="T1" fmla="*/ 2147483647 h 25"/>
              <a:gd name="T2" fmla="*/ 2147483647 w 35"/>
              <a:gd name="T3" fmla="*/ 2147483647 h 25"/>
              <a:gd name="T4" fmla="*/ 2147483647 w 35"/>
              <a:gd name="T5" fmla="*/ 2147483647 h 25"/>
              <a:gd name="T6" fmla="*/ 2147483647 w 35"/>
              <a:gd name="T7" fmla="*/ 2147483647 h 25"/>
              <a:gd name="T8" fmla="*/ 2147483647 w 35"/>
              <a:gd name="T9" fmla="*/ 2147483647 h 25"/>
              <a:gd name="T10" fmla="*/ 2147483647 w 35"/>
              <a:gd name="T11" fmla="*/ 2147483647 h 25"/>
              <a:gd name="T12" fmla="*/ 2147483647 w 35"/>
              <a:gd name="T13" fmla="*/ 2147483647 h 25"/>
              <a:gd name="T14" fmla="*/ 2147483647 w 35"/>
              <a:gd name="T15" fmla="*/ 2147483647 h 25"/>
              <a:gd name="T16" fmla="*/ 2147483647 w 35"/>
              <a:gd name="T17" fmla="*/ 2147483647 h 25"/>
              <a:gd name="T18" fmla="*/ 2147483647 w 35"/>
              <a:gd name="T19" fmla="*/ 2147483647 h 25"/>
              <a:gd name="T20" fmla="*/ 2147483647 w 35"/>
              <a:gd name="T21" fmla="*/ 2147483647 h 25"/>
              <a:gd name="T22" fmla="*/ 2147483647 w 35"/>
              <a:gd name="T23" fmla="*/ 2147483647 h 25"/>
              <a:gd name="T24" fmla="*/ 2147483647 w 35"/>
              <a:gd name="T25" fmla="*/ 2147483647 h 25"/>
              <a:gd name="T26" fmla="*/ 2147483647 w 35"/>
              <a:gd name="T27" fmla="*/ 2147483647 h 25"/>
              <a:gd name="T28" fmla="*/ 2147483647 w 35"/>
              <a:gd name="T29" fmla="*/ 2147483647 h 25"/>
              <a:gd name="T30" fmla="*/ 2147483647 w 35"/>
              <a:gd name="T31" fmla="*/ 2147483647 h 25"/>
              <a:gd name="T32" fmla="*/ 0 w 35"/>
              <a:gd name="T33" fmla="*/ 2147483647 h 25"/>
              <a:gd name="T34" fmla="*/ 0 w 35"/>
              <a:gd name="T35" fmla="*/ 2147483647 h 25"/>
              <a:gd name="T36" fmla="*/ 2147483647 w 35"/>
              <a:gd name="T37" fmla="*/ 2147483647 h 25"/>
              <a:gd name="T38" fmla="*/ 2147483647 w 35"/>
              <a:gd name="T39" fmla="*/ 2147483647 h 25"/>
              <a:gd name="T40" fmla="*/ 2147483647 w 35"/>
              <a:gd name="T41" fmla="*/ 2147483647 h 25"/>
              <a:gd name="T42" fmla="*/ 2147483647 w 35"/>
              <a:gd name="T43" fmla="*/ 2147483647 h 25"/>
              <a:gd name="T44" fmla="*/ 2147483647 w 35"/>
              <a:gd name="T45" fmla="*/ 2147483647 h 25"/>
              <a:gd name="T46" fmla="*/ 2147483647 w 35"/>
              <a:gd name="T47" fmla="*/ 2147483647 h 25"/>
              <a:gd name="T48" fmla="*/ 2147483647 w 35"/>
              <a:gd name="T49" fmla="*/ 2147483647 h 25"/>
              <a:gd name="T50" fmla="*/ 2147483647 w 35"/>
              <a:gd name="T51" fmla="*/ 2147483647 h 25"/>
              <a:gd name="T52" fmla="*/ 2147483647 w 35"/>
              <a:gd name="T53" fmla="*/ 2147483647 h 25"/>
              <a:gd name="T54" fmla="*/ 2147483647 w 35"/>
              <a:gd name="T55" fmla="*/ 2147483647 h 25"/>
              <a:gd name="T56" fmla="*/ 2147483647 w 35"/>
              <a:gd name="T57" fmla="*/ 2147483647 h 25"/>
              <a:gd name="T58" fmla="*/ 2147483647 w 35"/>
              <a:gd name="T59" fmla="*/ 2147483647 h 25"/>
              <a:gd name="T60" fmla="*/ 2147483647 w 35"/>
              <a:gd name="T61" fmla="*/ 2147483647 h 25"/>
              <a:gd name="T62" fmla="*/ 2147483647 w 35"/>
              <a:gd name="T63" fmla="*/ 2147483647 h 25"/>
              <a:gd name="T64" fmla="*/ 2147483647 w 35"/>
              <a:gd name="T65" fmla="*/ 2147483647 h 25"/>
              <a:gd name="T66" fmla="*/ 2147483647 w 35"/>
              <a:gd name="T67" fmla="*/ 2147483647 h 25"/>
              <a:gd name="T68" fmla="*/ 2147483647 w 35"/>
              <a:gd name="T69" fmla="*/ 2147483647 h 25"/>
              <a:gd name="T70" fmla="*/ 2147483647 w 35"/>
              <a:gd name="T71" fmla="*/ 2147483647 h 25"/>
              <a:gd name="T72" fmla="*/ 2147483647 w 35"/>
              <a:gd name="T73" fmla="*/ 2147483647 h 25"/>
              <a:gd name="T74" fmla="*/ 2147483647 w 35"/>
              <a:gd name="T75" fmla="*/ 2147483647 h 25"/>
              <a:gd name="T76" fmla="*/ 2147483647 w 35"/>
              <a:gd name="T77" fmla="*/ 2147483647 h 25"/>
              <a:gd name="T78" fmla="*/ 2147483647 w 35"/>
              <a:gd name="T79" fmla="*/ 2147483647 h 25"/>
              <a:gd name="T80" fmla="*/ 2147483647 w 35"/>
              <a:gd name="T81" fmla="*/ 2147483647 h 25"/>
              <a:gd name="T82" fmla="*/ 2147483647 w 35"/>
              <a:gd name="T83" fmla="*/ 2147483647 h 25"/>
              <a:gd name="T84" fmla="*/ 2147483647 w 35"/>
              <a:gd name="T85" fmla="*/ 2147483647 h 25"/>
              <a:gd name="T86" fmla="*/ 2147483647 w 35"/>
              <a:gd name="T87" fmla="*/ 2147483647 h 25"/>
              <a:gd name="T88" fmla="*/ 2147483647 w 35"/>
              <a:gd name="T89" fmla="*/ 2147483647 h 25"/>
              <a:gd name="T90" fmla="*/ 2147483647 w 35"/>
              <a:gd name="T91" fmla="*/ 2147483647 h 25"/>
              <a:gd name="T92" fmla="*/ 2147483647 w 35"/>
              <a:gd name="T93" fmla="*/ 2147483647 h 25"/>
              <a:gd name="T94" fmla="*/ 2147483647 w 35"/>
              <a:gd name="T95" fmla="*/ 2147483647 h 25"/>
              <a:gd name="T96" fmla="*/ 2147483647 w 35"/>
              <a:gd name="T97" fmla="*/ 2147483647 h 25"/>
              <a:gd name="T98" fmla="*/ 2147483647 w 35"/>
              <a:gd name="T99" fmla="*/ 2147483647 h 25"/>
              <a:gd name="T100" fmla="*/ 2147483647 w 35"/>
              <a:gd name="T101" fmla="*/ 0 h 25"/>
              <a:gd name="T102" fmla="*/ 2147483647 w 35"/>
              <a:gd name="T103" fmla="*/ 2147483647 h 25"/>
              <a:gd name="T104" fmla="*/ 2147483647 w 35"/>
              <a:gd name="T105" fmla="*/ 0 h 25"/>
              <a:gd name="T106" fmla="*/ 2147483647 w 35"/>
              <a:gd name="T107" fmla="*/ 2147483647 h 25"/>
              <a:gd name="T108" fmla="*/ 2147483647 w 35"/>
              <a:gd name="T109" fmla="*/ 2147483647 h 25"/>
              <a:gd name="T110" fmla="*/ 2147483647 w 35"/>
              <a:gd name="T111" fmla="*/ 2147483647 h 25"/>
              <a:gd name="T112" fmla="*/ 2147483647 w 35"/>
              <a:gd name="T113" fmla="*/ 2147483647 h 25"/>
              <a:gd name="T114" fmla="*/ 2147483647 w 35"/>
              <a:gd name="T115" fmla="*/ 2147483647 h 25"/>
              <a:gd name="T116" fmla="*/ 2147483647 w 35"/>
              <a:gd name="T117" fmla="*/ 2147483647 h 25"/>
              <a:gd name="T118" fmla="*/ 0 w 35"/>
              <a:gd name="T119" fmla="*/ 2147483647 h 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5"/>
              <a:gd name="T181" fmla="*/ 0 h 25"/>
              <a:gd name="T182" fmla="*/ 35 w 35"/>
              <a:gd name="T183" fmla="*/ 25 h 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0" name="Freeform 30"/>
          <p:cNvSpPr>
            <a:spLocks/>
          </p:cNvSpPr>
          <p:nvPr/>
        </p:nvSpPr>
        <p:spPr bwMode="auto">
          <a:xfrm>
            <a:off x="7253288" y="5451475"/>
            <a:ext cx="146050" cy="88900"/>
          </a:xfrm>
          <a:custGeom>
            <a:avLst/>
            <a:gdLst>
              <a:gd name="T0" fmla="*/ 2147483647 w 83"/>
              <a:gd name="T1" fmla="*/ 2147483647 h 49"/>
              <a:gd name="T2" fmla="*/ 2147483647 w 83"/>
              <a:gd name="T3" fmla="*/ 2147483647 h 49"/>
              <a:gd name="T4" fmla="*/ 2147483647 w 83"/>
              <a:gd name="T5" fmla="*/ 2147483647 h 49"/>
              <a:gd name="T6" fmla="*/ 2147483647 w 83"/>
              <a:gd name="T7" fmla="*/ 2147483647 h 49"/>
              <a:gd name="T8" fmla="*/ 2147483647 w 83"/>
              <a:gd name="T9" fmla="*/ 2147483647 h 49"/>
              <a:gd name="T10" fmla="*/ 2147483647 w 83"/>
              <a:gd name="T11" fmla="*/ 2147483647 h 49"/>
              <a:gd name="T12" fmla="*/ 2147483647 w 83"/>
              <a:gd name="T13" fmla="*/ 2147483647 h 49"/>
              <a:gd name="T14" fmla="*/ 2147483647 w 83"/>
              <a:gd name="T15" fmla="*/ 2147483647 h 49"/>
              <a:gd name="T16" fmla="*/ 2147483647 w 83"/>
              <a:gd name="T17" fmla="*/ 2147483647 h 49"/>
              <a:gd name="T18" fmla="*/ 2147483647 w 83"/>
              <a:gd name="T19" fmla="*/ 2147483647 h 49"/>
              <a:gd name="T20" fmla="*/ 2147483647 w 83"/>
              <a:gd name="T21" fmla="*/ 2147483647 h 49"/>
              <a:gd name="T22" fmla="*/ 2147483647 w 83"/>
              <a:gd name="T23" fmla="*/ 2147483647 h 49"/>
              <a:gd name="T24" fmla="*/ 2147483647 w 83"/>
              <a:gd name="T25" fmla="*/ 2147483647 h 49"/>
              <a:gd name="T26" fmla="*/ 2147483647 w 83"/>
              <a:gd name="T27" fmla="*/ 2147483647 h 49"/>
              <a:gd name="T28" fmla="*/ 2147483647 w 83"/>
              <a:gd name="T29" fmla="*/ 2147483647 h 49"/>
              <a:gd name="T30" fmla="*/ 2147483647 w 83"/>
              <a:gd name="T31" fmla="*/ 0 h 49"/>
              <a:gd name="T32" fmla="*/ 2147483647 w 83"/>
              <a:gd name="T33" fmla="*/ 2147483647 h 49"/>
              <a:gd name="T34" fmla="*/ 2147483647 w 83"/>
              <a:gd name="T35" fmla="*/ 2147483647 h 49"/>
              <a:gd name="T36" fmla="*/ 2147483647 w 83"/>
              <a:gd name="T37" fmla="*/ 2147483647 h 49"/>
              <a:gd name="T38" fmla="*/ 2147483647 w 83"/>
              <a:gd name="T39" fmla="*/ 2147483647 h 49"/>
              <a:gd name="T40" fmla="*/ 2147483647 w 83"/>
              <a:gd name="T41" fmla="*/ 2147483647 h 49"/>
              <a:gd name="T42" fmla="*/ 2147483647 w 83"/>
              <a:gd name="T43" fmla="*/ 2147483647 h 49"/>
              <a:gd name="T44" fmla="*/ 2147483647 w 83"/>
              <a:gd name="T45" fmla="*/ 2147483647 h 49"/>
              <a:gd name="T46" fmla="*/ 2147483647 w 83"/>
              <a:gd name="T47" fmla="*/ 2147483647 h 49"/>
              <a:gd name="T48" fmla="*/ 2147483647 w 83"/>
              <a:gd name="T49" fmla="*/ 2147483647 h 49"/>
              <a:gd name="T50" fmla="*/ 2147483647 w 83"/>
              <a:gd name="T51" fmla="*/ 2147483647 h 49"/>
              <a:gd name="T52" fmla="*/ 2147483647 w 83"/>
              <a:gd name="T53" fmla="*/ 2147483647 h 49"/>
              <a:gd name="T54" fmla="*/ 2147483647 w 83"/>
              <a:gd name="T55" fmla="*/ 2147483647 h 49"/>
              <a:gd name="T56" fmla="*/ 2147483647 w 83"/>
              <a:gd name="T57" fmla="*/ 2147483647 h 49"/>
              <a:gd name="T58" fmla="*/ 2147483647 w 83"/>
              <a:gd name="T59" fmla="*/ 2147483647 h 49"/>
              <a:gd name="T60" fmla="*/ 2147483647 w 83"/>
              <a:gd name="T61" fmla="*/ 2147483647 h 49"/>
              <a:gd name="T62" fmla="*/ 0 w 83"/>
              <a:gd name="T63" fmla="*/ 2147483647 h 49"/>
              <a:gd name="T64" fmla="*/ 2147483647 w 83"/>
              <a:gd name="T65" fmla="*/ 2147483647 h 49"/>
              <a:gd name="T66" fmla="*/ 2147483647 w 83"/>
              <a:gd name="T67" fmla="*/ 2147483647 h 49"/>
              <a:gd name="T68" fmla="*/ 2147483647 w 83"/>
              <a:gd name="T69" fmla="*/ 2147483647 h 49"/>
              <a:gd name="T70" fmla="*/ 2147483647 w 83"/>
              <a:gd name="T71" fmla="*/ 2147483647 h 49"/>
              <a:gd name="T72" fmla="*/ 2147483647 w 83"/>
              <a:gd name="T73" fmla="*/ 2147483647 h 49"/>
              <a:gd name="T74" fmla="*/ 2147483647 w 83"/>
              <a:gd name="T75" fmla="*/ 2147483647 h 49"/>
              <a:gd name="T76" fmla="*/ 2147483647 w 83"/>
              <a:gd name="T77" fmla="*/ 2147483647 h 49"/>
              <a:gd name="T78" fmla="*/ 2147483647 w 83"/>
              <a:gd name="T79" fmla="*/ 2147483647 h 49"/>
              <a:gd name="T80" fmla="*/ 2147483647 w 83"/>
              <a:gd name="T81" fmla="*/ 2147483647 h 49"/>
              <a:gd name="T82" fmla="*/ 2147483647 w 83"/>
              <a:gd name="T83" fmla="*/ 2147483647 h 49"/>
              <a:gd name="T84" fmla="*/ 2147483647 w 83"/>
              <a:gd name="T85" fmla="*/ 2147483647 h 49"/>
              <a:gd name="T86" fmla="*/ 2147483647 w 83"/>
              <a:gd name="T87" fmla="*/ 2147483647 h 49"/>
              <a:gd name="T88" fmla="*/ 2147483647 w 83"/>
              <a:gd name="T89" fmla="*/ 2147483647 h 49"/>
              <a:gd name="T90" fmla="*/ 2147483647 w 83"/>
              <a:gd name="T91" fmla="*/ 2147483647 h 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3"/>
              <a:gd name="T139" fmla="*/ 0 h 49"/>
              <a:gd name="T140" fmla="*/ 83 w 83"/>
              <a:gd name="T141" fmla="*/ 49 h 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1" name="Freeform 33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2147483647 w 61"/>
              <a:gd name="T1" fmla="*/ 2147483647 h 15"/>
              <a:gd name="T2" fmla="*/ 2147483647 w 61"/>
              <a:gd name="T3" fmla="*/ 2147483647 h 15"/>
              <a:gd name="T4" fmla="*/ 2147483647 w 61"/>
              <a:gd name="T5" fmla="*/ 2147483647 h 15"/>
              <a:gd name="T6" fmla="*/ 2147483647 w 61"/>
              <a:gd name="T7" fmla="*/ 2147483647 h 15"/>
              <a:gd name="T8" fmla="*/ 2147483647 w 61"/>
              <a:gd name="T9" fmla="*/ 2147483647 h 15"/>
              <a:gd name="T10" fmla="*/ 2147483647 w 61"/>
              <a:gd name="T11" fmla="*/ 2147483647 h 15"/>
              <a:gd name="T12" fmla="*/ 2147483647 w 61"/>
              <a:gd name="T13" fmla="*/ 2147483647 h 15"/>
              <a:gd name="T14" fmla="*/ 2147483647 w 61"/>
              <a:gd name="T15" fmla="*/ 2147483647 h 15"/>
              <a:gd name="T16" fmla="*/ 2147483647 w 61"/>
              <a:gd name="T17" fmla="*/ 2147483647 h 15"/>
              <a:gd name="T18" fmla="*/ 2147483647 w 61"/>
              <a:gd name="T19" fmla="*/ 2147483647 h 15"/>
              <a:gd name="T20" fmla="*/ 2147483647 w 61"/>
              <a:gd name="T21" fmla="*/ 2147483647 h 15"/>
              <a:gd name="T22" fmla="*/ 2147483647 w 61"/>
              <a:gd name="T23" fmla="*/ 2147483647 h 15"/>
              <a:gd name="T24" fmla="*/ 2147483647 w 61"/>
              <a:gd name="T25" fmla="*/ 2147483647 h 15"/>
              <a:gd name="T26" fmla="*/ 2147483647 w 61"/>
              <a:gd name="T27" fmla="*/ 2147483647 h 15"/>
              <a:gd name="T28" fmla="*/ 2147483647 w 61"/>
              <a:gd name="T29" fmla="*/ 2147483647 h 15"/>
              <a:gd name="T30" fmla="*/ 2147483647 w 61"/>
              <a:gd name="T31" fmla="*/ 2147483647 h 15"/>
              <a:gd name="T32" fmla="*/ 2147483647 w 61"/>
              <a:gd name="T33" fmla="*/ 2147483647 h 15"/>
              <a:gd name="T34" fmla="*/ 2147483647 w 61"/>
              <a:gd name="T35" fmla="*/ 2147483647 h 15"/>
              <a:gd name="T36" fmla="*/ 2147483647 w 61"/>
              <a:gd name="T37" fmla="*/ 2147483647 h 15"/>
              <a:gd name="T38" fmla="*/ 2147483647 w 61"/>
              <a:gd name="T39" fmla="*/ 2147483647 h 15"/>
              <a:gd name="T40" fmla="*/ 2147483647 w 61"/>
              <a:gd name="T41" fmla="*/ 2147483647 h 15"/>
              <a:gd name="T42" fmla="*/ 2147483647 w 61"/>
              <a:gd name="T43" fmla="*/ 2147483647 h 15"/>
              <a:gd name="T44" fmla="*/ 0 w 61"/>
              <a:gd name="T45" fmla="*/ 2147483647 h 15"/>
              <a:gd name="T46" fmla="*/ 2147483647 w 61"/>
              <a:gd name="T47" fmla="*/ 2147483647 h 15"/>
              <a:gd name="T48" fmla="*/ 2147483647 w 61"/>
              <a:gd name="T49" fmla="*/ 2147483647 h 15"/>
              <a:gd name="T50" fmla="*/ 2147483647 w 61"/>
              <a:gd name="T51" fmla="*/ 2147483647 h 15"/>
              <a:gd name="T52" fmla="*/ 2147483647 w 61"/>
              <a:gd name="T53" fmla="*/ 2147483647 h 15"/>
              <a:gd name="T54" fmla="*/ 2147483647 w 61"/>
              <a:gd name="T55" fmla="*/ 2147483647 h 15"/>
              <a:gd name="T56" fmla="*/ 2147483647 w 61"/>
              <a:gd name="T57" fmla="*/ 2147483647 h 15"/>
              <a:gd name="T58" fmla="*/ 2147483647 w 61"/>
              <a:gd name="T59" fmla="*/ 2147483647 h 15"/>
              <a:gd name="T60" fmla="*/ 2147483647 w 61"/>
              <a:gd name="T61" fmla="*/ 2147483647 h 15"/>
              <a:gd name="T62" fmla="*/ 2147483647 w 61"/>
              <a:gd name="T63" fmla="*/ 2147483647 h 15"/>
              <a:gd name="T64" fmla="*/ 2147483647 w 61"/>
              <a:gd name="T65" fmla="*/ 2147483647 h 15"/>
              <a:gd name="T66" fmla="*/ 2147483647 w 61"/>
              <a:gd name="T67" fmla="*/ 2147483647 h 15"/>
              <a:gd name="T68" fmla="*/ 2147483647 w 61"/>
              <a:gd name="T69" fmla="*/ 2147483647 h 15"/>
              <a:gd name="T70" fmla="*/ 2147483647 w 61"/>
              <a:gd name="T71" fmla="*/ 2147483647 h 15"/>
              <a:gd name="T72" fmla="*/ 2147483647 w 61"/>
              <a:gd name="T73" fmla="*/ 2147483647 h 15"/>
              <a:gd name="T74" fmla="*/ 2147483647 w 61"/>
              <a:gd name="T75" fmla="*/ 2147483647 h 15"/>
              <a:gd name="T76" fmla="*/ 2147483647 w 61"/>
              <a:gd name="T77" fmla="*/ 2147483647 h 15"/>
              <a:gd name="T78" fmla="*/ 2147483647 w 61"/>
              <a:gd name="T79" fmla="*/ 2147483647 h 15"/>
              <a:gd name="T80" fmla="*/ 2147483647 w 61"/>
              <a:gd name="T81" fmla="*/ 2147483647 h 15"/>
              <a:gd name="T82" fmla="*/ 2147483647 w 61"/>
              <a:gd name="T83" fmla="*/ 2147483647 h 15"/>
              <a:gd name="T84" fmla="*/ 2147483647 w 61"/>
              <a:gd name="T85" fmla="*/ 2147483647 h 15"/>
              <a:gd name="T86" fmla="*/ 2147483647 w 61"/>
              <a:gd name="T87" fmla="*/ 2147483647 h 15"/>
              <a:gd name="T88" fmla="*/ 2147483647 w 61"/>
              <a:gd name="T89" fmla="*/ 2147483647 h 15"/>
              <a:gd name="T90" fmla="*/ 2147483647 w 61"/>
              <a:gd name="T91" fmla="*/ 2147483647 h 1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1"/>
              <a:gd name="T139" fmla="*/ 0 h 15"/>
              <a:gd name="T140" fmla="*/ 61 w 61"/>
              <a:gd name="T141" fmla="*/ 15 h 1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2" name="Freeform 34"/>
          <p:cNvSpPr>
            <a:spLocks/>
          </p:cNvSpPr>
          <p:nvPr/>
        </p:nvSpPr>
        <p:spPr bwMode="auto">
          <a:xfrm>
            <a:off x="3146425" y="5854700"/>
            <a:ext cx="280988" cy="131763"/>
          </a:xfrm>
          <a:custGeom>
            <a:avLst/>
            <a:gdLst>
              <a:gd name="T0" fmla="*/ 2147483647 w 161"/>
              <a:gd name="T1" fmla="*/ 2147483647 h 73"/>
              <a:gd name="T2" fmla="*/ 2147483647 w 161"/>
              <a:gd name="T3" fmla="*/ 2147483647 h 73"/>
              <a:gd name="T4" fmla="*/ 2147483647 w 161"/>
              <a:gd name="T5" fmla="*/ 2147483647 h 73"/>
              <a:gd name="T6" fmla="*/ 2147483647 w 161"/>
              <a:gd name="T7" fmla="*/ 2147483647 h 73"/>
              <a:gd name="T8" fmla="*/ 2147483647 w 161"/>
              <a:gd name="T9" fmla="*/ 0 h 73"/>
              <a:gd name="T10" fmla="*/ 2147483647 w 161"/>
              <a:gd name="T11" fmla="*/ 2147483647 h 73"/>
              <a:gd name="T12" fmla="*/ 2147483647 w 161"/>
              <a:gd name="T13" fmla="*/ 0 h 73"/>
              <a:gd name="T14" fmla="*/ 2147483647 w 161"/>
              <a:gd name="T15" fmla="*/ 0 h 73"/>
              <a:gd name="T16" fmla="*/ 2147483647 w 161"/>
              <a:gd name="T17" fmla="*/ 0 h 73"/>
              <a:gd name="T18" fmla="*/ 2147483647 w 161"/>
              <a:gd name="T19" fmla="*/ 0 h 73"/>
              <a:gd name="T20" fmla="*/ 2147483647 w 161"/>
              <a:gd name="T21" fmla="*/ 2147483647 h 73"/>
              <a:gd name="T22" fmla="*/ 2147483647 w 161"/>
              <a:gd name="T23" fmla="*/ 2147483647 h 73"/>
              <a:gd name="T24" fmla="*/ 2147483647 w 161"/>
              <a:gd name="T25" fmla="*/ 0 h 73"/>
              <a:gd name="T26" fmla="*/ 2147483647 w 161"/>
              <a:gd name="T27" fmla="*/ 2147483647 h 73"/>
              <a:gd name="T28" fmla="*/ 2147483647 w 161"/>
              <a:gd name="T29" fmla="*/ 2147483647 h 73"/>
              <a:gd name="T30" fmla="*/ 2147483647 w 161"/>
              <a:gd name="T31" fmla="*/ 2147483647 h 73"/>
              <a:gd name="T32" fmla="*/ 2147483647 w 161"/>
              <a:gd name="T33" fmla="*/ 2147483647 h 73"/>
              <a:gd name="T34" fmla="*/ 2147483647 w 161"/>
              <a:gd name="T35" fmla="*/ 2147483647 h 73"/>
              <a:gd name="T36" fmla="*/ 2147483647 w 161"/>
              <a:gd name="T37" fmla="*/ 2147483647 h 73"/>
              <a:gd name="T38" fmla="*/ 2147483647 w 161"/>
              <a:gd name="T39" fmla="*/ 2147483647 h 73"/>
              <a:gd name="T40" fmla="*/ 2147483647 w 161"/>
              <a:gd name="T41" fmla="*/ 2147483647 h 73"/>
              <a:gd name="T42" fmla="*/ 2147483647 w 161"/>
              <a:gd name="T43" fmla="*/ 2147483647 h 73"/>
              <a:gd name="T44" fmla="*/ 2147483647 w 161"/>
              <a:gd name="T45" fmla="*/ 2147483647 h 73"/>
              <a:gd name="T46" fmla="*/ 2147483647 w 161"/>
              <a:gd name="T47" fmla="*/ 2147483647 h 73"/>
              <a:gd name="T48" fmla="*/ 2147483647 w 161"/>
              <a:gd name="T49" fmla="*/ 2147483647 h 73"/>
              <a:gd name="T50" fmla="*/ 2147483647 w 161"/>
              <a:gd name="T51" fmla="*/ 2147483647 h 73"/>
              <a:gd name="T52" fmla="*/ 2147483647 w 161"/>
              <a:gd name="T53" fmla="*/ 2147483647 h 73"/>
              <a:gd name="T54" fmla="*/ 2147483647 w 161"/>
              <a:gd name="T55" fmla="*/ 2147483647 h 73"/>
              <a:gd name="T56" fmla="*/ 2147483647 w 161"/>
              <a:gd name="T57" fmla="*/ 2147483647 h 73"/>
              <a:gd name="T58" fmla="*/ 2147483647 w 161"/>
              <a:gd name="T59" fmla="*/ 2147483647 h 73"/>
              <a:gd name="T60" fmla="*/ 2147483647 w 161"/>
              <a:gd name="T61" fmla="*/ 2147483647 h 73"/>
              <a:gd name="T62" fmla="*/ 2147483647 w 161"/>
              <a:gd name="T63" fmla="*/ 2147483647 h 73"/>
              <a:gd name="T64" fmla="*/ 2147483647 w 161"/>
              <a:gd name="T65" fmla="*/ 2147483647 h 73"/>
              <a:gd name="T66" fmla="*/ 2147483647 w 161"/>
              <a:gd name="T67" fmla="*/ 2147483647 h 73"/>
              <a:gd name="T68" fmla="*/ 2147483647 w 161"/>
              <a:gd name="T69" fmla="*/ 2147483647 h 73"/>
              <a:gd name="T70" fmla="*/ 2147483647 w 161"/>
              <a:gd name="T71" fmla="*/ 2147483647 h 73"/>
              <a:gd name="T72" fmla="*/ 2147483647 w 161"/>
              <a:gd name="T73" fmla="*/ 2147483647 h 73"/>
              <a:gd name="T74" fmla="*/ 2147483647 w 161"/>
              <a:gd name="T75" fmla="*/ 2147483647 h 73"/>
              <a:gd name="T76" fmla="*/ 2147483647 w 161"/>
              <a:gd name="T77" fmla="*/ 2147483647 h 73"/>
              <a:gd name="T78" fmla="*/ 2147483647 w 161"/>
              <a:gd name="T79" fmla="*/ 2147483647 h 73"/>
              <a:gd name="T80" fmla="*/ 2147483647 w 161"/>
              <a:gd name="T81" fmla="*/ 2147483647 h 73"/>
              <a:gd name="T82" fmla="*/ 2147483647 w 161"/>
              <a:gd name="T83" fmla="*/ 2147483647 h 73"/>
              <a:gd name="T84" fmla="*/ 2147483647 w 161"/>
              <a:gd name="T85" fmla="*/ 2147483647 h 73"/>
              <a:gd name="T86" fmla="*/ 2147483647 w 161"/>
              <a:gd name="T87" fmla="*/ 2147483647 h 73"/>
              <a:gd name="T88" fmla="*/ 2147483647 w 161"/>
              <a:gd name="T89" fmla="*/ 2147483647 h 73"/>
              <a:gd name="T90" fmla="*/ 2147483647 w 161"/>
              <a:gd name="T91" fmla="*/ 2147483647 h 73"/>
              <a:gd name="T92" fmla="*/ 2147483647 w 161"/>
              <a:gd name="T93" fmla="*/ 2147483647 h 73"/>
              <a:gd name="T94" fmla="*/ 2147483647 w 161"/>
              <a:gd name="T95" fmla="*/ 2147483647 h 73"/>
              <a:gd name="T96" fmla="*/ 2147483647 w 161"/>
              <a:gd name="T97" fmla="*/ 2147483647 h 73"/>
              <a:gd name="T98" fmla="*/ 2147483647 w 161"/>
              <a:gd name="T99" fmla="*/ 2147483647 h 73"/>
              <a:gd name="T100" fmla="*/ 2147483647 w 161"/>
              <a:gd name="T101" fmla="*/ 2147483647 h 73"/>
              <a:gd name="T102" fmla="*/ 2147483647 w 161"/>
              <a:gd name="T103" fmla="*/ 2147483647 h 73"/>
              <a:gd name="T104" fmla="*/ 2147483647 w 161"/>
              <a:gd name="T105" fmla="*/ 2147483647 h 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1"/>
              <a:gd name="T160" fmla="*/ 0 h 73"/>
              <a:gd name="T161" fmla="*/ 161 w 161"/>
              <a:gd name="T162" fmla="*/ 73 h 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3" name="Freeform 35"/>
          <p:cNvSpPr>
            <a:spLocks/>
          </p:cNvSpPr>
          <p:nvPr/>
        </p:nvSpPr>
        <p:spPr bwMode="auto">
          <a:xfrm>
            <a:off x="3248025" y="5865813"/>
            <a:ext cx="50800" cy="109537"/>
          </a:xfrm>
          <a:custGeom>
            <a:avLst/>
            <a:gdLst>
              <a:gd name="T0" fmla="*/ 2147483647 w 29"/>
              <a:gd name="T1" fmla="*/ 2147483647 h 61"/>
              <a:gd name="T2" fmla="*/ 2147483647 w 29"/>
              <a:gd name="T3" fmla="*/ 2147483647 h 61"/>
              <a:gd name="T4" fmla="*/ 2147483647 w 29"/>
              <a:gd name="T5" fmla="*/ 2147483647 h 61"/>
              <a:gd name="T6" fmla="*/ 2147483647 w 29"/>
              <a:gd name="T7" fmla="*/ 2147483647 h 61"/>
              <a:gd name="T8" fmla="*/ 2147483647 w 29"/>
              <a:gd name="T9" fmla="*/ 2147483647 h 61"/>
              <a:gd name="T10" fmla="*/ 2147483647 w 29"/>
              <a:gd name="T11" fmla="*/ 2147483647 h 61"/>
              <a:gd name="T12" fmla="*/ 2147483647 w 29"/>
              <a:gd name="T13" fmla="*/ 2147483647 h 61"/>
              <a:gd name="T14" fmla="*/ 2147483647 w 29"/>
              <a:gd name="T15" fmla="*/ 2147483647 h 61"/>
              <a:gd name="T16" fmla="*/ 2147483647 w 29"/>
              <a:gd name="T17" fmla="*/ 2147483647 h 61"/>
              <a:gd name="T18" fmla="*/ 2147483647 w 29"/>
              <a:gd name="T19" fmla="*/ 2147483647 h 61"/>
              <a:gd name="T20" fmla="*/ 2147483647 w 29"/>
              <a:gd name="T21" fmla="*/ 2147483647 h 61"/>
              <a:gd name="T22" fmla="*/ 2147483647 w 29"/>
              <a:gd name="T23" fmla="*/ 2147483647 h 61"/>
              <a:gd name="T24" fmla="*/ 2147483647 w 29"/>
              <a:gd name="T25" fmla="*/ 2147483647 h 61"/>
              <a:gd name="T26" fmla="*/ 0 w 29"/>
              <a:gd name="T27" fmla="*/ 2147483647 h 61"/>
              <a:gd name="T28" fmla="*/ 0 w 29"/>
              <a:gd name="T29" fmla="*/ 2147483647 h 61"/>
              <a:gd name="T30" fmla="*/ 2147483647 w 29"/>
              <a:gd name="T31" fmla="*/ 2147483647 h 61"/>
              <a:gd name="T32" fmla="*/ 2147483647 w 29"/>
              <a:gd name="T33" fmla="*/ 2147483647 h 61"/>
              <a:gd name="T34" fmla="*/ 2147483647 w 29"/>
              <a:gd name="T35" fmla="*/ 2147483647 h 61"/>
              <a:gd name="T36" fmla="*/ 2147483647 w 29"/>
              <a:gd name="T37" fmla="*/ 2147483647 h 61"/>
              <a:gd name="T38" fmla="*/ 2147483647 w 29"/>
              <a:gd name="T39" fmla="*/ 2147483647 h 61"/>
              <a:gd name="T40" fmla="*/ 2147483647 w 29"/>
              <a:gd name="T41" fmla="*/ 2147483647 h 61"/>
              <a:gd name="T42" fmla="*/ 2147483647 w 29"/>
              <a:gd name="T43" fmla="*/ 2147483647 h 61"/>
              <a:gd name="T44" fmla="*/ 2147483647 w 29"/>
              <a:gd name="T45" fmla="*/ 2147483647 h 61"/>
              <a:gd name="T46" fmla="*/ 2147483647 w 29"/>
              <a:gd name="T47" fmla="*/ 2147483647 h 61"/>
              <a:gd name="T48" fmla="*/ 2147483647 w 29"/>
              <a:gd name="T49" fmla="*/ 2147483647 h 61"/>
              <a:gd name="T50" fmla="*/ 2147483647 w 29"/>
              <a:gd name="T51" fmla="*/ 2147483647 h 61"/>
              <a:gd name="T52" fmla="*/ 2147483647 w 29"/>
              <a:gd name="T53" fmla="*/ 2147483647 h 61"/>
              <a:gd name="T54" fmla="*/ 2147483647 w 29"/>
              <a:gd name="T55" fmla="*/ 2147483647 h 61"/>
              <a:gd name="T56" fmla="*/ 2147483647 w 29"/>
              <a:gd name="T57" fmla="*/ 2147483647 h 61"/>
              <a:gd name="T58" fmla="*/ 2147483647 w 29"/>
              <a:gd name="T59" fmla="*/ 2147483647 h 61"/>
              <a:gd name="T60" fmla="*/ 2147483647 w 29"/>
              <a:gd name="T61" fmla="*/ 2147483647 h 61"/>
              <a:gd name="T62" fmla="*/ 2147483647 w 29"/>
              <a:gd name="T63" fmla="*/ 2147483647 h 61"/>
              <a:gd name="T64" fmla="*/ 2147483647 w 29"/>
              <a:gd name="T65" fmla="*/ 2147483647 h 61"/>
              <a:gd name="T66" fmla="*/ 2147483647 w 29"/>
              <a:gd name="T67" fmla="*/ 0 h 61"/>
              <a:gd name="T68" fmla="*/ 2147483647 w 29"/>
              <a:gd name="T69" fmla="*/ 0 h 61"/>
              <a:gd name="T70" fmla="*/ 2147483647 w 29"/>
              <a:gd name="T71" fmla="*/ 2147483647 h 6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9"/>
              <a:gd name="T109" fmla="*/ 0 h 61"/>
              <a:gd name="T110" fmla="*/ 29 w 29"/>
              <a:gd name="T111" fmla="*/ 61 h 6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64" name="Freeform 38"/>
          <p:cNvSpPr>
            <a:spLocks/>
          </p:cNvSpPr>
          <p:nvPr/>
        </p:nvSpPr>
        <p:spPr bwMode="auto">
          <a:xfrm>
            <a:off x="1489075" y="5049838"/>
            <a:ext cx="650875" cy="515937"/>
          </a:xfrm>
          <a:custGeom>
            <a:avLst/>
            <a:gdLst>
              <a:gd name="T0" fmla="*/ 2147483647 w 373"/>
              <a:gd name="T1" fmla="*/ 2147483647 h 287"/>
              <a:gd name="T2" fmla="*/ 2147483647 w 373"/>
              <a:gd name="T3" fmla="*/ 2147483647 h 287"/>
              <a:gd name="T4" fmla="*/ 2147483647 w 373"/>
              <a:gd name="T5" fmla="*/ 2147483647 h 287"/>
              <a:gd name="T6" fmla="*/ 2147483647 w 373"/>
              <a:gd name="T7" fmla="*/ 2147483647 h 287"/>
              <a:gd name="T8" fmla="*/ 2147483647 w 373"/>
              <a:gd name="T9" fmla="*/ 2147483647 h 287"/>
              <a:gd name="T10" fmla="*/ 2147483647 w 373"/>
              <a:gd name="T11" fmla="*/ 2147483647 h 287"/>
              <a:gd name="T12" fmla="*/ 2147483647 w 373"/>
              <a:gd name="T13" fmla="*/ 2147483647 h 287"/>
              <a:gd name="T14" fmla="*/ 2147483647 w 373"/>
              <a:gd name="T15" fmla="*/ 2147483647 h 287"/>
              <a:gd name="T16" fmla="*/ 2147483647 w 373"/>
              <a:gd name="T17" fmla="*/ 2147483647 h 287"/>
              <a:gd name="T18" fmla="*/ 2147483647 w 373"/>
              <a:gd name="T19" fmla="*/ 2147483647 h 287"/>
              <a:gd name="T20" fmla="*/ 2147483647 w 373"/>
              <a:gd name="T21" fmla="*/ 2147483647 h 287"/>
              <a:gd name="T22" fmla="*/ 2147483647 w 373"/>
              <a:gd name="T23" fmla="*/ 2147483647 h 287"/>
              <a:gd name="T24" fmla="*/ 2147483647 w 373"/>
              <a:gd name="T25" fmla="*/ 2147483647 h 287"/>
              <a:gd name="T26" fmla="*/ 2147483647 w 373"/>
              <a:gd name="T27" fmla="*/ 2147483647 h 287"/>
              <a:gd name="T28" fmla="*/ 2147483647 w 373"/>
              <a:gd name="T29" fmla="*/ 2147483647 h 287"/>
              <a:gd name="T30" fmla="*/ 2147483647 w 373"/>
              <a:gd name="T31" fmla="*/ 2147483647 h 287"/>
              <a:gd name="T32" fmla="*/ 2147483647 w 373"/>
              <a:gd name="T33" fmla="*/ 2147483647 h 287"/>
              <a:gd name="T34" fmla="*/ 2147483647 w 373"/>
              <a:gd name="T35" fmla="*/ 2147483647 h 287"/>
              <a:gd name="T36" fmla="*/ 2147483647 w 373"/>
              <a:gd name="T37" fmla="*/ 2147483647 h 287"/>
              <a:gd name="T38" fmla="*/ 2147483647 w 373"/>
              <a:gd name="T39" fmla="*/ 2147483647 h 287"/>
              <a:gd name="T40" fmla="*/ 2147483647 w 373"/>
              <a:gd name="T41" fmla="*/ 2147483647 h 287"/>
              <a:gd name="T42" fmla="*/ 2147483647 w 373"/>
              <a:gd name="T43" fmla="*/ 2147483647 h 287"/>
              <a:gd name="T44" fmla="*/ 2147483647 w 373"/>
              <a:gd name="T45" fmla="*/ 2147483647 h 287"/>
              <a:gd name="T46" fmla="*/ 2147483647 w 373"/>
              <a:gd name="T47" fmla="*/ 2147483647 h 287"/>
              <a:gd name="T48" fmla="*/ 2147483647 w 373"/>
              <a:gd name="T49" fmla="*/ 2147483647 h 287"/>
              <a:gd name="T50" fmla="*/ 2147483647 w 373"/>
              <a:gd name="T51" fmla="*/ 2147483647 h 287"/>
              <a:gd name="T52" fmla="*/ 2147483647 w 373"/>
              <a:gd name="T53" fmla="*/ 2147483647 h 287"/>
              <a:gd name="T54" fmla="*/ 2147483647 w 373"/>
              <a:gd name="T55" fmla="*/ 2147483647 h 287"/>
              <a:gd name="T56" fmla="*/ 2147483647 w 373"/>
              <a:gd name="T57" fmla="*/ 2147483647 h 287"/>
              <a:gd name="T58" fmla="*/ 2147483647 w 373"/>
              <a:gd name="T59" fmla="*/ 2147483647 h 287"/>
              <a:gd name="T60" fmla="*/ 2147483647 w 373"/>
              <a:gd name="T61" fmla="*/ 2147483647 h 287"/>
              <a:gd name="T62" fmla="*/ 2147483647 w 373"/>
              <a:gd name="T63" fmla="*/ 2147483647 h 287"/>
              <a:gd name="T64" fmla="*/ 2147483647 w 373"/>
              <a:gd name="T65" fmla="*/ 2147483647 h 287"/>
              <a:gd name="T66" fmla="*/ 2147483647 w 373"/>
              <a:gd name="T67" fmla="*/ 2147483647 h 287"/>
              <a:gd name="T68" fmla="*/ 2147483647 w 373"/>
              <a:gd name="T69" fmla="*/ 2147483647 h 287"/>
              <a:gd name="T70" fmla="*/ 0 w 373"/>
              <a:gd name="T71" fmla="*/ 2147483647 h 287"/>
              <a:gd name="T72" fmla="*/ 2147483647 w 373"/>
              <a:gd name="T73" fmla="*/ 2147483647 h 287"/>
              <a:gd name="T74" fmla="*/ 2147483647 w 373"/>
              <a:gd name="T75" fmla="*/ 2147483647 h 287"/>
              <a:gd name="T76" fmla="*/ 2147483647 w 373"/>
              <a:gd name="T77" fmla="*/ 2147483647 h 287"/>
              <a:gd name="T78" fmla="*/ 2147483647 w 373"/>
              <a:gd name="T79" fmla="*/ 2147483647 h 287"/>
              <a:gd name="T80" fmla="*/ 2147483647 w 373"/>
              <a:gd name="T81" fmla="*/ 2147483647 h 287"/>
              <a:gd name="T82" fmla="*/ 2147483647 w 373"/>
              <a:gd name="T83" fmla="*/ 2147483647 h 287"/>
              <a:gd name="T84" fmla="*/ 2147483647 w 373"/>
              <a:gd name="T85" fmla="*/ 2147483647 h 287"/>
              <a:gd name="T86" fmla="*/ 2147483647 w 373"/>
              <a:gd name="T87" fmla="*/ 2147483647 h 287"/>
              <a:gd name="T88" fmla="*/ 2147483647 w 373"/>
              <a:gd name="T89" fmla="*/ 2147483647 h 287"/>
              <a:gd name="T90" fmla="*/ 2147483647 w 373"/>
              <a:gd name="T91" fmla="*/ 2147483647 h 287"/>
              <a:gd name="T92" fmla="*/ 2147483647 w 373"/>
              <a:gd name="T93" fmla="*/ 2147483647 h 287"/>
              <a:gd name="T94" fmla="*/ 2147483647 w 373"/>
              <a:gd name="T95" fmla="*/ 2147483647 h 2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73"/>
              <a:gd name="T145" fmla="*/ 0 h 287"/>
              <a:gd name="T146" fmla="*/ 373 w 373"/>
              <a:gd name="T147" fmla="*/ 287 h 28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5" name="Freeform 39"/>
          <p:cNvSpPr>
            <a:spLocks/>
          </p:cNvSpPr>
          <p:nvPr/>
        </p:nvSpPr>
        <p:spPr bwMode="auto">
          <a:xfrm>
            <a:off x="2171700" y="5513388"/>
            <a:ext cx="160338" cy="238125"/>
          </a:xfrm>
          <a:custGeom>
            <a:avLst/>
            <a:gdLst>
              <a:gd name="T0" fmla="*/ 2147483647 w 91"/>
              <a:gd name="T1" fmla="*/ 2147483647 h 133"/>
              <a:gd name="T2" fmla="*/ 2147483647 w 91"/>
              <a:gd name="T3" fmla="*/ 2147483647 h 133"/>
              <a:gd name="T4" fmla="*/ 2147483647 w 91"/>
              <a:gd name="T5" fmla="*/ 2147483647 h 133"/>
              <a:gd name="T6" fmla="*/ 2147483647 w 91"/>
              <a:gd name="T7" fmla="*/ 2147483647 h 133"/>
              <a:gd name="T8" fmla="*/ 2147483647 w 91"/>
              <a:gd name="T9" fmla="*/ 2147483647 h 133"/>
              <a:gd name="T10" fmla="*/ 2147483647 w 91"/>
              <a:gd name="T11" fmla="*/ 2147483647 h 133"/>
              <a:gd name="T12" fmla="*/ 2147483647 w 91"/>
              <a:gd name="T13" fmla="*/ 2147483647 h 133"/>
              <a:gd name="T14" fmla="*/ 2147483647 w 91"/>
              <a:gd name="T15" fmla="*/ 2147483647 h 133"/>
              <a:gd name="T16" fmla="*/ 2147483647 w 91"/>
              <a:gd name="T17" fmla="*/ 2147483647 h 133"/>
              <a:gd name="T18" fmla="*/ 2147483647 w 91"/>
              <a:gd name="T19" fmla="*/ 2147483647 h 133"/>
              <a:gd name="T20" fmla="*/ 2147483647 w 91"/>
              <a:gd name="T21" fmla="*/ 2147483647 h 133"/>
              <a:gd name="T22" fmla="*/ 0 w 91"/>
              <a:gd name="T23" fmla="*/ 2147483647 h 133"/>
              <a:gd name="T24" fmla="*/ 0 w 91"/>
              <a:gd name="T25" fmla="*/ 2147483647 h 133"/>
              <a:gd name="T26" fmla="*/ 0 w 91"/>
              <a:gd name="T27" fmla="*/ 2147483647 h 133"/>
              <a:gd name="T28" fmla="*/ 2147483647 w 91"/>
              <a:gd name="T29" fmla="*/ 2147483647 h 133"/>
              <a:gd name="T30" fmla="*/ 2147483647 w 91"/>
              <a:gd name="T31" fmla="*/ 2147483647 h 133"/>
              <a:gd name="T32" fmla="*/ 2147483647 w 91"/>
              <a:gd name="T33" fmla="*/ 2147483647 h 133"/>
              <a:gd name="T34" fmla="*/ 2147483647 w 91"/>
              <a:gd name="T35" fmla="*/ 2147483647 h 133"/>
              <a:gd name="T36" fmla="*/ 2147483647 w 91"/>
              <a:gd name="T37" fmla="*/ 2147483647 h 133"/>
              <a:gd name="T38" fmla="*/ 2147483647 w 91"/>
              <a:gd name="T39" fmla="*/ 2147483647 h 133"/>
              <a:gd name="T40" fmla="*/ 2147483647 w 91"/>
              <a:gd name="T41" fmla="*/ 2147483647 h 133"/>
              <a:gd name="T42" fmla="*/ 2147483647 w 91"/>
              <a:gd name="T43" fmla="*/ 2147483647 h 133"/>
              <a:gd name="T44" fmla="*/ 2147483647 w 91"/>
              <a:gd name="T45" fmla="*/ 2147483647 h 133"/>
              <a:gd name="T46" fmla="*/ 2147483647 w 91"/>
              <a:gd name="T47" fmla="*/ 2147483647 h 133"/>
              <a:gd name="T48" fmla="*/ 2147483647 w 91"/>
              <a:gd name="T49" fmla="*/ 2147483647 h 133"/>
              <a:gd name="T50" fmla="*/ 2147483647 w 91"/>
              <a:gd name="T51" fmla="*/ 2147483647 h 133"/>
              <a:gd name="T52" fmla="*/ 2147483647 w 91"/>
              <a:gd name="T53" fmla="*/ 2147483647 h 133"/>
              <a:gd name="T54" fmla="*/ 2147483647 w 91"/>
              <a:gd name="T55" fmla="*/ 0 h 133"/>
              <a:gd name="T56" fmla="*/ 2147483647 w 91"/>
              <a:gd name="T57" fmla="*/ 2147483647 h 133"/>
              <a:gd name="T58" fmla="*/ 2147483647 w 91"/>
              <a:gd name="T59" fmla="*/ 2147483647 h 133"/>
              <a:gd name="T60" fmla="*/ 2147483647 w 91"/>
              <a:gd name="T61" fmla="*/ 2147483647 h 133"/>
              <a:gd name="T62" fmla="*/ 2147483647 w 91"/>
              <a:gd name="T63" fmla="*/ 2147483647 h 133"/>
              <a:gd name="T64" fmla="*/ 2147483647 w 91"/>
              <a:gd name="T65" fmla="*/ 2147483647 h 133"/>
              <a:gd name="T66" fmla="*/ 2147483647 w 91"/>
              <a:gd name="T67" fmla="*/ 2147483647 h 133"/>
              <a:gd name="T68" fmla="*/ 2147483647 w 91"/>
              <a:gd name="T69" fmla="*/ 2147483647 h 133"/>
              <a:gd name="T70" fmla="*/ 2147483647 w 91"/>
              <a:gd name="T71" fmla="*/ 2147483647 h 133"/>
              <a:gd name="T72" fmla="*/ 2147483647 w 91"/>
              <a:gd name="T73" fmla="*/ 2147483647 h 133"/>
              <a:gd name="T74" fmla="*/ 2147483647 w 91"/>
              <a:gd name="T75" fmla="*/ 2147483647 h 133"/>
              <a:gd name="T76" fmla="*/ 2147483647 w 91"/>
              <a:gd name="T77" fmla="*/ 2147483647 h 133"/>
              <a:gd name="T78" fmla="*/ 2147483647 w 91"/>
              <a:gd name="T79" fmla="*/ 2147483647 h 133"/>
              <a:gd name="T80" fmla="*/ 2147483647 w 91"/>
              <a:gd name="T81" fmla="*/ 2147483647 h 133"/>
              <a:gd name="T82" fmla="*/ 2147483647 w 91"/>
              <a:gd name="T83" fmla="*/ 2147483647 h 133"/>
              <a:gd name="T84" fmla="*/ 2147483647 w 91"/>
              <a:gd name="T85" fmla="*/ 2147483647 h 133"/>
              <a:gd name="T86" fmla="*/ 2147483647 w 91"/>
              <a:gd name="T87" fmla="*/ 2147483647 h 133"/>
              <a:gd name="T88" fmla="*/ 2147483647 w 91"/>
              <a:gd name="T89" fmla="*/ 2147483647 h 133"/>
              <a:gd name="T90" fmla="*/ 2147483647 w 91"/>
              <a:gd name="T91" fmla="*/ 2147483647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1"/>
              <a:gd name="T139" fmla="*/ 0 h 133"/>
              <a:gd name="T140" fmla="*/ 91 w 91"/>
              <a:gd name="T141" fmla="*/ 133 h 13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6" name="Freeform 40"/>
          <p:cNvSpPr>
            <a:spLocks/>
          </p:cNvSpPr>
          <p:nvPr/>
        </p:nvSpPr>
        <p:spPr bwMode="auto">
          <a:xfrm>
            <a:off x="2119313" y="5548313"/>
            <a:ext cx="58737" cy="203200"/>
          </a:xfrm>
          <a:custGeom>
            <a:avLst/>
            <a:gdLst>
              <a:gd name="T0" fmla="*/ 2147483647 w 33"/>
              <a:gd name="T1" fmla="*/ 2147483647 h 113"/>
              <a:gd name="T2" fmla="*/ 2147483647 w 33"/>
              <a:gd name="T3" fmla="*/ 2147483647 h 113"/>
              <a:gd name="T4" fmla="*/ 2147483647 w 33"/>
              <a:gd name="T5" fmla="*/ 2147483647 h 113"/>
              <a:gd name="T6" fmla="*/ 2147483647 w 33"/>
              <a:gd name="T7" fmla="*/ 2147483647 h 113"/>
              <a:gd name="T8" fmla="*/ 2147483647 w 33"/>
              <a:gd name="T9" fmla="*/ 2147483647 h 113"/>
              <a:gd name="T10" fmla="*/ 2147483647 w 33"/>
              <a:gd name="T11" fmla="*/ 2147483647 h 113"/>
              <a:gd name="T12" fmla="*/ 2147483647 w 33"/>
              <a:gd name="T13" fmla="*/ 2147483647 h 113"/>
              <a:gd name="T14" fmla="*/ 2147483647 w 33"/>
              <a:gd name="T15" fmla="*/ 2147483647 h 113"/>
              <a:gd name="T16" fmla="*/ 2147483647 w 33"/>
              <a:gd name="T17" fmla="*/ 2147483647 h 113"/>
              <a:gd name="T18" fmla="*/ 2147483647 w 33"/>
              <a:gd name="T19" fmla="*/ 2147483647 h 113"/>
              <a:gd name="T20" fmla="*/ 2147483647 w 33"/>
              <a:gd name="T21" fmla="*/ 2147483647 h 113"/>
              <a:gd name="T22" fmla="*/ 2147483647 w 33"/>
              <a:gd name="T23" fmla="*/ 2147483647 h 113"/>
              <a:gd name="T24" fmla="*/ 2147483647 w 33"/>
              <a:gd name="T25" fmla="*/ 2147483647 h 113"/>
              <a:gd name="T26" fmla="*/ 2147483647 w 33"/>
              <a:gd name="T27" fmla="*/ 0 h 113"/>
              <a:gd name="T28" fmla="*/ 2147483647 w 33"/>
              <a:gd name="T29" fmla="*/ 2147483647 h 113"/>
              <a:gd name="T30" fmla="*/ 2147483647 w 33"/>
              <a:gd name="T31" fmla="*/ 2147483647 h 113"/>
              <a:gd name="T32" fmla="*/ 2147483647 w 33"/>
              <a:gd name="T33" fmla="*/ 2147483647 h 113"/>
              <a:gd name="T34" fmla="*/ 2147483647 w 33"/>
              <a:gd name="T35" fmla="*/ 2147483647 h 113"/>
              <a:gd name="T36" fmla="*/ 2147483647 w 33"/>
              <a:gd name="T37" fmla="*/ 2147483647 h 113"/>
              <a:gd name="T38" fmla="*/ 2147483647 w 33"/>
              <a:gd name="T39" fmla="*/ 2147483647 h 113"/>
              <a:gd name="T40" fmla="*/ 2147483647 w 33"/>
              <a:gd name="T41" fmla="*/ 2147483647 h 113"/>
              <a:gd name="T42" fmla="*/ 2147483647 w 33"/>
              <a:gd name="T43" fmla="*/ 2147483647 h 113"/>
              <a:gd name="T44" fmla="*/ 0 w 33"/>
              <a:gd name="T45" fmla="*/ 2147483647 h 113"/>
              <a:gd name="T46" fmla="*/ 0 w 33"/>
              <a:gd name="T47" fmla="*/ 2147483647 h 113"/>
              <a:gd name="T48" fmla="*/ 0 w 33"/>
              <a:gd name="T49" fmla="*/ 2147483647 h 113"/>
              <a:gd name="T50" fmla="*/ 2147483647 w 33"/>
              <a:gd name="T51" fmla="*/ 2147483647 h 113"/>
              <a:gd name="T52" fmla="*/ 2147483647 w 33"/>
              <a:gd name="T53" fmla="*/ 2147483647 h 113"/>
              <a:gd name="T54" fmla="*/ 2147483647 w 33"/>
              <a:gd name="T55" fmla="*/ 2147483647 h 113"/>
              <a:gd name="T56" fmla="*/ 2147483647 w 33"/>
              <a:gd name="T57" fmla="*/ 2147483647 h 113"/>
              <a:gd name="T58" fmla="*/ 2147483647 w 33"/>
              <a:gd name="T59" fmla="*/ 2147483647 h 113"/>
              <a:gd name="T60" fmla="*/ 2147483647 w 33"/>
              <a:gd name="T61" fmla="*/ 2147483647 h 113"/>
              <a:gd name="T62" fmla="*/ 2147483647 w 33"/>
              <a:gd name="T63" fmla="*/ 2147483647 h 1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3"/>
              <a:gd name="T97" fmla="*/ 0 h 113"/>
              <a:gd name="T98" fmla="*/ 33 w 33"/>
              <a:gd name="T99" fmla="*/ 113 h 11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7" name="Freeform 41"/>
          <p:cNvSpPr>
            <a:spLocks/>
          </p:cNvSpPr>
          <p:nvPr/>
        </p:nvSpPr>
        <p:spPr bwMode="auto">
          <a:xfrm>
            <a:off x="3227388" y="5954713"/>
            <a:ext cx="36512" cy="55562"/>
          </a:xfrm>
          <a:custGeom>
            <a:avLst/>
            <a:gdLst>
              <a:gd name="T0" fmla="*/ 2147483647 w 21"/>
              <a:gd name="T1" fmla="*/ 2147483647 h 31"/>
              <a:gd name="T2" fmla="*/ 2147483647 w 21"/>
              <a:gd name="T3" fmla="*/ 2147483647 h 31"/>
              <a:gd name="T4" fmla="*/ 2147483647 w 21"/>
              <a:gd name="T5" fmla="*/ 2147483647 h 31"/>
              <a:gd name="T6" fmla="*/ 2147483647 w 21"/>
              <a:gd name="T7" fmla="*/ 2147483647 h 31"/>
              <a:gd name="T8" fmla="*/ 2147483647 w 21"/>
              <a:gd name="T9" fmla="*/ 2147483647 h 31"/>
              <a:gd name="T10" fmla="*/ 2147483647 w 21"/>
              <a:gd name="T11" fmla="*/ 2147483647 h 31"/>
              <a:gd name="T12" fmla="*/ 2147483647 w 21"/>
              <a:gd name="T13" fmla="*/ 2147483647 h 31"/>
              <a:gd name="T14" fmla="*/ 2147483647 w 21"/>
              <a:gd name="T15" fmla="*/ 2147483647 h 31"/>
              <a:gd name="T16" fmla="*/ 2147483647 w 21"/>
              <a:gd name="T17" fmla="*/ 2147483647 h 31"/>
              <a:gd name="T18" fmla="*/ 2147483647 w 21"/>
              <a:gd name="T19" fmla="*/ 2147483647 h 31"/>
              <a:gd name="T20" fmla="*/ 2147483647 w 21"/>
              <a:gd name="T21" fmla="*/ 2147483647 h 31"/>
              <a:gd name="T22" fmla="*/ 2147483647 w 21"/>
              <a:gd name="T23" fmla="*/ 2147483647 h 31"/>
              <a:gd name="T24" fmla="*/ 2147483647 w 21"/>
              <a:gd name="T25" fmla="*/ 2147483647 h 31"/>
              <a:gd name="T26" fmla="*/ 2147483647 w 21"/>
              <a:gd name="T27" fmla="*/ 2147483647 h 31"/>
              <a:gd name="T28" fmla="*/ 2147483647 w 21"/>
              <a:gd name="T29" fmla="*/ 2147483647 h 31"/>
              <a:gd name="T30" fmla="*/ 2147483647 w 21"/>
              <a:gd name="T31" fmla="*/ 2147483647 h 31"/>
              <a:gd name="T32" fmla="*/ 2147483647 w 21"/>
              <a:gd name="T33" fmla="*/ 2147483647 h 31"/>
              <a:gd name="T34" fmla="*/ 2147483647 w 21"/>
              <a:gd name="T35" fmla="*/ 2147483647 h 31"/>
              <a:gd name="T36" fmla="*/ 2147483647 w 21"/>
              <a:gd name="T37" fmla="*/ 2147483647 h 31"/>
              <a:gd name="T38" fmla="*/ 2147483647 w 21"/>
              <a:gd name="T39" fmla="*/ 2147483647 h 31"/>
              <a:gd name="T40" fmla="*/ 2147483647 w 21"/>
              <a:gd name="T41" fmla="*/ 2147483647 h 31"/>
              <a:gd name="T42" fmla="*/ 2147483647 w 21"/>
              <a:gd name="T43" fmla="*/ 2147483647 h 31"/>
              <a:gd name="T44" fmla="*/ 2147483647 w 21"/>
              <a:gd name="T45" fmla="*/ 2147483647 h 31"/>
              <a:gd name="T46" fmla="*/ 2147483647 w 21"/>
              <a:gd name="T47" fmla="*/ 2147483647 h 31"/>
              <a:gd name="T48" fmla="*/ 2147483647 w 21"/>
              <a:gd name="T49" fmla="*/ 2147483647 h 31"/>
              <a:gd name="T50" fmla="*/ 2147483647 w 21"/>
              <a:gd name="T51" fmla="*/ 2147483647 h 31"/>
              <a:gd name="T52" fmla="*/ 2147483647 w 21"/>
              <a:gd name="T53" fmla="*/ 2147483647 h 31"/>
              <a:gd name="T54" fmla="*/ 2147483647 w 21"/>
              <a:gd name="T55" fmla="*/ 2147483647 h 31"/>
              <a:gd name="T56" fmla="*/ 2147483647 w 21"/>
              <a:gd name="T57" fmla="*/ 2147483647 h 31"/>
              <a:gd name="T58" fmla="*/ 2147483647 w 21"/>
              <a:gd name="T59" fmla="*/ 2147483647 h 31"/>
              <a:gd name="T60" fmla="*/ 2147483647 w 21"/>
              <a:gd name="T61" fmla="*/ 2147483647 h 31"/>
              <a:gd name="T62" fmla="*/ 2147483647 w 21"/>
              <a:gd name="T63" fmla="*/ 2147483647 h 31"/>
              <a:gd name="T64" fmla="*/ 2147483647 w 21"/>
              <a:gd name="T65" fmla="*/ 2147483647 h 31"/>
              <a:gd name="T66" fmla="*/ 2147483647 w 21"/>
              <a:gd name="T67" fmla="*/ 2147483647 h 31"/>
              <a:gd name="T68" fmla="*/ 2147483647 w 21"/>
              <a:gd name="T69" fmla="*/ 2147483647 h 31"/>
              <a:gd name="T70" fmla="*/ 2147483647 w 21"/>
              <a:gd name="T71" fmla="*/ 2147483647 h 31"/>
              <a:gd name="T72" fmla="*/ 2147483647 w 21"/>
              <a:gd name="T73" fmla="*/ 2147483647 h 31"/>
              <a:gd name="T74" fmla="*/ 2147483647 w 21"/>
              <a:gd name="T75" fmla="*/ 2147483647 h 31"/>
              <a:gd name="T76" fmla="*/ 2147483647 w 21"/>
              <a:gd name="T77" fmla="*/ 2147483647 h 31"/>
              <a:gd name="T78" fmla="*/ 2147483647 w 21"/>
              <a:gd name="T79" fmla="*/ 2147483647 h 31"/>
              <a:gd name="T80" fmla="*/ 2147483647 w 21"/>
              <a:gd name="T81" fmla="*/ 2147483647 h 31"/>
              <a:gd name="T82" fmla="*/ 2147483647 w 21"/>
              <a:gd name="T83" fmla="*/ 2147483647 h 31"/>
              <a:gd name="T84" fmla="*/ 2147483647 w 21"/>
              <a:gd name="T85" fmla="*/ 2147483647 h 31"/>
              <a:gd name="T86" fmla="*/ 2147483647 w 21"/>
              <a:gd name="T87" fmla="*/ 2147483647 h 31"/>
              <a:gd name="T88" fmla="*/ 2147483647 w 21"/>
              <a:gd name="T89" fmla="*/ 2147483647 h 31"/>
              <a:gd name="T90" fmla="*/ 2147483647 w 21"/>
              <a:gd name="T91" fmla="*/ 0 h 31"/>
              <a:gd name="T92" fmla="*/ 2147483647 w 21"/>
              <a:gd name="T93" fmla="*/ 2147483647 h 31"/>
              <a:gd name="T94" fmla="*/ 2147483647 w 21"/>
              <a:gd name="T95" fmla="*/ 2147483647 h 31"/>
              <a:gd name="T96" fmla="*/ 2147483647 w 21"/>
              <a:gd name="T97" fmla="*/ 2147483647 h 31"/>
              <a:gd name="T98" fmla="*/ 2147483647 w 21"/>
              <a:gd name="T99" fmla="*/ 2147483647 h 31"/>
              <a:gd name="T100" fmla="*/ 2147483647 w 21"/>
              <a:gd name="T101" fmla="*/ 2147483647 h 31"/>
              <a:gd name="T102" fmla="*/ 2147483647 w 21"/>
              <a:gd name="T103" fmla="*/ 2147483647 h 31"/>
              <a:gd name="T104" fmla="*/ 2147483647 w 21"/>
              <a:gd name="T105" fmla="*/ 2147483647 h 31"/>
              <a:gd name="T106" fmla="*/ 2147483647 w 21"/>
              <a:gd name="T107" fmla="*/ 2147483647 h 31"/>
              <a:gd name="T108" fmla="*/ 2147483647 w 21"/>
              <a:gd name="T109" fmla="*/ 2147483647 h 31"/>
              <a:gd name="T110" fmla="*/ 2147483647 w 21"/>
              <a:gd name="T111" fmla="*/ 2147483647 h 31"/>
              <a:gd name="T112" fmla="*/ 2147483647 w 21"/>
              <a:gd name="T113" fmla="*/ 2147483647 h 31"/>
              <a:gd name="T114" fmla="*/ 2147483647 w 21"/>
              <a:gd name="T115" fmla="*/ 2147483647 h 31"/>
              <a:gd name="T116" fmla="*/ 2147483647 w 21"/>
              <a:gd name="T117" fmla="*/ 2147483647 h 31"/>
              <a:gd name="T118" fmla="*/ 2147483647 w 21"/>
              <a:gd name="T119" fmla="*/ 2147483647 h 31"/>
              <a:gd name="T120" fmla="*/ 0 w 21"/>
              <a:gd name="T121" fmla="*/ 2147483647 h 3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1"/>
              <a:gd name="T184" fmla="*/ 0 h 31"/>
              <a:gd name="T185" fmla="*/ 21 w 21"/>
              <a:gd name="T186" fmla="*/ 31 h 3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8" name="Freeform 42"/>
          <p:cNvSpPr>
            <a:spLocks/>
          </p:cNvSpPr>
          <p:nvPr/>
        </p:nvSpPr>
        <p:spPr bwMode="auto">
          <a:xfrm>
            <a:off x="3181350" y="5911850"/>
            <a:ext cx="41275" cy="69850"/>
          </a:xfrm>
          <a:custGeom>
            <a:avLst/>
            <a:gdLst>
              <a:gd name="T0" fmla="*/ 2147483647 w 23"/>
              <a:gd name="T1" fmla="*/ 0 h 39"/>
              <a:gd name="T2" fmla="*/ 2147483647 w 23"/>
              <a:gd name="T3" fmla="*/ 2147483647 h 39"/>
              <a:gd name="T4" fmla="*/ 2147483647 w 23"/>
              <a:gd name="T5" fmla="*/ 2147483647 h 39"/>
              <a:gd name="T6" fmla="*/ 2147483647 w 23"/>
              <a:gd name="T7" fmla="*/ 2147483647 h 39"/>
              <a:gd name="T8" fmla="*/ 2147483647 w 23"/>
              <a:gd name="T9" fmla="*/ 2147483647 h 39"/>
              <a:gd name="T10" fmla="*/ 2147483647 w 23"/>
              <a:gd name="T11" fmla="*/ 2147483647 h 39"/>
              <a:gd name="T12" fmla="*/ 2147483647 w 23"/>
              <a:gd name="T13" fmla="*/ 2147483647 h 39"/>
              <a:gd name="T14" fmla="*/ 2147483647 w 23"/>
              <a:gd name="T15" fmla="*/ 2147483647 h 39"/>
              <a:gd name="T16" fmla="*/ 2147483647 w 23"/>
              <a:gd name="T17" fmla="*/ 2147483647 h 39"/>
              <a:gd name="T18" fmla="*/ 2147483647 w 23"/>
              <a:gd name="T19" fmla="*/ 2147483647 h 39"/>
              <a:gd name="T20" fmla="*/ 2147483647 w 23"/>
              <a:gd name="T21" fmla="*/ 2147483647 h 39"/>
              <a:gd name="T22" fmla="*/ 2147483647 w 23"/>
              <a:gd name="T23" fmla="*/ 2147483647 h 39"/>
              <a:gd name="T24" fmla="*/ 0 w 23"/>
              <a:gd name="T25" fmla="*/ 2147483647 h 39"/>
              <a:gd name="T26" fmla="*/ 0 w 23"/>
              <a:gd name="T27" fmla="*/ 2147483647 h 39"/>
              <a:gd name="T28" fmla="*/ 2147483647 w 23"/>
              <a:gd name="T29" fmla="*/ 2147483647 h 39"/>
              <a:gd name="T30" fmla="*/ 2147483647 w 23"/>
              <a:gd name="T31" fmla="*/ 2147483647 h 39"/>
              <a:gd name="T32" fmla="*/ 2147483647 w 23"/>
              <a:gd name="T33" fmla="*/ 2147483647 h 39"/>
              <a:gd name="T34" fmla="*/ 2147483647 w 23"/>
              <a:gd name="T35" fmla="*/ 2147483647 h 39"/>
              <a:gd name="T36" fmla="*/ 2147483647 w 23"/>
              <a:gd name="T37" fmla="*/ 2147483647 h 39"/>
              <a:gd name="T38" fmla="*/ 2147483647 w 23"/>
              <a:gd name="T39" fmla="*/ 2147483647 h 39"/>
              <a:gd name="T40" fmla="*/ 2147483647 w 23"/>
              <a:gd name="T41" fmla="*/ 2147483647 h 39"/>
              <a:gd name="T42" fmla="*/ 2147483647 w 23"/>
              <a:gd name="T43" fmla="*/ 2147483647 h 39"/>
              <a:gd name="T44" fmla="*/ 2147483647 w 23"/>
              <a:gd name="T45" fmla="*/ 2147483647 h 39"/>
              <a:gd name="T46" fmla="*/ 2147483647 w 23"/>
              <a:gd name="T47" fmla="*/ 2147483647 h 39"/>
              <a:gd name="T48" fmla="*/ 2147483647 w 23"/>
              <a:gd name="T49" fmla="*/ 2147483647 h 39"/>
              <a:gd name="T50" fmla="*/ 2147483647 w 23"/>
              <a:gd name="T51" fmla="*/ 2147483647 h 39"/>
              <a:gd name="T52" fmla="*/ 2147483647 w 23"/>
              <a:gd name="T53" fmla="*/ 2147483647 h 39"/>
              <a:gd name="T54" fmla="*/ 2147483647 w 23"/>
              <a:gd name="T55" fmla="*/ 2147483647 h 39"/>
              <a:gd name="T56" fmla="*/ 2147483647 w 23"/>
              <a:gd name="T57" fmla="*/ 2147483647 h 39"/>
              <a:gd name="T58" fmla="*/ 2147483647 w 23"/>
              <a:gd name="T59" fmla="*/ 2147483647 h 39"/>
              <a:gd name="T60" fmla="*/ 2147483647 w 23"/>
              <a:gd name="T61" fmla="*/ 2147483647 h 39"/>
              <a:gd name="T62" fmla="*/ 2147483647 w 23"/>
              <a:gd name="T63" fmla="*/ 2147483647 h 39"/>
              <a:gd name="T64" fmla="*/ 2147483647 w 23"/>
              <a:gd name="T65" fmla="*/ 2147483647 h 39"/>
              <a:gd name="T66" fmla="*/ 2147483647 w 23"/>
              <a:gd name="T67" fmla="*/ 2147483647 h 39"/>
              <a:gd name="T68" fmla="*/ 2147483647 w 23"/>
              <a:gd name="T69" fmla="*/ 2147483647 h 39"/>
              <a:gd name="T70" fmla="*/ 2147483647 w 23"/>
              <a:gd name="T71" fmla="*/ 2147483647 h 39"/>
              <a:gd name="T72" fmla="*/ 2147483647 w 23"/>
              <a:gd name="T73" fmla="*/ 2147483647 h 39"/>
              <a:gd name="T74" fmla="*/ 2147483647 w 23"/>
              <a:gd name="T75" fmla="*/ 2147483647 h 3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3"/>
              <a:gd name="T115" fmla="*/ 0 h 39"/>
              <a:gd name="T116" fmla="*/ 23 w 23"/>
              <a:gd name="T117" fmla="*/ 39 h 3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6699" name="Rectangle 43"/>
          <p:cNvSpPr>
            <a:spLocks noChangeArrowheads="1"/>
          </p:cNvSpPr>
          <p:nvPr/>
        </p:nvSpPr>
        <p:spPr bwMode="auto">
          <a:xfrm rot="240000">
            <a:off x="2568575" y="5158063"/>
            <a:ext cx="1103313" cy="4693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hlink"/>
                </a:solidFill>
                <a:latin typeface="Helvetica BlackOblique" charset="0"/>
                <a:ea typeface="+mn-ea"/>
                <a:cs typeface="+mn-cs"/>
              </a:rPr>
              <a:t>RIAK</a:t>
            </a:r>
          </a:p>
        </p:txBody>
      </p:sp>
      <p:sp>
        <p:nvSpPr>
          <p:cNvPr id="326700" name="Rectangle 44"/>
          <p:cNvSpPr>
            <a:spLocks noChangeArrowheads="1"/>
          </p:cNvSpPr>
          <p:nvPr/>
        </p:nvSpPr>
        <p:spPr bwMode="auto">
          <a:xfrm rot="3060000">
            <a:off x="3253582" y="4388919"/>
            <a:ext cx="2011362" cy="4693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hlink"/>
                </a:solidFill>
                <a:latin typeface="Helvetica BlackOblique" charset="0"/>
                <a:ea typeface="+mn-ea"/>
                <a:cs typeface="+mn-cs"/>
              </a:rPr>
              <a:t>CHWNHY</a:t>
            </a:r>
          </a:p>
        </p:txBody>
      </p:sp>
      <p:sp>
        <p:nvSpPr>
          <p:cNvPr id="326701" name="Rectangle 45"/>
          <p:cNvSpPr>
            <a:spLocks noChangeArrowheads="1"/>
          </p:cNvSpPr>
          <p:nvPr/>
        </p:nvSpPr>
        <p:spPr bwMode="auto">
          <a:xfrm rot="4560000">
            <a:off x="3559675" y="3943665"/>
            <a:ext cx="2693372" cy="4539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</p:spPr>
        <p:txBody>
          <a:bodyPr wrap="square"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  <a:defRPr/>
            </a:pPr>
            <a:r>
              <a:rPr lang="en-US" sz="2300" b="1" dirty="0">
                <a:solidFill>
                  <a:schemeClr val="hlink"/>
                </a:solidFill>
                <a:latin typeface="Helvetica BlackOblique" charset="0"/>
                <a:ea typeface="+mn-ea"/>
                <a:cs typeface="+mn-cs"/>
              </a:rPr>
              <a:t>MUHZWNGNUNC</a:t>
            </a:r>
          </a:p>
        </p:txBody>
      </p:sp>
      <p:sp>
        <p:nvSpPr>
          <p:cNvPr id="326707" name="Rectangle 51"/>
          <p:cNvSpPr>
            <a:spLocks noChangeArrowheads="1"/>
          </p:cNvSpPr>
          <p:nvPr/>
        </p:nvSpPr>
        <p:spPr bwMode="auto">
          <a:xfrm rot="1560000">
            <a:off x="2659063" y="4792938"/>
            <a:ext cx="2078037" cy="4693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hlink"/>
                </a:solidFill>
                <a:latin typeface="Helvetica BlackOblique" charset="0"/>
                <a:ea typeface="+mn-ea"/>
                <a:cs typeface="+mn-cs"/>
              </a:rPr>
              <a:t>RUANVRY</a:t>
            </a:r>
          </a:p>
        </p:txBody>
      </p:sp>
      <p:grpSp>
        <p:nvGrpSpPr>
          <p:cNvPr id="10273" name="Group 52"/>
          <p:cNvGrpSpPr>
            <a:grpSpLocks/>
          </p:cNvGrpSpPr>
          <p:nvPr/>
        </p:nvGrpSpPr>
        <p:grpSpPr bwMode="auto">
          <a:xfrm>
            <a:off x="6340475" y="1036638"/>
            <a:ext cx="1006475" cy="1425575"/>
            <a:chOff x="4392" y="752"/>
            <a:chExt cx="576" cy="792"/>
          </a:xfrm>
        </p:grpSpPr>
        <p:sp>
          <p:nvSpPr>
            <p:cNvPr id="326709" name="Rectangle 53"/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326710" name="Rectangle 54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0274" name="Rectangle 56"/>
          <p:cNvSpPr>
            <a:spLocks noChangeArrowheads="1"/>
          </p:cNvSpPr>
          <p:nvPr/>
        </p:nvSpPr>
        <p:spPr bwMode="auto">
          <a:xfrm>
            <a:off x="5435600" y="1566863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Rectangle 5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Rectangle 58"/>
          <p:cNvSpPr>
            <a:spLocks noChangeArrowheads="1"/>
          </p:cNvSpPr>
          <p:nvPr/>
        </p:nvSpPr>
        <p:spPr bwMode="auto">
          <a:xfrm>
            <a:off x="8321675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Rectangle 63"/>
          <p:cNvSpPr>
            <a:spLocks noChangeArrowheads="1"/>
          </p:cNvSpPr>
          <p:nvPr/>
        </p:nvSpPr>
        <p:spPr bwMode="auto">
          <a:xfrm>
            <a:off x="7607300" y="7377113"/>
            <a:ext cx="2111375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Rectangle 68"/>
          <p:cNvSpPr>
            <a:spLocks noChangeArrowheads="1"/>
          </p:cNvSpPr>
          <p:nvPr/>
        </p:nvSpPr>
        <p:spPr bwMode="auto">
          <a:xfrm>
            <a:off x="0" y="9525"/>
            <a:ext cx="1243013" cy="7762875"/>
          </a:xfrm>
          <a:prstGeom prst="rect">
            <a:avLst/>
          </a:prstGeom>
          <a:gradFill rotWithShape="0">
            <a:gsLst>
              <a:gs pos="0">
                <a:srgbClr val="3399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Line 61"/>
          <p:cNvSpPr>
            <a:spLocks noChangeShapeType="1"/>
          </p:cNvSpPr>
          <p:nvPr/>
        </p:nvSpPr>
        <p:spPr bwMode="auto">
          <a:xfrm>
            <a:off x="508000" y="533400"/>
            <a:ext cx="90170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Line 71"/>
          <p:cNvSpPr>
            <a:spLocks noChangeShapeType="1"/>
          </p:cNvSpPr>
          <p:nvPr/>
        </p:nvSpPr>
        <p:spPr bwMode="auto">
          <a:xfrm>
            <a:off x="525463" y="7137400"/>
            <a:ext cx="90043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Rectangle 62"/>
          <p:cNvSpPr>
            <a:spLocks noChangeArrowheads="1"/>
          </p:cNvSpPr>
          <p:nvPr/>
        </p:nvSpPr>
        <p:spPr bwMode="auto">
          <a:xfrm>
            <a:off x="2304899" y="6880225"/>
            <a:ext cx="5445431" cy="51551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0821" tIns="49526" rIns="100821" bIns="49526">
            <a:spAutoFit/>
          </a:bodyPr>
          <a:lstStyle/>
          <a:p>
            <a:pPr algn="ctr" defTabSz="1019175"/>
            <a:r>
              <a:rPr lang="en-US" sz="2700" b="1" dirty="0">
                <a:latin typeface="Times" charset="0"/>
              </a:rPr>
              <a:t>“LAANCLOUBAMMEI” BAIBAL</a:t>
            </a:r>
          </a:p>
        </p:txBody>
      </p:sp>
      <p:sp>
        <p:nvSpPr>
          <p:cNvPr id="10282" name="Text Box 72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283" name="Text Box 78"/>
          <p:cNvSpPr txBox="1">
            <a:spLocks noChangeArrowheads="1"/>
          </p:cNvSpPr>
          <p:nvPr/>
        </p:nvSpPr>
        <p:spPr bwMode="auto">
          <a:xfrm>
            <a:off x="454025" y="7332663"/>
            <a:ext cx="9969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latin typeface="Arial" charset="0"/>
              </a:rPr>
              <a:t>©2006 TBBMI</a:t>
            </a:r>
          </a:p>
        </p:txBody>
      </p:sp>
      <p:sp>
        <p:nvSpPr>
          <p:cNvPr id="10284" name="Text Box 81"/>
          <p:cNvSpPr txBox="1">
            <a:spLocks noChangeArrowheads="1"/>
          </p:cNvSpPr>
          <p:nvPr/>
        </p:nvSpPr>
        <p:spPr bwMode="auto">
          <a:xfrm>
            <a:off x="9017000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04</a:t>
            </a:r>
          </a:p>
        </p:txBody>
      </p:sp>
      <p:sp>
        <p:nvSpPr>
          <p:cNvPr id="326739" name="Rectangle 83"/>
          <p:cNvSpPr>
            <a:spLocks noChangeArrowheads="1"/>
          </p:cNvSpPr>
          <p:nvPr/>
        </p:nvSpPr>
        <p:spPr bwMode="auto">
          <a:xfrm>
            <a:off x="8534400" y="7343775"/>
            <a:ext cx="658813" cy="244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lang="en-US" sz="1000" b="1">
                <a:effectLst>
                  <a:outerShdw blurRad="38100" dist="38100" dir="2700000" algn="tl">
                    <a:srgbClr val="DDDDDD"/>
                  </a:outerShdw>
                </a:effectLst>
              </a:rPr>
              <a:t>9.6.07.</a:t>
            </a:r>
          </a:p>
        </p:txBody>
      </p:sp>
      <p:sp>
        <p:nvSpPr>
          <p:cNvPr id="10286" name="AutoShape 86"/>
          <p:cNvSpPr>
            <a:spLocks noChangeArrowheads="1"/>
          </p:cNvSpPr>
          <p:nvPr/>
        </p:nvSpPr>
        <p:spPr bwMode="auto">
          <a:xfrm flipH="1">
            <a:off x="7700963" y="4787900"/>
            <a:ext cx="1023937" cy="690563"/>
          </a:xfrm>
          <a:prstGeom prst="parallelogram">
            <a:avLst>
              <a:gd name="adj" fmla="val 25976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1800"/>
          </a:p>
        </p:txBody>
      </p:sp>
      <p:sp>
        <p:nvSpPr>
          <p:cNvPr id="10287" name="Rectangle 87"/>
          <p:cNvSpPr>
            <a:spLocks noChangeArrowheads="1"/>
          </p:cNvSpPr>
          <p:nvPr/>
        </p:nvSpPr>
        <p:spPr bwMode="auto">
          <a:xfrm>
            <a:off x="2111375" y="5087938"/>
            <a:ext cx="898525" cy="509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2700" b="1">
                <a:latin typeface="Times" charset="0"/>
              </a:rPr>
              <a:t>1</a:t>
            </a:r>
          </a:p>
        </p:txBody>
      </p:sp>
      <p:sp>
        <p:nvSpPr>
          <p:cNvPr id="10288" name="Rectangle 88"/>
          <p:cNvSpPr>
            <a:spLocks noChangeArrowheads="1"/>
          </p:cNvSpPr>
          <p:nvPr/>
        </p:nvSpPr>
        <p:spPr bwMode="auto">
          <a:xfrm>
            <a:off x="2551113" y="4051300"/>
            <a:ext cx="9001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2</a:t>
            </a:r>
          </a:p>
        </p:txBody>
      </p:sp>
      <p:sp>
        <p:nvSpPr>
          <p:cNvPr id="10289" name="Rectangle 89"/>
          <p:cNvSpPr>
            <a:spLocks noChangeArrowheads="1"/>
          </p:cNvSpPr>
          <p:nvPr/>
        </p:nvSpPr>
        <p:spPr bwMode="auto">
          <a:xfrm>
            <a:off x="3327400" y="324643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3</a:t>
            </a:r>
          </a:p>
        </p:txBody>
      </p:sp>
      <p:sp>
        <p:nvSpPr>
          <p:cNvPr id="10290" name="Rectangle 90"/>
          <p:cNvSpPr>
            <a:spLocks noChangeArrowheads="1"/>
          </p:cNvSpPr>
          <p:nvPr/>
        </p:nvSpPr>
        <p:spPr bwMode="auto">
          <a:xfrm>
            <a:off x="4811713" y="2832100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4</a:t>
            </a:r>
          </a:p>
        </p:txBody>
      </p:sp>
      <p:sp>
        <p:nvSpPr>
          <p:cNvPr id="10291" name="Rectangle 91"/>
          <p:cNvSpPr>
            <a:spLocks noChangeArrowheads="1"/>
          </p:cNvSpPr>
          <p:nvPr/>
        </p:nvSpPr>
        <p:spPr bwMode="auto">
          <a:xfrm>
            <a:off x="5916613" y="31892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5</a:t>
            </a:r>
          </a:p>
        </p:txBody>
      </p:sp>
      <p:sp>
        <p:nvSpPr>
          <p:cNvPr id="10292" name="Rectangle 92"/>
          <p:cNvSpPr>
            <a:spLocks noChangeArrowheads="1"/>
          </p:cNvSpPr>
          <p:nvPr/>
        </p:nvSpPr>
        <p:spPr bwMode="auto">
          <a:xfrm>
            <a:off x="6559550" y="37099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6</a:t>
            </a:r>
          </a:p>
        </p:txBody>
      </p:sp>
      <p:sp>
        <p:nvSpPr>
          <p:cNvPr id="10293" name="Rectangle 93"/>
          <p:cNvSpPr>
            <a:spLocks noChangeArrowheads="1"/>
          </p:cNvSpPr>
          <p:nvPr/>
        </p:nvSpPr>
        <p:spPr bwMode="auto">
          <a:xfrm>
            <a:off x="7100888" y="4408488"/>
            <a:ext cx="8985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7</a:t>
            </a:r>
          </a:p>
        </p:txBody>
      </p:sp>
      <p:sp>
        <p:nvSpPr>
          <p:cNvPr id="10294" name="Rectangle 95"/>
          <p:cNvSpPr>
            <a:spLocks noChangeArrowheads="1"/>
          </p:cNvSpPr>
          <p:nvPr/>
        </p:nvSpPr>
        <p:spPr bwMode="auto">
          <a:xfrm>
            <a:off x="7446963" y="5310188"/>
            <a:ext cx="6080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821" tIns="49526" rIns="100821" bIns="49526">
            <a:spAutoFit/>
          </a:bodyPr>
          <a:lstStyle/>
          <a:p>
            <a:pPr algn="l" defTabSz="1019175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8</a:t>
            </a:r>
          </a:p>
        </p:txBody>
      </p:sp>
      <p:sp>
        <p:nvSpPr>
          <p:cNvPr id="10295" name="Line 97"/>
          <p:cNvSpPr>
            <a:spLocks noChangeShapeType="1"/>
          </p:cNvSpPr>
          <p:nvPr/>
        </p:nvSpPr>
        <p:spPr bwMode="auto">
          <a:xfrm>
            <a:off x="2374900" y="5511800"/>
            <a:ext cx="1651000" cy="114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6" name="Rectangle 98"/>
          <p:cNvSpPr>
            <a:spLocks noChangeArrowheads="1"/>
          </p:cNvSpPr>
          <p:nvPr/>
        </p:nvSpPr>
        <p:spPr bwMode="auto">
          <a:xfrm>
            <a:off x="2900363" y="5969000"/>
            <a:ext cx="749300" cy="266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7" name="Line 100"/>
          <p:cNvSpPr>
            <a:spLocks noChangeShapeType="1"/>
          </p:cNvSpPr>
          <p:nvPr/>
        </p:nvSpPr>
        <p:spPr bwMode="auto">
          <a:xfrm flipV="1">
            <a:off x="3009900" y="5927725"/>
            <a:ext cx="777875" cy="95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8" name="Rectangle 101"/>
          <p:cNvSpPr>
            <a:spLocks noChangeArrowheads="1"/>
          </p:cNvSpPr>
          <p:nvPr/>
        </p:nvSpPr>
        <p:spPr bwMode="auto">
          <a:xfrm>
            <a:off x="3268663" y="5643563"/>
            <a:ext cx="269875" cy="2444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9" name="Line 12"/>
          <p:cNvSpPr>
            <a:spLocks noChangeShapeType="1"/>
          </p:cNvSpPr>
          <p:nvPr/>
        </p:nvSpPr>
        <p:spPr bwMode="auto">
          <a:xfrm>
            <a:off x="2517775" y="5680075"/>
            <a:ext cx="1436688" cy="238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0" name="Line 102"/>
          <p:cNvSpPr>
            <a:spLocks noChangeShapeType="1"/>
          </p:cNvSpPr>
          <p:nvPr/>
        </p:nvSpPr>
        <p:spPr bwMode="auto">
          <a:xfrm flipV="1">
            <a:off x="3114675" y="5749925"/>
            <a:ext cx="550863" cy="63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1" name="Freeform 103"/>
          <p:cNvSpPr>
            <a:spLocks/>
          </p:cNvSpPr>
          <p:nvPr/>
        </p:nvSpPr>
        <p:spPr bwMode="auto">
          <a:xfrm>
            <a:off x="3271838" y="5772150"/>
            <a:ext cx="25400" cy="90488"/>
          </a:xfrm>
          <a:custGeom>
            <a:avLst/>
            <a:gdLst>
              <a:gd name="T0" fmla="*/ 2147483647 w 16"/>
              <a:gd name="T1" fmla="*/ 0 h 57"/>
              <a:gd name="T2" fmla="*/ 2147483647 w 16"/>
              <a:gd name="T3" fmla="*/ 2147483647 h 57"/>
              <a:gd name="T4" fmla="*/ 0 w 16"/>
              <a:gd name="T5" fmla="*/ 2147483647 h 57"/>
              <a:gd name="T6" fmla="*/ 0 60000 65536"/>
              <a:gd name="T7" fmla="*/ 0 60000 65536"/>
              <a:gd name="T8" fmla="*/ 0 60000 65536"/>
              <a:gd name="T9" fmla="*/ 0 w 16"/>
              <a:gd name="T10" fmla="*/ 0 h 57"/>
              <a:gd name="T11" fmla="*/ 16 w 16"/>
              <a:gd name="T12" fmla="*/ 57 h 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2" name="Freeform 104"/>
          <p:cNvSpPr>
            <a:spLocks/>
          </p:cNvSpPr>
          <p:nvPr/>
        </p:nvSpPr>
        <p:spPr bwMode="auto">
          <a:xfrm>
            <a:off x="3478213" y="5776913"/>
            <a:ext cx="25400" cy="90487"/>
          </a:xfrm>
          <a:custGeom>
            <a:avLst/>
            <a:gdLst>
              <a:gd name="T0" fmla="*/ 2147483647 w 16"/>
              <a:gd name="T1" fmla="*/ 0 h 57"/>
              <a:gd name="T2" fmla="*/ 2147483647 w 16"/>
              <a:gd name="T3" fmla="*/ 2147483647 h 57"/>
              <a:gd name="T4" fmla="*/ 0 w 16"/>
              <a:gd name="T5" fmla="*/ 2147483647 h 57"/>
              <a:gd name="T6" fmla="*/ 0 60000 65536"/>
              <a:gd name="T7" fmla="*/ 0 60000 65536"/>
              <a:gd name="T8" fmla="*/ 0 60000 65536"/>
              <a:gd name="T9" fmla="*/ 0 w 16"/>
              <a:gd name="T10" fmla="*/ 0 h 57"/>
              <a:gd name="T11" fmla="*/ 16 w 16"/>
              <a:gd name="T12" fmla="*/ 57 h 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3" name="Freeform 105"/>
          <p:cNvSpPr>
            <a:spLocks/>
          </p:cNvSpPr>
          <p:nvPr/>
        </p:nvSpPr>
        <p:spPr bwMode="auto">
          <a:xfrm>
            <a:off x="3335338" y="5776913"/>
            <a:ext cx="25400" cy="90487"/>
          </a:xfrm>
          <a:custGeom>
            <a:avLst/>
            <a:gdLst>
              <a:gd name="T0" fmla="*/ 2147483647 w 16"/>
              <a:gd name="T1" fmla="*/ 0 h 57"/>
              <a:gd name="T2" fmla="*/ 2147483647 w 16"/>
              <a:gd name="T3" fmla="*/ 2147483647 h 57"/>
              <a:gd name="T4" fmla="*/ 0 w 16"/>
              <a:gd name="T5" fmla="*/ 2147483647 h 57"/>
              <a:gd name="T6" fmla="*/ 0 60000 65536"/>
              <a:gd name="T7" fmla="*/ 0 60000 65536"/>
              <a:gd name="T8" fmla="*/ 0 60000 65536"/>
              <a:gd name="T9" fmla="*/ 0 w 16"/>
              <a:gd name="T10" fmla="*/ 0 h 57"/>
              <a:gd name="T11" fmla="*/ 16 w 16"/>
              <a:gd name="T12" fmla="*/ 57 h 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4" name="Freeform 106"/>
          <p:cNvSpPr>
            <a:spLocks/>
          </p:cNvSpPr>
          <p:nvPr/>
        </p:nvSpPr>
        <p:spPr bwMode="auto">
          <a:xfrm>
            <a:off x="3406775" y="5767388"/>
            <a:ext cx="25400" cy="90487"/>
          </a:xfrm>
          <a:custGeom>
            <a:avLst/>
            <a:gdLst>
              <a:gd name="T0" fmla="*/ 2147483647 w 16"/>
              <a:gd name="T1" fmla="*/ 0 h 57"/>
              <a:gd name="T2" fmla="*/ 2147483647 w 16"/>
              <a:gd name="T3" fmla="*/ 2147483647 h 57"/>
              <a:gd name="T4" fmla="*/ 0 w 16"/>
              <a:gd name="T5" fmla="*/ 2147483647 h 57"/>
              <a:gd name="T6" fmla="*/ 0 60000 65536"/>
              <a:gd name="T7" fmla="*/ 0 60000 65536"/>
              <a:gd name="T8" fmla="*/ 0 60000 65536"/>
              <a:gd name="T9" fmla="*/ 0 w 16"/>
              <a:gd name="T10" fmla="*/ 0 h 57"/>
              <a:gd name="T11" fmla="*/ 16 w 16"/>
              <a:gd name="T12" fmla="*/ 57 h 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711" name="Oval 55"/>
          <p:cNvSpPr>
            <a:spLocks noChangeArrowheads="1"/>
          </p:cNvSpPr>
          <p:nvPr/>
        </p:nvSpPr>
        <p:spPr bwMode="auto">
          <a:xfrm rot="3254610">
            <a:off x="2135981" y="2536032"/>
            <a:ext cx="3306763" cy="4222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06" name="Rectangle 107"/>
          <p:cNvSpPr>
            <a:spLocks noChangeArrowheads="1"/>
          </p:cNvSpPr>
          <p:nvPr/>
        </p:nvSpPr>
        <p:spPr bwMode="auto">
          <a:xfrm>
            <a:off x="2070100" y="5334000"/>
            <a:ext cx="134938" cy="261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7" name="Line 108"/>
          <p:cNvSpPr>
            <a:spLocks noChangeShapeType="1"/>
          </p:cNvSpPr>
          <p:nvPr/>
        </p:nvSpPr>
        <p:spPr bwMode="auto">
          <a:xfrm flipH="1">
            <a:off x="2105025" y="5287963"/>
            <a:ext cx="79375" cy="3159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08" name="Line 110"/>
          <p:cNvSpPr>
            <a:spLocks noChangeShapeType="1"/>
          </p:cNvSpPr>
          <p:nvPr/>
        </p:nvSpPr>
        <p:spPr bwMode="auto">
          <a:xfrm flipH="1">
            <a:off x="2168525" y="5156200"/>
            <a:ext cx="77788" cy="46831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99" grpId="0" autoUpdateAnimBg="0"/>
      <p:bldP spid="326700" grpId="0" autoUpdateAnimBg="0"/>
      <p:bldP spid="326701" grpId="0" autoUpdateAnimBg="0"/>
      <p:bldP spid="326707" grpId="0" autoUpdateAnimBg="0"/>
      <p:bldP spid="32671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02402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04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3990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1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2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3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4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5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6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7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8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3999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4005" name="Text Box 21"/>
          <p:cNvSpPr txBox="1">
            <a:spLocks noChangeArrowheads="1"/>
          </p:cNvSpPr>
          <p:nvPr/>
        </p:nvSpPr>
        <p:spPr bwMode="auto">
          <a:xfrm>
            <a:off x="5280025" y="6554788"/>
            <a:ext cx="160178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SOL. LU	</a:t>
            </a:r>
          </a:p>
        </p:txBody>
      </p:sp>
      <p:sp>
        <p:nvSpPr>
          <p:cNvPr id="1194009" name="Rectangle 25"/>
          <p:cNvSpPr>
            <a:spLocks noChangeArrowheads="1"/>
          </p:cNvSpPr>
          <p:nvPr/>
        </p:nvSpPr>
        <p:spPr bwMode="auto">
          <a:xfrm>
            <a:off x="7430889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sp>
        <p:nvSpPr>
          <p:cNvPr id="1194010" name="Rectangle 26"/>
          <p:cNvSpPr>
            <a:spLocks noChangeArrowheads="1"/>
          </p:cNvSpPr>
          <p:nvPr/>
        </p:nvSpPr>
        <p:spPr bwMode="auto">
          <a:xfrm>
            <a:off x="6808059" y="6481729"/>
            <a:ext cx="2768181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l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SOL. RUI NOWKAW-MIHMEI LAM </a:t>
            </a:r>
          </a:p>
        </p:txBody>
      </p:sp>
      <p:pic>
        <p:nvPicPr>
          <p:cNvPr id="1194011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94012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2429" name="Text Box 3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49</a:t>
            </a:r>
          </a:p>
        </p:txBody>
      </p:sp>
      <p:sp>
        <p:nvSpPr>
          <p:cNvPr id="1194016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2431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2432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3" name="Rectangle 37" descr="75%"/>
          <p:cNvSpPr>
            <a:spLocks noChangeArrowheads="1"/>
          </p:cNvSpPr>
          <p:nvPr/>
        </p:nvSpPr>
        <p:spPr bwMode="auto">
          <a:xfrm>
            <a:off x="1008063" y="5811838"/>
            <a:ext cx="366712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4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5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6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7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8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9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0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1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102442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3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4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5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6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7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8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9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0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1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2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1194053" name="Rectangle 69"/>
          <p:cNvSpPr>
            <a:spLocks noChangeArrowheads="1"/>
          </p:cNvSpPr>
          <p:nvPr/>
        </p:nvSpPr>
        <p:spPr bwMode="auto">
          <a:xfrm>
            <a:off x="1798638" y="5738813"/>
            <a:ext cx="1037142" cy="39754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000" b="1" dirty="0">
                <a:solidFill>
                  <a:schemeClr val="hlink"/>
                </a:solidFill>
                <a:latin typeface="Helvetica" charset="0"/>
              </a:rPr>
              <a:t>Sol. Lu</a:t>
            </a:r>
          </a:p>
        </p:txBody>
      </p:sp>
      <p:sp>
        <p:nvSpPr>
          <p:cNvPr id="102454" name="Rectangle 70"/>
          <p:cNvSpPr>
            <a:spLocks noChangeArrowheads="1"/>
          </p:cNvSpPr>
          <p:nvPr/>
        </p:nvSpPr>
        <p:spPr bwMode="auto">
          <a:xfrm>
            <a:off x="1789113" y="4768850"/>
            <a:ext cx="8080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Eccl</a:t>
            </a:r>
          </a:p>
        </p:txBody>
      </p:sp>
      <p:sp>
        <p:nvSpPr>
          <p:cNvPr id="102455" name="Rectangle 71"/>
          <p:cNvSpPr>
            <a:spLocks noChangeArrowheads="1"/>
          </p:cNvSpPr>
          <p:nvPr/>
        </p:nvSpPr>
        <p:spPr bwMode="auto">
          <a:xfrm>
            <a:off x="1827213" y="3036888"/>
            <a:ext cx="746998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Kal</a:t>
            </a:r>
            <a:r>
              <a:rPr lang="en-US" sz="2400" b="1" dirty="0">
                <a:latin typeface="Helvetica" charset="0"/>
              </a:rPr>
              <a:t>.</a:t>
            </a:r>
          </a:p>
        </p:txBody>
      </p:sp>
      <p:grpSp>
        <p:nvGrpSpPr>
          <p:cNvPr id="102456" name="Group 75"/>
          <p:cNvGrpSpPr>
            <a:grpSpLocks/>
          </p:cNvGrpSpPr>
          <p:nvPr/>
        </p:nvGrpSpPr>
        <p:grpSpPr bwMode="auto">
          <a:xfrm>
            <a:off x="2421810" y="3514452"/>
            <a:ext cx="1373185" cy="767169"/>
            <a:chOff x="1844" y="2025"/>
            <a:chExt cx="865" cy="338"/>
          </a:xfrm>
        </p:grpSpPr>
        <p:sp>
          <p:nvSpPr>
            <p:cNvPr id="102490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865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</a:t>
              </a:r>
              <a:r>
                <a:rPr lang="en-US" sz="1400" b="1" dirty="0" err="1">
                  <a:latin typeface="Helvetica" charset="0"/>
                </a:rPr>
                <a:t>lunghmei</a:t>
              </a:r>
              <a:r>
                <a:rPr lang="en-US" sz="1400" b="1" dirty="0">
                  <a:latin typeface="Helvetica" charset="0"/>
                </a:rPr>
                <a:t> lam</a:t>
              </a:r>
            </a:p>
          </p:txBody>
        </p:sp>
        <p:sp>
          <p:nvSpPr>
            <p:cNvPr id="102491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sp>
        <p:nvSpPr>
          <p:cNvPr id="102457" name="Rectangle 78"/>
          <p:cNvSpPr>
            <a:spLocks noChangeArrowheads="1"/>
          </p:cNvSpPr>
          <p:nvPr/>
        </p:nvSpPr>
        <p:spPr bwMode="auto">
          <a:xfrm>
            <a:off x="1797050" y="3886200"/>
            <a:ext cx="729366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Lat.</a:t>
            </a:r>
          </a:p>
        </p:txBody>
      </p:sp>
      <p:grpSp>
        <p:nvGrpSpPr>
          <p:cNvPr id="102458" name="Group 79"/>
          <p:cNvGrpSpPr>
            <a:grpSpLocks/>
          </p:cNvGrpSpPr>
          <p:nvPr/>
        </p:nvGrpSpPr>
        <p:grpSpPr bwMode="auto">
          <a:xfrm>
            <a:off x="2492377" y="4508796"/>
            <a:ext cx="1041401" cy="668338"/>
            <a:chOff x="1892" y="2617"/>
            <a:chExt cx="656" cy="421"/>
          </a:xfrm>
        </p:grpSpPr>
        <p:sp>
          <p:nvSpPr>
            <p:cNvPr id="102488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628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panty</a:t>
              </a:r>
            </a:p>
            <a:p>
              <a:pPr algn="l"/>
              <a:r>
                <a:rPr lang="en-US" sz="1400" b="1" dirty="0">
                  <a:latin typeface="Helvetica" charset="0"/>
                </a:rPr>
                <a:t>lam</a:t>
              </a:r>
            </a:p>
          </p:txBody>
        </p:sp>
        <p:sp>
          <p:nvSpPr>
            <p:cNvPr id="102489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grpSp>
        <p:nvGrpSpPr>
          <p:cNvPr id="102459" name="Group 82"/>
          <p:cNvGrpSpPr>
            <a:grpSpLocks/>
          </p:cNvGrpSpPr>
          <p:nvPr/>
        </p:nvGrpSpPr>
        <p:grpSpPr bwMode="auto">
          <a:xfrm>
            <a:off x="2670183" y="5479769"/>
            <a:ext cx="1169991" cy="657225"/>
            <a:chOff x="1845" y="3227"/>
            <a:chExt cx="737" cy="414"/>
          </a:xfrm>
        </p:grpSpPr>
        <p:sp>
          <p:nvSpPr>
            <p:cNvPr id="1194067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498" cy="1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Sol. </a:t>
              </a: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endParaRPr lang="en-US" sz="1400" b="1" dirty="0">
                <a:solidFill>
                  <a:schemeClr val="hlink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1194068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737" cy="3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lIns="90487" tIns="44450" rIns="90487" bIns="44450">
              <a:spAutoFit/>
            </a:bodyPr>
            <a:lstStyle/>
            <a:p>
              <a:pPr algn="l">
                <a:defRPr/>
              </a:pP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Nowkaw</a:t>
              </a: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-</a:t>
              </a:r>
            </a:p>
            <a:p>
              <a:pPr algn="l">
                <a:defRPr/>
              </a:pPr>
              <a:r>
                <a:rPr lang="en-US" sz="1400" b="1" dirty="0" err="1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mihmei</a:t>
              </a:r>
              <a:r>
                <a:rPr lang="en-US" sz="1400" b="1" dirty="0">
                  <a:solidFill>
                    <a:schemeClr val="hlink"/>
                  </a:solidFill>
                  <a:latin typeface="Helvetica" charset="0"/>
                  <a:ea typeface="+mn-ea"/>
                  <a:cs typeface="+mn-cs"/>
                </a:rPr>
                <a:t> lam</a:t>
              </a:r>
            </a:p>
          </p:txBody>
        </p:sp>
      </p:grpSp>
      <p:sp>
        <p:nvSpPr>
          <p:cNvPr id="102460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2461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2462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2463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2464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65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66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67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94084" name="AutoShape 100"/>
          <p:cNvSpPr>
            <a:spLocks noChangeArrowheads="1"/>
          </p:cNvSpPr>
          <p:nvPr/>
        </p:nvSpPr>
        <p:spPr bwMode="auto">
          <a:xfrm>
            <a:off x="5202238" y="6316663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94085" name="Line 101"/>
          <p:cNvSpPr>
            <a:spLocks noChangeShapeType="1"/>
          </p:cNvSpPr>
          <p:nvPr/>
        </p:nvSpPr>
        <p:spPr bwMode="auto">
          <a:xfrm>
            <a:off x="3663950" y="5921375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4086" name="AutoShape 102"/>
          <p:cNvSpPr>
            <a:spLocks noChangeArrowheads="1"/>
          </p:cNvSpPr>
          <p:nvPr/>
        </p:nvSpPr>
        <p:spPr bwMode="auto">
          <a:xfrm>
            <a:off x="1544638" y="5494338"/>
            <a:ext cx="21097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6" name="Group 85"/>
          <p:cNvGrpSpPr>
            <a:grpSpLocks/>
          </p:cNvGrpSpPr>
          <p:nvPr/>
        </p:nvGrpSpPr>
        <p:grpSpPr bwMode="auto">
          <a:xfrm>
            <a:off x="2455863" y="1473200"/>
            <a:ext cx="1130300" cy="501650"/>
            <a:chOff x="1952" y="554"/>
            <a:chExt cx="712" cy="316"/>
          </a:xfrm>
        </p:grpSpPr>
        <p:sp>
          <p:nvSpPr>
            <p:cNvPr id="102477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2478" name="Rectangle 87"/>
            <p:cNvSpPr>
              <a:spLocks noChangeArrowheads="1"/>
            </p:cNvSpPr>
            <p:nvPr/>
          </p:nvSpPr>
          <p:spPr bwMode="auto">
            <a:xfrm>
              <a:off x="2059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Abraham</a:t>
              </a: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2437121" y="2881313"/>
            <a:ext cx="1149354" cy="501650"/>
            <a:chOff x="1952" y="554"/>
            <a:chExt cx="724" cy="316"/>
          </a:xfrm>
        </p:grpSpPr>
        <p:sp>
          <p:nvSpPr>
            <p:cNvPr id="102475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2476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7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Thuanhmei</a:t>
              </a:r>
              <a:endParaRPr lang="en-US" sz="1400" b="1" dirty="0">
                <a:latin typeface="Helvetica" charset="0"/>
              </a:endParaRPr>
            </a:p>
          </p:txBody>
        </p:sp>
      </p:grpSp>
      <p:sp>
        <p:nvSpPr>
          <p:cNvPr id="94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4" name="Rectangle 22"/>
          <p:cNvSpPr>
            <a:spLocks noChangeArrowheads="1"/>
          </p:cNvSpPr>
          <p:nvPr/>
        </p:nvSpPr>
        <p:spPr bwMode="auto">
          <a:xfrm>
            <a:off x="6904113" y="5343525"/>
            <a:ext cx="2565253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PANTY LAM</a:t>
            </a:r>
          </a:p>
        </p:txBody>
      </p:sp>
      <p:sp>
        <p:nvSpPr>
          <p:cNvPr id="105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NING.	</a:t>
            </a:r>
          </a:p>
        </p:txBody>
      </p:sp>
      <p:sp>
        <p:nvSpPr>
          <p:cNvPr id="106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07" name="Rectangle 17"/>
          <p:cNvSpPr>
            <a:spLocks noChangeArrowheads="1"/>
          </p:cNvSpPr>
          <p:nvPr/>
        </p:nvSpPr>
        <p:spPr bwMode="auto">
          <a:xfrm>
            <a:off x="7167268" y="3540125"/>
            <a:ext cx="2031004" cy="3852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THUANHMEI</a:t>
            </a:r>
          </a:p>
        </p:txBody>
      </p:sp>
      <p:sp>
        <p:nvSpPr>
          <p:cNvPr id="108" name="Text Box 18"/>
          <p:cNvSpPr txBox="1">
            <a:spLocks noChangeArrowheads="1"/>
          </p:cNvSpPr>
          <p:nvPr/>
        </p:nvSpPr>
        <p:spPr bwMode="auto">
          <a:xfrm>
            <a:off x="5167313" y="3481388"/>
            <a:ext cx="1935162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KALUMLU	</a:t>
            </a:r>
          </a:p>
        </p:txBody>
      </p:sp>
      <p:sp>
        <p:nvSpPr>
          <p:cNvPr id="109" name="Rectangle 19"/>
          <p:cNvSpPr>
            <a:spLocks noChangeArrowheads="1"/>
          </p:cNvSpPr>
          <p:nvPr/>
        </p:nvSpPr>
        <p:spPr bwMode="auto">
          <a:xfrm>
            <a:off x="6937012" y="4383088"/>
            <a:ext cx="2691441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LUNGHMEI LAM</a:t>
            </a:r>
          </a:p>
        </p:txBody>
      </p:sp>
      <p:sp>
        <p:nvSpPr>
          <p:cNvPr id="110" name="Text Box 20"/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sp>
        <p:nvSpPr>
          <p:cNvPr id="111" name="Rectangle 30"/>
          <p:cNvSpPr>
            <a:spLocks noChangeArrowheads="1"/>
          </p:cNvSpPr>
          <p:nvPr/>
        </p:nvSpPr>
        <p:spPr bwMode="auto">
          <a:xfrm>
            <a:off x="7068345" y="2284413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grpSp>
        <p:nvGrpSpPr>
          <p:cNvPr id="112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113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14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115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16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117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18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19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4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4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4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4084" grpId="0" animBg="1"/>
      <p:bldP spid="1194086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ext Box 2"/>
          <p:cNvSpPr txBox="1">
            <a:spLocks noChangeArrowheads="1"/>
          </p:cNvSpPr>
          <p:nvPr/>
        </p:nvSpPr>
        <p:spPr bwMode="auto">
          <a:xfrm>
            <a:off x="9612313" y="7350125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04450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2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6038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39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0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1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2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3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4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5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6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47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6057" name="Rectangle 25"/>
          <p:cNvSpPr>
            <a:spLocks noChangeArrowheads="1"/>
          </p:cNvSpPr>
          <p:nvPr/>
        </p:nvSpPr>
        <p:spPr bwMode="auto">
          <a:xfrm>
            <a:off x="7439935" y="2284413"/>
            <a:ext cx="1189236" cy="30777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RAVRAMEI:</a:t>
            </a:r>
          </a:p>
        </p:txBody>
      </p:sp>
      <p:pic>
        <p:nvPicPr>
          <p:cNvPr id="1196059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96060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477" name="Text Box 31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50</a:t>
            </a:r>
          </a:p>
        </p:txBody>
      </p:sp>
      <p:sp>
        <p:nvSpPr>
          <p:cNvPr id="1196064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479" name="Arc 35" descr="75%"/>
          <p:cNvSpPr>
            <a:spLocks/>
          </p:cNvSpPr>
          <p:nvPr/>
        </p:nvSpPr>
        <p:spPr bwMode="auto">
          <a:xfrm rot="-5466694">
            <a:off x="1031875" y="1385888"/>
            <a:ext cx="557213" cy="58578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4480" name="Rectangle 36" descr="75%"/>
          <p:cNvSpPr>
            <a:spLocks noChangeArrowheads="1"/>
          </p:cNvSpPr>
          <p:nvPr/>
        </p:nvSpPr>
        <p:spPr bwMode="auto">
          <a:xfrm>
            <a:off x="1011238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1" name="Rectangle 37" descr="75%"/>
          <p:cNvSpPr>
            <a:spLocks noChangeArrowheads="1"/>
          </p:cNvSpPr>
          <p:nvPr/>
        </p:nvSpPr>
        <p:spPr bwMode="auto">
          <a:xfrm>
            <a:off x="1008063" y="5811838"/>
            <a:ext cx="366712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2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3" name="Rectangle 39"/>
          <p:cNvSpPr>
            <a:spLocks noChangeArrowheads="1"/>
          </p:cNvSpPr>
          <p:nvPr/>
        </p:nvSpPr>
        <p:spPr bwMode="auto">
          <a:xfrm>
            <a:off x="1985963" y="1995488"/>
            <a:ext cx="1809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04484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5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6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7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8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9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0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104491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2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3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4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5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6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7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8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9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0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1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Job</a:t>
            </a:r>
          </a:p>
        </p:txBody>
      </p:sp>
      <p:sp>
        <p:nvSpPr>
          <p:cNvPr id="104502" name="Rectangle 69"/>
          <p:cNvSpPr>
            <a:spLocks noChangeArrowheads="1"/>
          </p:cNvSpPr>
          <p:nvPr/>
        </p:nvSpPr>
        <p:spPr bwMode="auto">
          <a:xfrm>
            <a:off x="1798638" y="5738813"/>
            <a:ext cx="1037142" cy="397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000" b="1" dirty="0">
                <a:latin typeface="Helvetica" charset="0"/>
              </a:rPr>
              <a:t>Sol. Lu</a:t>
            </a:r>
          </a:p>
        </p:txBody>
      </p:sp>
      <p:grpSp>
        <p:nvGrpSpPr>
          <p:cNvPr id="104509" name="Group 82"/>
          <p:cNvGrpSpPr>
            <a:grpSpLocks/>
          </p:cNvGrpSpPr>
          <p:nvPr/>
        </p:nvGrpSpPr>
        <p:grpSpPr bwMode="auto">
          <a:xfrm>
            <a:off x="2670184" y="5269671"/>
            <a:ext cx="958853" cy="873125"/>
            <a:chOff x="1845" y="3227"/>
            <a:chExt cx="604" cy="550"/>
          </a:xfrm>
        </p:grpSpPr>
        <p:sp>
          <p:nvSpPr>
            <p:cNvPr id="104532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4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>
                  <a:latin typeface="Helvetica" charset="0"/>
                </a:rPr>
                <a:t>Sol. </a:t>
              </a:r>
              <a:r>
                <a:rPr lang="en-US" sz="1400" b="1" dirty="0" err="1">
                  <a:latin typeface="Helvetica" charset="0"/>
                </a:rPr>
                <a:t>rui</a:t>
              </a:r>
              <a:endParaRPr lang="en-US" sz="1400" b="1" dirty="0">
                <a:latin typeface="Helvetica" charset="0"/>
              </a:endParaRPr>
            </a:p>
          </p:txBody>
        </p:sp>
        <p:sp>
          <p:nvSpPr>
            <p:cNvPr id="104533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604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Nowkaw</a:t>
              </a:r>
              <a:r>
                <a:rPr lang="en-US" sz="1400" b="1" dirty="0">
                  <a:latin typeface="Helvetica" charset="0"/>
                </a:rPr>
                <a:t>-</a:t>
              </a:r>
            </a:p>
            <a:p>
              <a:pPr algn="l"/>
              <a:r>
                <a:rPr lang="en-US" sz="1400" b="1" dirty="0" err="1">
                  <a:latin typeface="Helvetica" charset="0"/>
                </a:rPr>
                <a:t>Mihmei</a:t>
              </a:r>
              <a:endParaRPr lang="en-US" sz="1400" b="1" dirty="0">
                <a:latin typeface="Helvetica" charset="0"/>
              </a:endParaRPr>
            </a:p>
            <a:p>
              <a:pPr algn="l"/>
              <a:r>
                <a:rPr lang="en-US" sz="1400" b="1" dirty="0">
                  <a:latin typeface="Helvetica" charset="0"/>
                </a:rPr>
                <a:t>lam</a:t>
              </a:r>
            </a:p>
          </p:txBody>
        </p:sp>
      </p:grpSp>
      <p:sp>
        <p:nvSpPr>
          <p:cNvPr id="104510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4511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4512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4513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4514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15" name="AutoShape 93"/>
          <p:cNvSpPr>
            <a:spLocks noChangeArrowheads="1"/>
          </p:cNvSpPr>
          <p:nvPr/>
        </p:nvSpPr>
        <p:spPr bwMode="auto">
          <a:xfrm rot="-5280000">
            <a:off x="289719" y="1269206"/>
            <a:ext cx="611188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516" name="Rectangle 94" descr="Small grid"/>
          <p:cNvSpPr>
            <a:spLocks noChangeArrowheads="1"/>
          </p:cNvSpPr>
          <p:nvPr/>
        </p:nvSpPr>
        <p:spPr bwMode="auto">
          <a:xfrm>
            <a:off x="715963" y="1285875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517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96129" name="AutoShape 97"/>
          <p:cNvSpPr>
            <a:spLocks noChangeArrowheads="1"/>
          </p:cNvSpPr>
          <p:nvPr/>
        </p:nvSpPr>
        <p:spPr bwMode="auto">
          <a:xfrm>
            <a:off x="5202238" y="1819275"/>
            <a:ext cx="1816100" cy="54737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96130" name="Rectangle 98"/>
          <p:cNvSpPr>
            <a:spLocks noChangeArrowheads="1"/>
          </p:cNvSpPr>
          <p:nvPr/>
        </p:nvSpPr>
        <p:spPr bwMode="auto">
          <a:xfrm>
            <a:off x="1349375" y="819150"/>
            <a:ext cx="2925763" cy="5670550"/>
          </a:xfrm>
          <a:prstGeom prst="rect">
            <a:avLst/>
          </a:prstGeom>
          <a:noFill/>
          <a:ln w="114300">
            <a:solidFill>
              <a:schemeClr val="hlink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 b="1">
              <a:solidFill>
                <a:schemeClr val="hlink"/>
              </a:solidFill>
              <a:ea typeface="+mn-ea"/>
              <a:cs typeface="+mn-cs"/>
            </a:endParaRPr>
          </a:p>
        </p:txBody>
      </p: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2455863" y="1473200"/>
            <a:ext cx="1114425" cy="501650"/>
            <a:chOff x="1952" y="554"/>
            <a:chExt cx="702" cy="316"/>
          </a:xfrm>
        </p:grpSpPr>
        <p:sp>
          <p:nvSpPr>
            <p:cNvPr id="104523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4524" name="Rectangle 87"/>
            <p:cNvSpPr>
              <a:spLocks noChangeArrowheads="1"/>
            </p:cNvSpPr>
            <p:nvPr/>
          </p:nvSpPr>
          <p:spPr bwMode="auto">
            <a:xfrm>
              <a:off x="2049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Abraham</a:t>
              </a:r>
            </a:p>
          </p:txBody>
        </p:sp>
      </p:grpSp>
      <p:sp>
        <p:nvSpPr>
          <p:cNvPr id="94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6" name="Rectangle 70"/>
          <p:cNvSpPr>
            <a:spLocks noChangeArrowheads="1"/>
          </p:cNvSpPr>
          <p:nvPr/>
        </p:nvSpPr>
        <p:spPr bwMode="auto">
          <a:xfrm>
            <a:off x="1789113" y="4768850"/>
            <a:ext cx="950580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Ning</a:t>
            </a:r>
            <a:r>
              <a:rPr lang="en-US" sz="2400" b="1" dirty="0">
                <a:latin typeface="Helvetica" charset="0"/>
              </a:rPr>
              <a:t>.</a:t>
            </a:r>
          </a:p>
        </p:txBody>
      </p:sp>
      <p:sp>
        <p:nvSpPr>
          <p:cNvPr id="117" name="Rectangle 71"/>
          <p:cNvSpPr>
            <a:spLocks noChangeArrowheads="1"/>
          </p:cNvSpPr>
          <p:nvPr/>
        </p:nvSpPr>
        <p:spPr bwMode="auto">
          <a:xfrm>
            <a:off x="1827213" y="3036888"/>
            <a:ext cx="746998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Kal</a:t>
            </a:r>
            <a:r>
              <a:rPr lang="en-US" sz="2400" b="1" dirty="0">
                <a:latin typeface="Helvetica" charset="0"/>
              </a:rPr>
              <a:t>.</a:t>
            </a:r>
          </a:p>
        </p:txBody>
      </p:sp>
      <p:grpSp>
        <p:nvGrpSpPr>
          <p:cNvPr id="118" name="Group 75"/>
          <p:cNvGrpSpPr>
            <a:grpSpLocks/>
          </p:cNvGrpSpPr>
          <p:nvPr/>
        </p:nvGrpSpPr>
        <p:grpSpPr bwMode="auto">
          <a:xfrm>
            <a:off x="2421810" y="3514458"/>
            <a:ext cx="1257298" cy="767170"/>
            <a:chOff x="1844" y="2025"/>
            <a:chExt cx="792" cy="338"/>
          </a:xfrm>
        </p:grpSpPr>
        <p:sp>
          <p:nvSpPr>
            <p:cNvPr id="119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792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</a:t>
              </a:r>
              <a:r>
                <a:rPr lang="en-US" sz="1400" b="1" dirty="0" err="1">
                  <a:latin typeface="Helvetica" charset="0"/>
                </a:rPr>
                <a:t>lunghmei</a:t>
              </a:r>
              <a:endParaRPr lang="en-US" sz="1400" b="1" dirty="0">
                <a:latin typeface="Helvetica" charset="0"/>
              </a:endParaRPr>
            </a:p>
            <a:p>
              <a:pPr algn="l"/>
              <a:r>
                <a:rPr lang="en-US" sz="1400" b="1" dirty="0">
                  <a:latin typeface="Helvetica" charset="0"/>
                </a:rPr>
                <a:t> lam</a:t>
              </a:r>
            </a:p>
          </p:txBody>
        </p:sp>
        <p:sp>
          <p:nvSpPr>
            <p:cNvPr id="120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sp>
        <p:nvSpPr>
          <p:cNvPr id="121" name="Rectangle 78"/>
          <p:cNvSpPr>
            <a:spLocks noChangeArrowheads="1"/>
          </p:cNvSpPr>
          <p:nvPr/>
        </p:nvSpPr>
        <p:spPr bwMode="auto">
          <a:xfrm>
            <a:off x="1797050" y="3886200"/>
            <a:ext cx="729366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Lat.</a:t>
            </a:r>
          </a:p>
        </p:txBody>
      </p:sp>
      <p:grpSp>
        <p:nvGrpSpPr>
          <p:cNvPr id="122" name="Group 79"/>
          <p:cNvGrpSpPr>
            <a:grpSpLocks/>
          </p:cNvGrpSpPr>
          <p:nvPr/>
        </p:nvGrpSpPr>
        <p:grpSpPr bwMode="auto">
          <a:xfrm>
            <a:off x="2492377" y="4508796"/>
            <a:ext cx="1041401" cy="668338"/>
            <a:chOff x="1892" y="2617"/>
            <a:chExt cx="656" cy="421"/>
          </a:xfrm>
        </p:grpSpPr>
        <p:sp>
          <p:nvSpPr>
            <p:cNvPr id="123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628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panty</a:t>
              </a:r>
            </a:p>
            <a:p>
              <a:pPr algn="l"/>
              <a:r>
                <a:rPr lang="en-US" sz="1400" b="1" dirty="0">
                  <a:latin typeface="Helvetica" charset="0"/>
                </a:rPr>
                <a:t>lam</a:t>
              </a:r>
            </a:p>
          </p:txBody>
        </p:sp>
        <p:sp>
          <p:nvSpPr>
            <p:cNvPr id="124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grpSp>
        <p:nvGrpSpPr>
          <p:cNvPr id="125" name="Group 85"/>
          <p:cNvGrpSpPr>
            <a:grpSpLocks/>
          </p:cNvGrpSpPr>
          <p:nvPr/>
        </p:nvGrpSpPr>
        <p:grpSpPr bwMode="auto">
          <a:xfrm>
            <a:off x="2437121" y="2881313"/>
            <a:ext cx="1149354" cy="501650"/>
            <a:chOff x="1952" y="554"/>
            <a:chExt cx="724" cy="316"/>
          </a:xfrm>
        </p:grpSpPr>
        <p:sp>
          <p:nvSpPr>
            <p:cNvPr id="12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2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7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Thuanhmei</a:t>
              </a:r>
              <a:endParaRPr lang="en-US" sz="1400" b="1" dirty="0">
                <a:latin typeface="Helvetica" charset="0"/>
              </a:endParaRPr>
            </a:p>
          </p:txBody>
        </p:sp>
      </p:grpSp>
      <p:grpSp>
        <p:nvGrpSpPr>
          <p:cNvPr id="128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30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131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32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133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34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35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sp>
        <p:nvSpPr>
          <p:cNvPr id="136" name="Text Box 21"/>
          <p:cNvSpPr txBox="1">
            <a:spLocks noChangeArrowheads="1"/>
          </p:cNvSpPr>
          <p:nvPr/>
        </p:nvSpPr>
        <p:spPr bwMode="auto">
          <a:xfrm>
            <a:off x="5280025" y="6554788"/>
            <a:ext cx="160178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SOL. LU	</a:t>
            </a:r>
          </a:p>
        </p:txBody>
      </p:sp>
      <p:sp>
        <p:nvSpPr>
          <p:cNvPr id="137" name="Rectangle 26"/>
          <p:cNvSpPr>
            <a:spLocks noChangeArrowheads="1"/>
          </p:cNvSpPr>
          <p:nvPr/>
        </p:nvSpPr>
        <p:spPr bwMode="auto">
          <a:xfrm>
            <a:off x="7056512" y="6182652"/>
            <a:ext cx="2768181" cy="82843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l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SOL. RUI</a:t>
            </a:r>
          </a:p>
          <a:p>
            <a:pPr algn="l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NOWKAW-MIHMEI LAM </a:t>
            </a:r>
          </a:p>
        </p:txBody>
      </p:sp>
      <p:sp>
        <p:nvSpPr>
          <p:cNvPr id="138" name="Rectangle 22"/>
          <p:cNvSpPr>
            <a:spLocks noChangeArrowheads="1"/>
          </p:cNvSpPr>
          <p:nvPr/>
        </p:nvSpPr>
        <p:spPr bwMode="auto">
          <a:xfrm>
            <a:off x="6904113" y="5343525"/>
            <a:ext cx="2565253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PANTY LAM</a:t>
            </a:r>
          </a:p>
        </p:txBody>
      </p:sp>
      <p:sp>
        <p:nvSpPr>
          <p:cNvPr id="139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NING.	</a:t>
            </a:r>
          </a:p>
        </p:txBody>
      </p:sp>
      <p:sp>
        <p:nvSpPr>
          <p:cNvPr id="140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41" name="Rectangle 17"/>
          <p:cNvSpPr>
            <a:spLocks noChangeArrowheads="1"/>
          </p:cNvSpPr>
          <p:nvPr/>
        </p:nvSpPr>
        <p:spPr bwMode="auto">
          <a:xfrm>
            <a:off x="7167268" y="3540125"/>
            <a:ext cx="2031004" cy="38523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THUANHMEI</a:t>
            </a:r>
          </a:p>
        </p:txBody>
      </p:sp>
      <p:sp>
        <p:nvSpPr>
          <p:cNvPr id="142" name="Text Box 18"/>
          <p:cNvSpPr txBox="1">
            <a:spLocks noChangeArrowheads="1"/>
          </p:cNvSpPr>
          <p:nvPr/>
        </p:nvSpPr>
        <p:spPr bwMode="auto">
          <a:xfrm>
            <a:off x="5167313" y="3481388"/>
            <a:ext cx="1935162" cy="8309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KALUMLU	</a:t>
            </a:r>
          </a:p>
        </p:txBody>
      </p:sp>
      <p:sp>
        <p:nvSpPr>
          <p:cNvPr id="143" name="Rectangle 19"/>
          <p:cNvSpPr>
            <a:spLocks noChangeArrowheads="1"/>
          </p:cNvSpPr>
          <p:nvPr/>
        </p:nvSpPr>
        <p:spPr bwMode="auto">
          <a:xfrm>
            <a:off x="7011444" y="4383088"/>
            <a:ext cx="2691441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RUI LUNGHMEI LAM</a:t>
            </a:r>
          </a:p>
        </p:txBody>
      </p:sp>
      <p:sp>
        <p:nvSpPr>
          <p:cNvPr id="144" name="Text Box 20"/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sp>
        <p:nvSpPr>
          <p:cNvPr id="145" name="Rectangle 30"/>
          <p:cNvSpPr>
            <a:spLocks noChangeArrowheads="1"/>
          </p:cNvSpPr>
          <p:nvPr/>
        </p:nvSpPr>
        <p:spPr bwMode="auto">
          <a:xfrm>
            <a:off x="7068345" y="2284413"/>
            <a:ext cx="2228850" cy="6937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6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6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6129" grpId="0" animBg="1"/>
      <p:bldP spid="1196130" grpId="0" animBg="1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5" y="450850"/>
            <a:ext cx="4721225" cy="676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8" name="Rectangle 4"/>
          <p:cNvSpPr>
            <a:spLocks noChangeArrowheads="1"/>
          </p:cNvSpPr>
          <p:nvPr/>
        </p:nvSpPr>
        <p:spPr bwMode="auto">
          <a:xfrm>
            <a:off x="5000625" y="412750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499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086" name="Line 6"/>
          <p:cNvSpPr>
            <a:spLocks noChangeShapeType="1"/>
          </p:cNvSpPr>
          <p:nvPr/>
        </p:nvSpPr>
        <p:spPr bwMode="auto">
          <a:xfrm>
            <a:off x="5500688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87" name="Line 7"/>
          <p:cNvSpPr>
            <a:spLocks noChangeShapeType="1"/>
          </p:cNvSpPr>
          <p:nvPr/>
        </p:nvSpPr>
        <p:spPr bwMode="auto">
          <a:xfrm>
            <a:off x="7129463" y="2933700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8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89" name="Line 9"/>
          <p:cNvSpPr>
            <a:spLocks noChangeShapeType="1"/>
          </p:cNvSpPr>
          <p:nvPr/>
        </p:nvSpPr>
        <p:spPr bwMode="auto">
          <a:xfrm>
            <a:off x="7148513" y="3940175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1" name="Line 11"/>
          <p:cNvSpPr>
            <a:spLocks noChangeShapeType="1"/>
          </p:cNvSpPr>
          <p:nvPr/>
        </p:nvSpPr>
        <p:spPr bwMode="auto">
          <a:xfrm>
            <a:off x="7137400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3" name="Line 13"/>
          <p:cNvSpPr>
            <a:spLocks noChangeShapeType="1"/>
          </p:cNvSpPr>
          <p:nvPr/>
        </p:nvSpPr>
        <p:spPr bwMode="auto">
          <a:xfrm>
            <a:off x="7132638" y="5986463"/>
            <a:ext cx="2112962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5" name="Line 15"/>
          <p:cNvSpPr>
            <a:spLocks noChangeShapeType="1"/>
          </p:cNvSpPr>
          <p:nvPr/>
        </p:nvSpPr>
        <p:spPr bwMode="auto">
          <a:xfrm>
            <a:off x="7137400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98096" name="Rectangle 16"/>
          <p:cNvSpPr>
            <a:spLocks noChangeArrowheads="1"/>
          </p:cNvSpPr>
          <p:nvPr/>
        </p:nvSpPr>
        <p:spPr bwMode="auto">
          <a:xfrm>
            <a:off x="5662613" y="2468563"/>
            <a:ext cx="912812" cy="5159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JOB</a:t>
            </a:r>
          </a:p>
        </p:txBody>
      </p:sp>
      <p:sp>
        <p:nvSpPr>
          <p:cNvPr id="1198097" name="Rectangle 17"/>
          <p:cNvSpPr>
            <a:spLocks noChangeArrowheads="1"/>
          </p:cNvSpPr>
          <p:nvPr/>
        </p:nvSpPr>
        <p:spPr bwMode="auto">
          <a:xfrm>
            <a:off x="7366239" y="3305175"/>
            <a:ext cx="1631471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1/2 DAVID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1 MOUSI</a:t>
            </a:r>
          </a:p>
        </p:txBody>
      </p:sp>
      <p:sp>
        <p:nvSpPr>
          <p:cNvPr id="1198098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KAL	</a:t>
            </a:r>
          </a:p>
        </p:txBody>
      </p:sp>
      <p:sp>
        <p:nvSpPr>
          <p:cNvPr id="1198099" name="Rectangle 19"/>
          <p:cNvSpPr>
            <a:spLocks noChangeArrowheads="1"/>
          </p:cNvSpPr>
          <p:nvPr/>
        </p:nvSpPr>
        <p:spPr bwMode="auto">
          <a:xfrm>
            <a:off x="6898728" y="4332288"/>
            <a:ext cx="2588015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l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 RUI 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LUNGHMEI LAM</a:t>
            </a:r>
          </a:p>
        </p:txBody>
      </p:sp>
      <p:sp>
        <p:nvSpPr>
          <p:cNvPr id="1198100" name="Text Box 20"/>
          <p:cNvSpPr txBox="1">
            <a:spLocks noChangeArrowheads="1"/>
          </p:cNvSpPr>
          <p:nvPr/>
        </p:nvSpPr>
        <p:spPr bwMode="auto">
          <a:xfrm>
            <a:off x="5461000" y="4529138"/>
            <a:ext cx="1376363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LAT.</a:t>
            </a:r>
          </a:p>
        </p:txBody>
      </p:sp>
      <p:sp>
        <p:nvSpPr>
          <p:cNvPr id="1198101" name="Text Box 21"/>
          <p:cNvSpPr txBox="1">
            <a:spLocks noChangeArrowheads="1"/>
          </p:cNvSpPr>
          <p:nvPr/>
        </p:nvSpPr>
        <p:spPr bwMode="auto">
          <a:xfrm>
            <a:off x="5280025" y="6554788"/>
            <a:ext cx="160178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SOL. LU	</a:t>
            </a:r>
          </a:p>
        </p:txBody>
      </p:sp>
      <p:sp>
        <p:nvSpPr>
          <p:cNvPr id="1198102" name="Rectangle 22"/>
          <p:cNvSpPr>
            <a:spLocks noChangeArrowheads="1"/>
          </p:cNvSpPr>
          <p:nvPr/>
        </p:nvSpPr>
        <p:spPr bwMode="auto">
          <a:xfrm>
            <a:off x="6993305" y="5343525"/>
            <a:ext cx="2386871" cy="68069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 RUI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PANTY LAM</a:t>
            </a:r>
          </a:p>
        </p:txBody>
      </p:sp>
      <p:sp>
        <p:nvSpPr>
          <p:cNvPr id="1198103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NING.	</a:t>
            </a:r>
          </a:p>
        </p:txBody>
      </p:sp>
      <p:sp>
        <p:nvSpPr>
          <p:cNvPr id="1198105" name="Rectangle 25"/>
          <p:cNvSpPr>
            <a:spLocks noChangeArrowheads="1"/>
          </p:cNvSpPr>
          <p:nvPr/>
        </p:nvSpPr>
        <p:spPr bwMode="auto">
          <a:xfrm>
            <a:off x="7812088" y="2284413"/>
            <a:ext cx="806450" cy="304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CIRCA:</a:t>
            </a:r>
          </a:p>
        </p:txBody>
      </p:sp>
      <p:sp>
        <p:nvSpPr>
          <p:cNvPr id="1198106" name="Rectangle 26"/>
          <p:cNvSpPr>
            <a:spLocks noChangeArrowheads="1"/>
          </p:cNvSpPr>
          <p:nvPr/>
        </p:nvSpPr>
        <p:spPr bwMode="auto">
          <a:xfrm>
            <a:off x="6792133" y="6066084"/>
            <a:ext cx="2860654" cy="97616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SOLOMON RUI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NOWKAW-MIHMEI</a:t>
            </a:r>
          </a:p>
          <a:p>
            <a:pPr algn="ctr">
              <a:lnSpc>
                <a:spcPct val="80000"/>
              </a:lnSpc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LAM</a:t>
            </a:r>
          </a:p>
        </p:txBody>
      </p:sp>
      <p:sp>
        <p:nvSpPr>
          <p:cNvPr id="1198108" name="Rectangle 28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98110" name="Rectangle 30"/>
          <p:cNvSpPr>
            <a:spLocks noChangeArrowheads="1"/>
          </p:cNvSpPr>
          <p:nvPr/>
        </p:nvSpPr>
        <p:spPr bwMode="auto">
          <a:xfrm>
            <a:off x="7304088" y="2301875"/>
            <a:ext cx="1755775" cy="6731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defRPr/>
            </a:pPr>
            <a:endParaRPr lang="en-US" sz="2400" b="1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80000"/>
              </a:lnSpc>
              <a:defRPr/>
            </a:pPr>
            <a:r>
              <a:rPr lang="en-US" sz="2400" b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ABRAHAM</a:t>
            </a:r>
          </a:p>
        </p:txBody>
      </p:sp>
      <p:sp>
        <p:nvSpPr>
          <p:cNvPr id="106524" name="Text Box 31"/>
          <p:cNvSpPr txBox="1">
            <a:spLocks noChangeArrowheads="1"/>
          </p:cNvSpPr>
          <p:nvPr/>
        </p:nvSpPr>
        <p:spPr bwMode="auto">
          <a:xfrm>
            <a:off x="9015413" y="737235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51</a:t>
            </a:r>
          </a:p>
        </p:txBody>
      </p:sp>
      <p:sp>
        <p:nvSpPr>
          <p:cNvPr id="1198112" name="Rectangle 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6526" name="Line 38"/>
          <p:cNvSpPr>
            <a:spLocks noChangeShapeType="1"/>
          </p:cNvSpPr>
          <p:nvPr/>
        </p:nvSpPr>
        <p:spPr bwMode="auto">
          <a:xfrm flipH="1" flipV="1">
            <a:off x="3592513" y="1087438"/>
            <a:ext cx="0" cy="5340350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1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2" name="Line 44"/>
          <p:cNvSpPr>
            <a:spLocks noChangeShapeType="1"/>
          </p:cNvSpPr>
          <p:nvPr/>
        </p:nvSpPr>
        <p:spPr bwMode="auto">
          <a:xfrm>
            <a:off x="2740025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3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4" name="Line 4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5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6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7" name="Rectangle 50"/>
          <p:cNvSpPr>
            <a:spLocks noChangeArrowheads="1"/>
          </p:cNvSpPr>
          <p:nvPr/>
        </p:nvSpPr>
        <p:spPr bwMode="auto">
          <a:xfrm>
            <a:off x="1604963" y="1541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2.</a:t>
            </a:r>
          </a:p>
        </p:txBody>
      </p:sp>
      <p:sp>
        <p:nvSpPr>
          <p:cNvPr id="106538" name="Line 51"/>
          <p:cNvSpPr>
            <a:spLocks noChangeShapeType="1"/>
          </p:cNvSpPr>
          <p:nvPr/>
        </p:nvSpPr>
        <p:spPr bwMode="auto">
          <a:xfrm>
            <a:off x="2714625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9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0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1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2" name="Line 55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3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4" name="Line 57"/>
          <p:cNvSpPr>
            <a:spLocks noChangeShapeType="1"/>
          </p:cNvSpPr>
          <p:nvPr/>
        </p:nvSpPr>
        <p:spPr bwMode="auto">
          <a:xfrm>
            <a:off x="2740025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5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6" name="Line 59"/>
          <p:cNvSpPr>
            <a:spLocks noChangeShapeType="1"/>
          </p:cNvSpPr>
          <p:nvPr/>
        </p:nvSpPr>
        <p:spPr bwMode="auto">
          <a:xfrm>
            <a:off x="2736850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2" name="Rectangle 65"/>
          <p:cNvSpPr>
            <a:spLocks noChangeArrowheads="1"/>
          </p:cNvSpPr>
          <p:nvPr/>
        </p:nvSpPr>
        <p:spPr bwMode="auto">
          <a:xfrm>
            <a:off x="2774950" y="1301750"/>
            <a:ext cx="180975" cy="27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endParaRPr lang="en-US" b="1">
              <a:latin typeface="Helvetica" charset="0"/>
            </a:endParaRPr>
          </a:p>
        </p:txBody>
      </p:sp>
      <p:sp>
        <p:nvSpPr>
          <p:cNvPr id="106553" name="Line 66"/>
          <p:cNvSpPr>
            <a:spLocks noChangeShapeType="1"/>
          </p:cNvSpPr>
          <p:nvPr/>
        </p:nvSpPr>
        <p:spPr bwMode="auto">
          <a:xfrm>
            <a:off x="1758950" y="33972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5" name="Rectangle 68"/>
          <p:cNvSpPr>
            <a:spLocks noChangeArrowheads="1"/>
          </p:cNvSpPr>
          <p:nvPr/>
        </p:nvSpPr>
        <p:spPr bwMode="auto">
          <a:xfrm>
            <a:off x="1912938" y="1544638"/>
            <a:ext cx="7223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Job</a:t>
            </a:r>
          </a:p>
        </p:txBody>
      </p:sp>
      <p:sp>
        <p:nvSpPr>
          <p:cNvPr id="106564" name="Rectangle 88"/>
          <p:cNvSpPr>
            <a:spLocks noChangeArrowheads="1"/>
          </p:cNvSpPr>
          <p:nvPr/>
        </p:nvSpPr>
        <p:spPr bwMode="auto">
          <a:xfrm>
            <a:off x="1543050" y="3049588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6565" name="Rectangle 89"/>
          <p:cNvSpPr>
            <a:spLocks noChangeArrowheads="1"/>
          </p:cNvSpPr>
          <p:nvPr/>
        </p:nvSpPr>
        <p:spPr bwMode="auto">
          <a:xfrm>
            <a:off x="1538288" y="3873500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6566" name="Rectangle 90"/>
          <p:cNvSpPr>
            <a:spLocks noChangeArrowheads="1"/>
          </p:cNvSpPr>
          <p:nvPr/>
        </p:nvSpPr>
        <p:spPr bwMode="auto">
          <a:xfrm>
            <a:off x="1541463" y="4752975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6567" name="Rectangle 91"/>
          <p:cNvSpPr>
            <a:spLocks noChangeArrowheads="1"/>
          </p:cNvSpPr>
          <p:nvPr/>
        </p:nvSpPr>
        <p:spPr bwMode="auto">
          <a:xfrm>
            <a:off x="1541463" y="5732463"/>
            <a:ext cx="43497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>
                <a:latin typeface="Helvetica" charset="0"/>
              </a:rPr>
              <a:t>7.</a:t>
            </a:r>
          </a:p>
        </p:txBody>
      </p:sp>
      <p:sp>
        <p:nvSpPr>
          <p:cNvPr id="106568" name="Rectangle 92"/>
          <p:cNvSpPr>
            <a:spLocks noChangeArrowheads="1"/>
          </p:cNvSpPr>
          <p:nvPr/>
        </p:nvSpPr>
        <p:spPr bwMode="auto">
          <a:xfrm>
            <a:off x="1576388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71" name="Rectangle 114"/>
          <p:cNvSpPr>
            <a:spLocks noChangeArrowheads="1"/>
          </p:cNvSpPr>
          <p:nvPr/>
        </p:nvSpPr>
        <p:spPr bwMode="auto">
          <a:xfrm>
            <a:off x="0" y="-1362075"/>
            <a:ext cx="10058400" cy="9134475"/>
          </a:xfrm>
          <a:prstGeom prst="rect">
            <a:avLst/>
          </a:prstGeom>
          <a:solidFill>
            <a:srgbClr val="000000">
              <a:alpha val="74901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" name="Group 120"/>
          <p:cNvGrpSpPr>
            <a:grpSpLocks/>
          </p:cNvGrpSpPr>
          <p:nvPr/>
        </p:nvGrpSpPr>
        <p:grpSpPr bwMode="auto">
          <a:xfrm>
            <a:off x="4040188" y="4318000"/>
            <a:ext cx="4762500" cy="730250"/>
            <a:chOff x="1592" y="2222"/>
            <a:chExt cx="3000" cy="460"/>
          </a:xfrm>
        </p:grpSpPr>
        <p:sp>
          <p:nvSpPr>
            <p:cNvPr id="1198183" name="Rectangle 103"/>
            <p:cNvSpPr>
              <a:spLocks noChangeArrowheads="1"/>
            </p:cNvSpPr>
            <p:nvPr/>
          </p:nvSpPr>
          <p:spPr bwMode="auto">
            <a:xfrm>
              <a:off x="1592" y="2222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98184" name="Text Box 104"/>
            <p:cNvSpPr txBox="1">
              <a:spLocks noChangeArrowheads="1"/>
            </p:cNvSpPr>
            <p:nvPr/>
          </p:nvSpPr>
          <p:spPr bwMode="auto">
            <a:xfrm>
              <a:off x="1872" y="2252"/>
              <a:ext cx="2460" cy="40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FFF819"/>
                  </a:solidFill>
                  <a:latin typeface="Arial" charset="0"/>
                </a:rPr>
                <a:t>LATKWDYN</a:t>
              </a:r>
              <a:endParaRPr lang="en-US" sz="1800" dirty="0">
                <a:solidFill>
                  <a:srgbClr val="FFF819"/>
                </a:solidFill>
              </a:endParaRPr>
            </a:p>
          </p:txBody>
        </p:sp>
      </p:grpSp>
      <p:grpSp>
        <p:nvGrpSpPr>
          <p:cNvPr id="9" name="Group 119"/>
          <p:cNvGrpSpPr>
            <a:grpSpLocks/>
          </p:cNvGrpSpPr>
          <p:nvPr/>
        </p:nvGrpSpPr>
        <p:grpSpPr bwMode="auto">
          <a:xfrm>
            <a:off x="4468813" y="5356428"/>
            <a:ext cx="4762500" cy="730250"/>
            <a:chOff x="2318" y="3088"/>
            <a:chExt cx="3000" cy="460"/>
          </a:xfrm>
        </p:grpSpPr>
        <p:sp>
          <p:nvSpPr>
            <p:cNvPr id="1198185" name="Rectangle 105"/>
            <p:cNvSpPr>
              <a:spLocks noChangeArrowheads="1"/>
            </p:cNvSpPr>
            <p:nvPr/>
          </p:nvSpPr>
          <p:spPr bwMode="auto">
            <a:xfrm>
              <a:off x="2318" y="3088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98186" name="Text Box 106"/>
            <p:cNvSpPr txBox="1">
              <a:spLocks noChangeArrowheads="1"/>
            </p:cNvSpPr>
            <p:nvPr/>
          </p:nvSpPr>
          <p:spPr bwMode="auto">
            <a:xfrm>
              <a:off x="2588" y="3118"/>
              <a:ext cx="2460" cy="40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FFF819"/>
                  </a:solidFill>
                  <a:latin typeface="Arial" charset="0"/>
                </a:rPr>
                <a:t>NINGTINGDYN</a:t>
              </a:r>
              <a:endParaRPr lang="en-US" sz="1800" dirty="0">
                <a:solidFill>
                  <a:srgbClr val="FFF819"/>
                </a:solidFill>
              </a:endParaRPr>
            </a:p>
          </p:txBody>
        </p:sp>
      </p:grpSp>
      <p:grpSp>
        <p:nvGrpSpPr>
          <p:cNvPr id="10" name="Group 118"/>
          <p:cNvGrpSpPr>
            <a:grpSpLocks/>
          </p:cNvGrpSpPr>
          <p:nvPr/>
        </p:nvGrpSpPr>
        <p:grpSpPr bwMode="auto">
          <a:xfrm>
            <a:off x="4875213" y="6299930"/>
            <a:ext cx="4857750" cy="730250"/>
            <a:chOff x="3086" y="4114"/>
            <a:chExt cx="3060" cy="460"/>
          </a:xfrm>
        </p:grpSpPr>
        <p:sp>
          <p:nvSpPr>
            <p:cNvPr id="1198187" name="Rectangle 107"/>
            <p:cNvSpPr>
              <a:spLocks noChangeArrowheads="1"/>
            </p:cNvSpPr>
            <p:nvPr/>
          </p:nvSpPr>
          <p:spPr bwMode="auto">
            <a:xfrm>
              <a:off x="3104" y="4114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98188" name="Text Box 108"/>
            <p:cNvSpPr txBox="1">
              <a:spLocks noChangeArrowheads="1"/>
            </p:cNvSpPr>
            <p:nvPr/>
          </p:nvSpPr>
          <p:spPr bwMode="auto">
            <a:xfrm>
              <a:off x="3086" y="4164"/>
              <a:ext cx="3060" cy="40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FFF819"/>
                  </a:solidFill>
                  <a:latin typeface="Arial" charset="0"/>
                </a:rPr>
                <a:t>SOLOMON LU</a:t>
              </a:r>
              <a:endParaRPr lang="en-US" sz="1800" dirty="0">
                <a:solidFill>
                  <a:srgbClr val="FFF819"/>
                </a:solidFill>
              </a:endParaRPr>
            </a:p>
          </p:txBody>
        </p:sp>
      </p:grpSp>
      <p:grpSp>
        <p:nvGrpSpPr>
          <p:cNvPr id="11" name="Group 85"/>
          <p:cNvGrpSpPr>
            <a:grpSpLocks/>
          </p:cNvGrpSpPr>
          <p:nvPr/>
        </p:nvGrpSpPr>
        <p:grpSpPr bwMode="auto">
          <a:xfrm>
            <a:off x="2455863" y="1473200"/>
            <a:ext cx="1098550" cy="501650"/>
            <a:chOff x="1952" y="554"/>
            <a:chExt cx="692" cy="316"/>
          </a:xfrm>
        </p:grpSpPr>
        <p:sp>
          <p:nvSpPr>
            <p:cNvPr id="106578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06579" name="Rectangle 87"/>
            <p:cNvSpPr>
              <a:spLocks noChangeArrowheads="1"/>
            </p:cNvSpPr>
            <p:nvPr/>
          </p:nvSpPr>
          <p:spPr bwMode="auto">
            <a:xfrm>
              <a:off x="2039" y="678"/>
              <a:ext cx="6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Abraham</a:t>
              </a:r>
            </a:p>
          </p:txBody>
        </p:sp>
      </p:grpSp>
      <p:sp>
        <p:nvSpPr>
          <p:cNvPr id="104" name="Text Box 282"/>
          <p:cNvSpPr txBox="1">
            <a:spLocks noChangeArrowheads="1"/>
          </p:cNvSpPr>
          <p:nvPr/>
        </p:nvSpPr>
        <p:spPr bwMode="auto">
          <a:xfrm>
            <a:off x="5283200" y="1838325"/>
            <a:ext cx="4111625" cy="5794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“</a:t>
            </a:r>
            <a:r>
              <a:rPr lang="en-US" altLang="ja-JP" sz="3200" b="1" i="1" dirty="0">
                <a:solidFill>
                  <a:srgbClr val="FFF819"/>
                </a:solidFill>
                <a:latin typeface="Helvetica" charset="0"/>
              </a:rPr>
              <a:t>CHWNHY</a:t>
            </a:r>
            <a:r>
              <a:rPr lang="ja-JP" altLang="en-US" sz="3200" b="1" i="1" dirty="0">
                <a:solidFill>
                  <a:srgbClr val="FFF819"/>
                </a:solidFill>
                <a:latin typeface="Helvetica" charset="0"/>
              </a:rPr>
              <a:t>”</a:t>
            </a:r>
            <a:endParaRPr lang="en-US" sz="3200" b="1" i="1" dirty="0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0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06" name="Rectangle 69"/>
          <p:cNvSpPr>
            <a:spLocks noChangeArrowheads="1"/>
          </p:cNvSpPr>
          <p:nvPr/>
        </p:nvSpPr>
        <p:spPr bwMode="auto">
          <a:xfrm>
            <a:off x="1798638" y="5738813"/>
            <a:ext cx="1037142" cy="397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000" b="1" dirty="0">
                <a:latin typeface="Helvetica" charset="0"/>
              </a:rPr>
              <a:t>Sol. Lu</a:t>
            </a:r>
          </a:p>
        </p:txBody>
      </p:sp>
      <p:grpSp>
        <p:nvGrpSpPr>
          <p:cNvPr id="107" name="Group 82"/>
          <p:cNvGrpSpPr>
            <a:grpSpLocks/>
          </p:cNvGrpSpPr>
          <p:nvPr/>
        </p:nvGrpSpPr>
        <p:grpSpPr bwMode="auto">
          <a:xfrm>
            <a:off x="2670184" y="5269671"/>
            <a:ext cx="958853" cy="873125"/>
            <a:chOff x="1845" y="3227"/>
            <a:chExt cx="604" cy="550"/>
          </a:xfrm>
        </p:grpSpPr>
        <p:sp>
          <p:nvSpPr>
            <p:cNvPr id="108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49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>
                  <a:latin typeface="Helvetica" charset="0"/>
                </a:rPr>
                <a:t>Sol. </a:t>
              </a:r>
              <a:r>
                <a:rPr lang="en-US" sz="1400" b="1" dirty="0" err="1">
                  <a:latin typeface="Helvetica" charset="0"/>
                </a:rPr>
                <a:t>rui</a:t>
              </a:r>
              <a:endParaRPr lang="en-US" sz="1400" b="1" dirty="0">
                <a:latin typeface="Helvetica" charset="0"/>
              </a:endParaRPr>
            </a:p>
          </p:txBody>
        </p:sp>
        <p:sp>
          <p:nvSpPr>
            <p:cNvPr id="109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604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Nowkaw</a:t>
              </a:r>
              <a:r>
                <a:rPr lang="en-US" sz="1400" b="1" dirty="0">
                  <a:latin typeface="Helvetica" charset="0"/>
                </a:rPr>
                <a:t>-</a:t>
              </a:r>
            </a:p>
            <a:p>
              <a:pPr algn="l"/>
              <a:r>
                <a:rPr lang="en-US" sz="1400" b="1" dirty="0" err="1">
                  <a:latin typeface="Helvetica" charset="0"/>
                </a:rPr>
                <a:t>Mihmei</a:t>
              </a:r>
              <a:endParaRPr lang="en-US" sz="1400" b="1" dirty="0">
                <a:latin typeface="Helvetica" charset="0"/>
              </a:endParaRPr>
            </a:p>
            <a:p>
              <a:pPr algn="l"/>
              <a:r>
                <a:rPr lang="en-US" sz="1400" b="1" dirty="0">
                  <a:latin typeface="Helvetica" charset="0"/>
                </a:rPr>
                <a:t>lam</a:t>
              </a:r>
            </a:p>
          </p:txBody>
        </p:sp>
      </p:grpSp>
      <p:sp>
        <p:nvSpPr>
          <p:cNvPr id="110" name="Text Box 95"/>
          <p:cNvSpPr txBox="1">
            <a:spLocks noChangeArrowheads="1"/>
          </p:cNvSpPr>
          <p:nvPr/>
        </p:nvSpPr>
        <p:spPr bwMode="auto">
          <a:xfrm rot="-5400000">
            <a:off x="1567656" y="3490119"/>
            <a:ext cx="4481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 Black" charset="0"/>
              </a:rPr>
              <a:t>CHWNHY (5)</a:t>
            </a:r>
            <a:endParaRPr lang="en-US" sz="1000" dirty="0">
              <a:latin typeface="Arial Black" charset="0"/>
            </a:endParaRPr>
          </a:p>
        </p:txBody>
      </p:sp>
      <p:sp>
        <p:nvSpPr>
          <p:cNvPr id="111" name="Rectangle 70"/>
          <p:cNvSpPr>
            <a:spLocks noChangeArrowheads="1"/>
          </p:cNvSpPr>
          <p:nvPr/>
        </p:nvSpPr>
        <p:spPr bwMode="auto">
          <a:xfrm>
            <a:off x="1789113" y="4768850"/>
            <a:ext cx="950580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Ning</a:t>
            </a:r>
            <a:r>
              <a:rPr lang="en-US" sz="2400" b="1" dirty="0">
                <a:latin typeface="Helvetica" charset="0"/>
              </a:rPr>
              <a:t>.</a:t>
            </a:r>
          </a:p>
        </p:txBody>
      </p:sp>
      <p:sp>
        <p:nvSpPr>
          <p:cNvPr id="112" name="Rectangle 71"/>
          <p:cNvSpPr>
            <a:spLocks noChangeArrowheads="1"/>
          </p:cNvSpPr>
          <p:nvPr/>
        </p:nvSpPr>
        <p:spPr bwMode="auto">
          <a:xfrm>
            <a:off x="1827213" y="3036888"/>
            <a:ext cx="746998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 err="1">
                <a:latin typeface="Helvetica" charset="0"/>
              </a:rPr>
              <a:t>Kal</a:t>
            </a:r>
            <a:r>
              <a:rPr lang="en-US" sz="2400" b="1" dirty="0">
                <a:latin typeface="Helvetica" charset="0"/>
              </a:rPr>
              <a:t>.</a:t>
            </a:r>
          </a:p>
        </p:txBody>
      </p:sp>
      <p:grpSp>
        <p:nvGrpSpPr>
          <p:cNvPr id="113" name="Group 75"/>
          <p:cNvGrpSpPr>
            <a:grpSpLocks/>
          </p:cNvGrpSpPr>
          <p:nvPr/>
        </p:nvGrpSpPr>
        <p:grpSpPr bwMode="auto">
          <a:xfrm>
            <a:off x="2421810" y="3514458"/>
            <a:ext cx="1257298" cy="767170"/>
            <a:chOff x="1844" y="2025"/>
            <a:chExt cx="792" cy="338"/>
          </a:xfrm>
        </p:grpSpPr>
        <p:sp>
          <p:nvSpPr>
            <p:cNvPr id="114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792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</a:t>
              </a:r>
              <a:r>
                <a:rPr lang="en-US" sz="1400" b="1" dirty="0" err="1">
                  <a:latin typeface="Helvetica" charset="0"/>
                </a:rPr>
                <a:t>lunghmei</a:t>
              </a:r>
              <a:endParaRPr lang="en-US" sz="1400" b="1" dirty="0">
                <a:latin typeface="Helvetica" charset="0"/>
              </a:endParaRPr>
            </a:p>
            <a:p>
              <a:pPr algn="l"/>
              <a:r>
                <a:rPr lang="en-US" sz="1400" b="1" dirty="0">
                  <a:latin typeface="Helvetica" charset="0"/>
                </a:rPr>
                <a:t> lam</a:t>
              </a:r>
            </a:p>
          </p:txBody>
        </p:sp>
        <p:sp>
          <p:nvSpPr>
            <p:cNvPr id="115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sp>
        <p:nvSpPr>
          <p:cNvPr id="116" name="Rectangle 78"/>
          <p:cNvSpPr>
            <a:spLocks noChangeArrowheads="1"/>
          </p:cNvSpPr>
          <p:nvPr/>
        </p:nvSpPr>
        <p:spPr bwMode="auto">
          <a:xfrm>
            <a:off x="1797050" y="3886200"/>
            <a:ext cx="729366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7" tIns="44450" rIns="90487" bIns="44450">
            <a:spAutoFit/>
          </a:bodyPr>
          <a:lstStyle/>
          <a:p>
            <a:pPr algn="l"/>
            <a:r>
              <a:rPr lang="en-US" sz="2400" b="1" dirty="0">
                <a:latin typeface="Helvetica" charset="0"/>
              </a:rPr>
              <a:t>Lat.</a:t>
            </a:r>
          </a:p>
        </p:txBody>
      </p:sp>
      <p:grpSp>
        <p:nvGrpSpPr>
          <p:cNvPr id="117" name="Group 79"/>
          <p:cNvGrpSpPr>
            <a:grpSpLocks/>
          </p:cNvGrpSpPr>
          <p:nvPr/>
        </p:nvGrpSpPr>
        <p:grpSpPr bwMode="auto">
          <a:xfrm>
            <a:off x="2492377" y="4508796"/>
            <a:ext cx="1041401" cy="668338"/>
            <a:chOff x="1892" y="2617"/>
            <a:chExt cx="656" cy="421"/>
          </a:xfrm>
        </p:grpSpPr>
        <p:sp>
          <p:nvSpPr>
            <p:cNvPr id="118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628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Rui</a:t>
              </a:r>
              <a:r>
                <a:rPr lang="en-US" sz="1400" b="1" dirty="0">
                  <a:latin typeface="Helvetica" charset="0"/>
                </a:rPr>
                <a:t> panty</a:t>
              </a:r>
            </a:p>
            <a:p>
              <a:pPr algn="l"/>
              <a:r>
                <a:rPr lang="en-US" sz="1400" b="1" dirty="0">
                  <a:latin typeface="Helvetica" charset="0"/>
                </a:rPr>
                <a:t>lam</a:t>
              </a:r>
            </a:p>
          </p:txBody>
        </p:sp>
        <p:sp>
          <p:nvSpPr>
            <p:cNvPr id="119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593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Solomon</a:t>
              </a:r>
            </a:p>
          </p:txBody>
        </p:sp>
      </p:grpSp>
      <p:grpSp>
        <p:nvGrpSpPr>
          <p:cNvPr id="120" name="Group 85"/>
          <p:cNvGrpSpPr>
            <a:grpSpLocks/>
          </p:cNvGrpSpPr>
          <p:nvPr/>
        </p:nvGrpSpPr>
        <p:grpSpPr bwMode="auto">
          <a:xfrm>
            <a:off x="2437121" y="2881313"/>
            <a:ext cx="1149354" cy="501650"/>
            <a:chOff x="1952" y="554"/>
            <a:chExt cx="724" cy="316"/>
          </a:xfrm>
        </p:grpSpPr>
        <p:sp>
          <p:nvSpPr>
            <p:cNvPr id="121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4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22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7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 dirty="0" err="1">
                  <a:latin typeface="Helvetica" charset="0"/>
                </a:rPr>
                <a:t>Thuanhmei</a:t>
              </a:r>
              <a:endParaRPr lang="en-US" sz="1400" b="1" dirty="0">
                <a:latin typeface="Helvetica" charset="0"/>
              </a:endParaRPr>
            </a:p>
          </p:txBody>
        </p:sp>
      </p:grpSp>
      <p:grpSp>
        <p:nvGrpSpPr>
          <p:cNvPr id="123" name="Group 114"/>
          <p:cNvGrpSpPr>
            <a:grpSpLocks/>
          </p:cNvGrpSpPr>
          <p:nvPr/>
        </p:nvGrpSpPr>
        <p:grpSpPr bwMode="auto">
          <a:xfrm>
            <a:off x="1755781" y="1922463"/>
            <a:ext cx="1946275" cy="1169989"/>
            <a:chOff x="946" y="1310"/>
            <a:chExt cx="1226" cy="686"/>
          </a:xfrm>
        </p:grpSpPr>
        <p:sp>
          <p:nvSpPr>
            <p:cNvPr id="124" name="Rectangle 115"/>
            <p:cNvSpPr>
              <a:spLocks noChangeArrowheads="1"/>
            </p:cNvSpPr>
            <p:nvPr/>
          </p:nvSpPr>
          <p:spPr bwMode="auto">
            <a:xfrm>
              <a:off x="976" y="1534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25" name="Rectangle 116"/>
            <p:cNvSpPr>
              <a:spLocks noChangeArrowheads="1"/>
            </p:cNvSpPr>
            <p:nvPr/>
          </p:nvSpPr>
          <p:spPr bwMode="auto">
            <a:xfrm>
              <a:off x="965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  <p:sp>
          <p:nvSpPr>
            <p:cNvPr id="126" name="Rectangle 117"/>
            <p:cNvSpPr>
              <a:spLocks noChangeArrowheads="1"/>
            </p:cNvSpPr>
            <p:nvPr/>
          </p:nvSpPr>
          <p:spPr bwMode="auto">
            <a:xfrm>
              <a:off x="946" y="1446"/>
              <a:ext cx="120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CHWNHY BUKNUNC</a:t>
              </a:r>
              <a:r>
                <a:rPr lang="ja-JP" altLang="en-US" b="1" dirty="0">
                  <a:latin typeface="Helvetica" charset="0"/>
                </a:rPr>
                <a:t>”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27" name="Rectangle 118"/>
            <p:cNvSpPr>
              <a:spLocks noChangeArrowheads="1"/>
            </p:cNvSpPr>
            <p:nvPr/>
          </p:nvSpPr>
          <p:spPr bwMode="auto">
            <a:xfrm>
              <a:off x="1664" y="1576"/>
              <a:ext cx="2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b="1" dirty="0">
                  <a:latin typeface="Helvetica" charset="0"/>
                </a:rPr>
                <a:t>HEI</a:t>
              </a:r>
            </a:p>
          </p:txBody>
        </p:sp>
        <p:sp>
          <p:nvSpPr>
            <p:cNvPr id="128" name="Rectangle 119"/>
            <p:cNvSpPr>
              <a:spLocks noChangeArrowheads="1"/>
            </p:cNvSpPr>
            <p:nvPr/>
          </p:nvSpPr>
          <p:spPr bwMode="auto">
            <a:xfrm>
              <a:off x="1056" y="1707"/>
              <a:ext cx="1116" cy="2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ja-JP" altLang="en-US" b="1" dirty="0">
                  <a:latin typeface="Helvetica" charset="0"/>
                </a:rPr>
                <a:t>“</a:t>
              </a:r>
              <a:r>
                <a:rPr lang="en-US" altLang="ja-JP" b="1" dirty="0">
                  <a:latin typeface="Helvetica" charset="0"/>
                </a:rPr>
                <a:t>GUANGHDIC</a:t>
              </a:r>
              <a:r>
                <a:rPr lang="ja-JP" altLang="en-US" b="1" dirty="0">
                  <a:latin typeface="Helvetica" charset="0"/>
                </a:rPr>
                <a:t>” </a:t>
              </a:r>
              <a:r>
                <a:rPr lang="en-US" altLang="ja-JP" b="1" dirty="0">
                  <a:latin typeface="Helvetica" charset="0"/>
                </a:rPr>
                <a:t>GANV</a:t>
              </a:r>
            </a:p>
            <a:p>
              <a:pPr algn="ctr"/>
              <a:r>
                <a:rPr lang="en-US" altLang="ja-JP" b="1" dirty="0">
                  <a:latin typeface="Helvetica" charset="0"/>
                </a:rPr>
                <a:t>KHOU E </a:t>
              </a:r>
              <a:endParaRPr lang="en-US" b="1" dirty="0">
                <a:latin typeface="Helvetica" charset="0"/>
              </a:endParaRPr>
            </a:p>
          </p:txBody>
        </p:sp>
        <p:sp>
          <p:nvSpPr>
            <p:cNvPr id="129" name="Rectangle 120"/>
            <p:cNvSpPr>
              <a:spLocks noChangeArrowheads="1"/>
            </p:cNvSpPr>
            <p:nvPr/>
          </p:nvSpPr>
          <p:spPr bwMode="auto">
            <a:xfrm>
              <a:off x="976" y="1539"/>
              <a:ext cx="7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 dirty="0">
                  <a:latin typeface="Helvetica" charset="0"/>
                </a:rPr>
                <a:t>KAGUAY</a:t>
              </a:r>
            </a:p>
          </p:txBody>
        </p:sp>
        <p:sp>
          <p:nvSpPr>
            <p:cNvPr id="130" name="Rectangle 121"/>
            <p:cNvSpPr>
              <a:spLocks noChangeArrowheads="1"/>
            </p:cNvSpPr>
            <p:nvPr/>
          </p:nvSpPr>
          <p:spPr bwMode="auto">
            <a:xfrm>
              <a:off x="964" y="131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b="1" dirty="0">
                  <a:latin typeface="Helvetica" charset="0"/>
                </a:rPr>
                <a:t>BAIHMEI</a:t>
              </a:r>
            </a:p>
          </p:txBody>
        </p:sp>
      </p:grpSp>
      <p:grpSp>
        <p:nvGrpSpPr>
          <p:cNvPr id="6" name="Group 117"/>
          <p:cNvGrpSpPr>
            <a:grpSpLocks/>
          </p:cNvGrpSpPr>
          <p:nvPr/>
        </p:nvGrpSpPr>
        <p:grpSpPr bwMode="auto">
          <a:xfrm>
            <a:off x="2587066" y="2254250"/>
            <a:ext cx="4762500" cy="730250"/>
            <a:chOff x="190" y="490"/>
            <a:chExt cx="3000" cy="460"/>
          </a:xfrm>
        </p:grpSpPr>
        <p:sp>
          <p:nvSpPr>
            <p:cNvPr id="1198180" name="Rectangle 100"/>
            <p:cNvSpPr>
              <a:spLocks noChangeArrowheads="1"/>
            </p:cNvSpPr>
            <p:nvPr/>
          </p:nvSpPr>
          <p:spPr bwMode="auto">
            <a:xfrm>
              <a:off x="190" y="490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98179" name="Text Box 99"/>
            <p:cNvSpPr txBox="1">
              <a:spLocks noChangeArrowheads="1"/>
            </p:cNvSpPr>
            <p:nvPr/>
          </p:nvSpPr>
          <p:spPr bwMode="auto">
            <a:xfrm>
              <a:off x="460" y="530"/>
              <a:ext cx="2460" cy="40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>
                  <a:solidFill>
                    <a:srgbClr val="FFF819"/>
                  </a:solidFill>
                  <a:latin typeface="Arial" charset="0"/>
                </a:rPr>
                <a:t>JOB</a:t>
              </a:r>
              <a:endParaRPr lang="en-US" sz="1800">
                <a:solidFill>
                  <a:srgbClr val="FFF819"/>
                </a:solidFill>
              </a:endParaRPr>
            </a:p>
          </p:txBody>
        </p:sp>
      </p:grpSp>
      <p:grpSp>
        <p:nvGrpSpPr>
          <p:cNvPr id="7" name="Group 121"/>
          <p:cNvGrpSpPr>
            <a:grpSpLocks/>
          </p:cNvGrpSpPr>
          <p:nvPr/>
        </p:nvGrpSpPr>
        <p:grpSpPr bwMode="auto">
          <a:xfrm>
            <a:off x="3173413" y="3263900"/>
            <a:ext cx="4762500" cy="730250"/>
            <a:chOff x="936" y="1346"/>
            <a:chExt cx="3000" cy="460"/>
          </a:xfrm>
        </p:grpSpPr>
        <p:sp>
          <p:nvSpPr>
            <p:cNvPr id="1198181" name="Rectangle 101"/>
            <p:cNvSpPr>
              <a:spLocks noChangeArrowheads="1"/>
            </p:cNvSpPr>
            <p:nvPr/>
          </p:nvSpPr>
          <p:spPr bwMode="auto">
            <a:xfrm>
              <a:off x="936" y="1346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98182" name="Text Box 102"/>
            <p:cNvSpPr txBox="1">
              <a:spLocks noChangeArrowheads="1"/>
            </p:cNvSpPr>
            <p:nvPr/>
          </p:nvSpPr>
          <p:spPr bwMode="auto">
            <a:xfrm>
              <a:off x="1216" y="1366"/>
              <a:ext cx="2460" cy="40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3600" b="1" dirty="0">
                  <a:solidFill>
                    <a:srgbClr val="FFF819"/>
                  </a:solidFill>
                  <a:latin typeface="Arial" charset="0"/>
                </a:rPr>
                <a:t>KALUMLU</a:t>
              </a:r>
              <a:endParaRPr lang="en-US" sz="1800" dirty="0">
                <a:solidFill>
                  <a:srgbClr val="FFF819"/>
                </a:solidFill>
              </a:endParaRPr>
            </a:p>
          </p:txBody>
        </p:sp>
      </p:grpSp>
      <p:pic>
        <p:nvPicPr>
          <p:cNvPr id="131" name="Picture 2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84" name="Rectangle 8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US">
              <a:solidFill>
                <a:srgbClr val="8EF0FA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485386" name="Text Box 10"/>
          <p:cNvSpPr txBox="1">
            <a:spLocks noChangeArrowheads="1"/>
          </p:cNvSpPr>
          <p:nvPr/>
        </p:nvSpPr>
        <p:spPr bwMode="auto">
          <a:xfrm>
            <a:off x="4911725" y="2041315"/>
            <a:ext cx="4284663" cy="452431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4800" b="1" dirty="0">
                <a:solidFill>
                  <a:srgbClr val="FAFD00"/>
                </a:solidFill>
                <a:latin typeface="Helvetica" charset="0"/>
                <a:ea typeface="+mn-ea"/>
                <a:cs typeface="+mn-cs"/>
              </a:rPr>
              <a:t>NTAUTHU…    MUHZWNG GUAI TIHEI TABUI THIAK SWLOU KHO CHO?</a:t>
            </a:r>
          </a:p>
        </p:txBody>
      </p:sp>
      <p:sp>
        <p:nvSpPr>
          <p:cNvPr id="108547" name="Text Box 17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4661360" y="804862"/>
            <a:ext cx="4254500" cy="2662238"/>
            <a:chOff x="4061737" y="1038833"/>
            <a:chExt cx="4255392" cy="2662146"/>
          </a:xfrm>
        </p:grpSpPr>
        <p:sp>
          <p:nvSpPr>
            <p:cNvPr id="485398" name="Oval 22"/>
            <p:cNvSpPr>
              <a:spLocks noChangeArrowheads="1"/>
            </p:cNvSpPr>
            <p:nvPr/>
          </p:nvSpPr>
          <p:spPr bwMode="auto">
            <a:xfrm>
              <a:off x="4061737" y="1038833"/>
              <a:ext cx="4255392" cy="2662146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>
              <a:outerShdw blurRad="63500" dist="107763" dir="2700000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485399" name="Rectangle 23"/>
            <p:cNvSpPr>
              <a:spLocks noChangeArrowheads="1"/>
            </p:cNvSpPr>
            <p:nvPr/>
          </p:nvSpPr>
          <p:spPr bwMode="auto">
            <a:xfrm>
              <a:off x="4546026" y="1532762"/>
              <a:ext cx="3637726" cy="148496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</p:spPr>
          <p:txBody>
            <a:bodyPr lIns="100821" tIns="49526" rIns="100821" bIns="49526">
              <a:spAutoFit/>
            </a:bodyPr>
            <a:lstStyle/>
            <a:p>
              <a:pPr algn="ctr" defTabSz="1019175">
                <a:defRPr/>
              </a:pPr>
              <a:r>
                <a:rPr lang="en-US" sz="4500" b="1" i="1" dirty="0">
                  <a:solidFill>
                    <a:srgbClr val="FAFD00"/>
                  </a:solidFill>
                  <a:latin typeface="Times" charset="0"/>
                  <a:ea typeface="+mn-ea"/>
                  <a:cs typeface="+mn-cs"/>
                </a:rPr>
                <a:t>THUANKU HAK THE...</a:t>
              </a:r>
            </a:p>
          </p:txBody>
        </p:sp>
      </p:grpSp>
      <p:sp>
        <p:nvSpPr>
          <p:cNvPr id="485400" name="Oval 24"/>
          <p:cNvSpPr>
            <a:spLocks noChangeArrowheads="1"/>
          </p:cNvSpPr>
          <p:nvPr/>
        </p:nvSpPr>
        <p:spPr bwMode="auto">
          <a:xfrm>
            <a:off x="3441700" y="1951038"/>
            <a:ext cx="215900" cy="369887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lIns="100821" tIns="49526" rIns="100821" bIns="49526">
            <a:spAutoFit/>
          </a:bodyPr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aphicFrame>
        <p:nvGraphicFramePr>
          <p:cNvPr id="108550" name="Object 2"/>
          <p:cNvGraphicFramePr>
            <a:graphicFrameLocks/>
          </p:cNvGraphicFramePr>
          <p:nvPr/>
        </p:nvGraphicFramePr>
        <p:xfrm>
          <a:off x="323850" y="1062038"/>
          <a:ext cx="4335463" cy="618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Microsoft ClipArt Gallery" r:id="rId3" imgW="3835400" imgH="5473700" progId="MS_ClipArt_Gallery">
                  <p:embed/>
                </p:oleObj>
              </mc:Choice>
              <mc:Fallback>
                <p:oleObj name="Microsoft ClipArt Gallery" r:id="rId3" imgW="3835400" imgH="5473700" progId="MS_ClipArt_Gallery">
                  <p:embed/>
                  <p:pic>
                    <p:nvPicPr>
                      <p:cNvPr id="0" name="Object 2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1062038"/>
                        <a:ext cx="4335463" cy="618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blurRad="63500" dist="107763" dir="2700000" algn="ctr" rotWithShape="0">
                          <a:srgbClr val="080808">
                            <a:alpha val="74997"/>
                          </a:srgbClr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8551" name="Text Box 34"/>
          <p:cNvSpPr txBox="1">
            <a:spLocks noChangeArrowheads="1"/>
          </p:cNvSpPr>
          <p:nvPr/>
        </p:nvSpPr>
        <p:spPr bwMode="auto">
          <a:xfrm>
            <a:off x="479425" y="7364413"/>
            <a:ext cx="91598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rgbClr val="AECC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08552" name="Text Box 36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52</a:t>
            </a:r>
          </a:p>
        </p:txBody>
      </p:sp>
      <p:sp>
        <p:nvSpPr>
          <p:cNvPr id="108553" name="Text Box 38"/>
          <p:cNvSpPr txBox="1">
            <a:spLocks noChangeArrowheads="1"/>
          </p:cNvSpPr>
          <p:nvPr/>
        </p:nvSpPr>
        <p:spPr bwMode="auto">
          <a:xfrm>
            <a:off x="9578975" y="72866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08554" name="Text Box 39"/>
          <p:cNvSpPr txBox="1">
            <a:spLocks noChangeArrowheads="1"/>
          </p:cNvSpPr>
          <p:nvPr/>
        </p:nvSpPr>
        <p:spPr bwMode="auto">
          <a:xfrm>
            <a:off x="8537575" y="7350125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7" name="Rectangle 23"/>
          <p:cNvSpPr>
            <a:spLocks noChangeArrowheads="1"/>
          </p:cNvSpPr>
          <p:nvPr/>
        </p:nvSpPr>
        <p:spPr bwMode="auto">
          <a:xfrm>
            <a:off x="4699000" y="3632200"/>
            <a:ext cx="4656138" cy="305467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square" lIns="100821" tIns="49526" rIns="100821" bIns="49526">
            <a:spAutoFit/>
          </a:bodyPr>
          <a:lstStyle/>
          <a:p>
            <a:pPr algn="ctr" defTabSz="1019175">
              <a:defRPr/>
            </a:pPr>
            <a:r>
              <a:rPr lang="en-US" sz="4800" b="1" i="1" dirty="0">
                <a:solidFill>
                  <a:srgbClr val="FAFD00"/>
                </a:solidFill>
                <a:latin typeface="Times" charset="0"/>
              </a:rPr>
              <a:t>TIKI... LAUZIU GAENGHPOUC TA TISW RAPH KANI THE!</a:t>
            </a:r>
            <a:endParaRPr lang="en-US" sz="4500" b="1" i="1" dirty="0">
              <a:solidFill>
                <a:srgbClr val="FAFD00"/>
              </a:solidFill>
              <a:latin typeface="Times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386" grpId="0"/>
      <p:bldP spid="1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4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4" name="Rectangle 5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5" name="Rectangle 6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6" name="Rectangle 7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7" name="Rectangle 8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8" name="Rectangle 9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599" name="Rectangle 10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0" name="Rectangle 11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1" name="Rectangle 12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2" name="Rectangle 13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3" name="Rectangle 14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4" name="Rectangle 15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5" name="Rectangle 16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6" name="Rectangle 17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7" name="Rectangle 18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8" name="Rectangle 19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09" name="Rectangle 20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0" name="Rectangle 2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1" name="Rectangle 2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2" name="Rectangle 2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3" name="Rectangle 2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4" name="Rectangle 25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615" name="Rectangle 26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0616" name="Picture 2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4515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617" name="Rectangle 28"/>
          <p:cNvSpPr>
            <a:spLocks noChangeArrowheads="1"/>
          </p:cNvSpPr>
          <p:nvPr/>
        </p:nvSpPr>
        <p:spPr bwMode="auto">
          <a:xfrm>
            <a:off x="5589588" y="338138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2374" name="Rectangle 198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0619" name="Text Box 208"/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53</a:t>
            </a:r>
          </a:p>
        </p:txBody>
      </p:sp>
      <p:grpSp>
        <p:nvGrpSpPr>
          <p:cNvPr id="2" name="Group 209"/>
          <p:cNvGrpSpPr>
            <a:grpSpLocks/>
          </p:cNvGrpSpPr>
          <p:nvPr/>
        </p:nvGrpSpPr>
        <p:grpSpPr bwMode="auto">
          <a:xfrm>
            <a:off x="5505450" y="6367463"/>
            <a:ext cx="4233863" cy="822325"/>
            <a:chOff x="3468" y="4011"/>
            <a:chExt cx="2667" cy="518"/>
          </a:xfrm>
        </p:grpSpPr>
        <p:sp>
          <p:nvSpPr>
            <p:cNvPr id="1202386" name="Text Box 21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840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430 B.C.</a:t>
              </a:r>
            </a:p>
          </p:txBody>
        </p:sp>
        <p:sp>
          <p:nvSpPr>
            <p:cNvPr id="1202387" name="AutoShape 21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202388" name="Rectangle 212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0622" name="Text Box 213"/>
          <p:cNvSpPr txBox="1">
            <a:spLocks noChangeArrowheads="1"/>
          </p:cNvSpPr>
          <p:nvPr/>
        </p:nvSpPr>
        <p:spPr bwMode="auto">
          <a:xfrm>
            <a:off x="9578975" y="743267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grpSp>
        <p:nvGrpSpPr>
          <p:cNvPr id="110623" name="Group 391"/>
          <p:cNvGrpSpPr>
            <a:grpSpLocks/>
          </p:cNvGrpSpPr>
          <p:nvPr/>
        </p:nvGrpSpPr>
        <p:grpSpPr bwMode="auto">
          <a:xfrm>
            <a:off x="5395925" y="2276709"/>
            <a:ext cx="4476756" cy="2206625"/>
            <a:chOff x="3399" y="1970"/>
            <a:chExt cx="2820" cy="1390"/>
          </a:xfrm>
        </p:grpSpPr>
        <p:sp>
          <p:nvSpPr>
            <p:cNvPr id="1202568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02569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1202570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pic>
        <p:nvPicPr>
          <p:cNvPr id="1202571" name="Picture 39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4" name="Group 202"/>
          <p:cNvGrpSpPr>
            <a:grpSpLocks/>
          </p:cNvGrpSpPr>
          <p:nvPr/>
        </p:nvGrpSpPr>
        <p:grpSpPr bwMode="auto">
          <a:xfrm>
            <a:off x="6821468" y="4518024"/>
            <a:ext cx="2579677" cy="1341438"/>
            <a:chOff x="4372" y="3032"/>
            <a:chExt cx="1625" cy="845"/>
          </a:xfrm>
        </p:grpSpPr>
        <p:sp>
          <p:nvSpPr>
            <p:cNvPr id="1202379" name="Text Box 203"/>
            <p:cNvSpPr txBox="1">
              <a:spLocks noChangeArrowheads="1"/>
            </p:cNvSpPr>
            <p:nvPr/>
          </p:nvSpPr>
          <p:spPr bwMode="auto">
            <a:xfrm>
              <a:off x="4679" y="3083"/>
              <a:ext cx="1318" cy="75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       KADANG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tei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ningtow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dai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!</a:t>
              </a:r>
            </a:p>
          </p:txBody>
        </p:sp>
        <p:grpSp>
          <p:nvGrpSpPr>
            <p:cNvPr id="110771" name="Group 204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202381" name="Line 205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1202382" name="Line 206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1202383" name="Line 207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0626" name="AutoShape 557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Rectangle 558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8" name="Rectangle 559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9" name="Rectangle 560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0" name="Rectangle 561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631" name="Rectangle 562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0632" name="Rectangle 563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02740" name="Rectangle 564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10634" name="Line 565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5" name="Line 566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6" name="Line 567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7" name="Line 568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38" name="Freeform 569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639" name="Line 570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0" name="Freeform 571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1" name="Line 572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2" name="Line 573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3" name="Line 574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4" name="Line 575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5" name="Line 576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6" name="Line 577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7" name="Line 578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8" name="Line 579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49" name="Line 580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0" name="Line 581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1" name="Line 582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2" name="Line 583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3" name="Rectangle 584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0654" name="Line 585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5" name="Line 586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56" name="Rectangle 587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657" name="Rectangle 588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0658" name="Rectangle 589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659" name="Line 590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0" name="Rectangle 591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0661" name="Rectangle 592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0662" name="Rectangle 593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0663" name="Freeform 594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664" name="Line 595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5" name="Line 596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6" name="Line 598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7" name="Line 60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8" name="Line 60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69" name="Line 60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70" name="Rectangle 603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671" name="Rectangle 604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672" name="Rectangle 605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0673" name="Rectangle 606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10674" name="Rectangle 607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0675" name="Rectangle 608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676" name="Rectangle 609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677" name="AutoShape 61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78" name="Rectangle 611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0679" name="Rectangle 612"/>
          <p:cNvSpPr>
            <a:spLocks noChangeArrowheads="1"/>
          </p:cNvSpPr>
          <p:nvPr/>
        </p:nvSpPr>
        <p:spPr bwMode="auto">
          <a:xfrm>
            <a:off x="708025" y="4286250"/>
            <a:ext cx="56425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I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0680" name="Rectangle 613"/>
          <p:cNvSpPr>
            <a:spLocks noChangeArrowheads="1"/>
          </p:cNvSpPr>
          <p:nvPr/>
        </p:nvSpPr>
        <p:spPr bwMode="auto">
          <a:xfrm>
            <a:off x="663575" y="4578350"/>
            <a:ext cx="56425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II Kin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0681" name="Rectangle 614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10682" name="Rectangle 615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110683" name="Rectangle 616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0684" name="Rectangle 617"/>
          <p:cNvSpPr>
            <a:spLocks noChangeArrowheads="1"/>
          </p:cNvSpPr>
          <p:nvPr/>
        </p:nvSpPr>
        <p:spPr bwMode="auto">
          <a:xfrm>
            <a:off x="788988" y="2874963"/>
            <a:ext cx="887412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Samuel</a:t>
            </a:r>
            <a:endParaRPr lang="en-US" sz="1400">
              <a:latin typeface="Helvetica" charset="0"/>
            </a:endParaRPr>
          </a:p>
        </p:txBody>
      </p:sp>
      <p:sp>
        <p:nvSpPr>
          <p:cNvPr id="110685" name="Rectangle 618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Samuel</a:t>
            </a:r>
            <a:endParaRPr lang="en-US" sz="1400">
              <a:latin typeface="Helvetica" charset="0"/>
            </a:endParaRPr>
          </a:p>
        </p:txBody>
      </p:sp>
      <p:sp>
        <p:nvSpPr>
          <p:cNvPr id="110686" name="Rectangle 619"/>
          <p:cNvSpPr>
            <a:spLocks noChangeArrowheads="1"/>
          </p:cNvSpPr>
          <p:nvPr/>
        </p:nvSpPr>
        <p:spPr bwMode="auto">
          <a:xfrm>
            <a:off x="839788" y="3525838"/>
            <a:ext cx="8592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0687" name="Rectangle 620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0688" name="Rectangle 621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89" name="Line 622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0" name="Line 623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1" name="Line 624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2" name="Line 625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3" name="Line 626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4" name="Line 627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5" name="Line 628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96" name="Rectangle 629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697" name="Text Box 632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698" name="Text Box 633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699" name="Rectangle 634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0" name="Rectangle 635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1" name="Rectangle 636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2" name="Rectangle 637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3" name="Rectangle 638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4" name="Rectangle 639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05" name="Rectangle 640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706" name="Rectangle 641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707" name="Rectangle 643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708" name="Rectangle 644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709" name="Line 645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0" name="Line 64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1" name="Line 64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2" name="Line 648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13" name="Rectangle 64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4" name="Rectangle 650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715" name="Line 651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16" name="Rectangle 653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7" name="Rectangle 654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8" name="Rectangle 655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19" name="Arc 656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20" name="Rectangle 657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721" name="Rectangle 65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072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110761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2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3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4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5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6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7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8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10769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110723" name="Rectangle 669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724" name="Rectangle 670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0725" name="Rectangle 671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726" name="Rectangle 682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727" name="Rectangle 683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728" name="Rectangle 684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729" name="Rectangle 685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730" name="Rectangle 686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731" name="Rectangle 687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733" name="Line 689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34" name="Rectangle 690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0735" name="Text Box 691"/>
          <p:cNvSpPr txBox="1">
            <a:spLocks noChangeArrowheads="1"/>
          </p:cNvSpPr>
          <p:nvPr/>
        </p:nvSpPr>
        <p:spPr bwMode="auto">
          <a:xfrm rot="-5400000">
            <a:off x="2164557" y="3806031"/>
            <a:ext cx="3816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0736" name="Text Box 692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10737" name="Line 69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38" name="Line 694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39" name="Text Box 695"/>
          <p:cNvSpPr txBox="1">
            <a:spLocks noChangeArrowheads="1"/>
          </p:cNvSpPr>
          <p:nvPr/>
        </p:nvSpPr>
        <p:spPr bwMode="auto">
          <a:xfrm rot="-5400000">
            <a:off x="1716881" y="3645694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110740" name="Line 69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41" name="Line 698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742" name="Line 699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2391" name="Oval 215"/>
          <p:cNvSpPr>
            <a:spLocks noChangeArrowheads="1"/>
          </p:cNvSpPr>
          <p:nvPr/>
        </p:nvSpPr>
        <p:spPr bwMode="auto">
          <a:xfrm>
            <a:off x="1293813" y="3546475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02392" name="AutoShape 216"/>
          <p:cNvSpPr>
            <a:spLocks noChangeArrowheads="1"/>
          </p:cNvSpPr>
          <p:nvPr/>
        </p:nvSpPr>
        <p:spPr bwMode="auto">
          <a:xfrm flipH="1">
            <a:off x="2736850" y="4595813"/>
            <a:ext cx="4038600" cy="6080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0745" name="Text Box 700"/>
          <p:cNvSpPr txBox="1">
            <a:spLocks noChangeArrowheads="1"/>
          </p:cNvSpPr>
          <p:nvPr/>
        </p:nvSpPr>
        <p:spPr bwMode="auto">
          <a:xfrm>
            <a:off x="449263" y="7480300"/>
            <a:ext cx="9763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10746" name="Text Box 701"/>
          <p:cNvSpPr txBox="1">
            <a:spLocks noChangeArrowheads="1"/>
          </p:cNvSpPr>
          <p:nvPr/>
        </p:nvSpPr>
        <p:spPr bwMode="auto">
          <a:xfrm>
            <a:off x="8531225" y="7473950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grpSp>
        <p:nvGrpSpPr>
          <p:cNvPr id="110747" name="Group 185"/>
          <p:cNvGrpSpPr>
            <a:grpSpLocks/>
          </p:cNvGrpSpPr>
          <p:nvPr/>
        </p:nvGrpSpPr>
        <p:grpSpPr bwMode="auto">
          <a:xfrm>
            <a:off x="3578226" y="3548063"/>
            <a:ext cx="397119" cy="889000"/>
            <a:chOff x="6097582" y="2946411"/>
            <a:chExt cx="1036638" cy="1682738"/>
          </a:xfrm>
        </p:grpSpPr>
        <p:grpSp>
          <p:nvGrpSpPr>
            <p:cNvPr id="110749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10753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10759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760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754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55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56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57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58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0750" name="Group 98"/>
            <p:cNvGrpSpPr>
              <a:grpSpLocks/>
            </p:cNvGrpSpPr>
            <p:nvPr/>
          </p:nvGrpSpPr>
          <p:grpSpPr bwMode="auto">
            <a:xfrm>
              <a:off x="6097582" y="2946411"/>
              <a:ext cx="1036638" cy="1436695"/>
              <a:chOff x="3865" y="1840"/>
              <a:chExt cx="653" cy="905"/>
            </a:xfrm>
          </p:grpSpPr>
          <p:sp>
            <p:nvSpPr>
              <p:cNvPr id="189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90" name="Rectangle 97"/>
              <p:cNvSpPr>
                <a:spLocks noChangeArrowheads="1"/>
              </p:cNvSpPr>
              <p:nvPr/>
            </p:nvSpPr>
            <p:spPr bwMode="auto">
              <a:xfrm>
                <a:off x="3865" y="2381"/>
                <a:ext cx="653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19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02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2391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196"/>
          <p:cNvSpPr>
            <a:spLocks noChangeArrowheads="1"/>
          </p:cNvSpPr>
          <p:nvPr/>
        </p:nvSpPr>
        <p:spPr bwMode="auto">
          <a:xfrm>
            <a:off x="0" y="0"/>
            <a:ext cx="10058400" cy="3811588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AutoShape 428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429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30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431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432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647" name="Rectangle 433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2648" name="Rectangle 434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00211" name="Rectangle 435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12650" name="Line 43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Line 437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2" name="Line 438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3" name="Line 439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Freeform 44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55" name="Line 441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6" name="Freeform 442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7" name="Line 443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8" name="Line 444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9" name="Line 445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0" name="Line 446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1" name="Line 447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2" name="Line 448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3" name="Line 449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Line 450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5" name="Line 451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6" name="Line 452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Line 453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8" name="Line 454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9" name="Rectangle 455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2670" name="Line 456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1" name="Line 457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2" name="Rectangle 458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673" name="Rectangle 459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2674" name="Rectangle 460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2675" name="Line 461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6" name="Rectangle 462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2677" name="Rectangle 463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 dirty="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678" name="Rectangle 464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2679" name="Freeform 465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80" name="Line 466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1" name="Line 467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2" name="Line 46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3" name="Line 470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4" name="Line 471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5" name="Line 472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6" name="Line 473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87" name="Rectangle 474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688" name="Rectangle 475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689" name="Rectangle 476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2690" name="Rectangle 477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12691" name="Rectangle 478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2692" name="Rectangle 479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2693" name="Rectangle 480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694" name="AutoShape 481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695" name="Rectangle 482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2696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697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698" name="Rectangle 485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12699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112700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701" name="Rectangle 488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2702" name="Rectangle 489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112703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704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12705" name="Rectangle 49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6" name="Line 49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7" name="Line 49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8" name="Line 49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9" name="Line 49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0" name="Line 49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1" name="Line 49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12" name="Rectangle 500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713" name="Rectangle 501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714" name="Rectangle 502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715" name="Text Box 503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2716" name="Text Box 504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2717" name="Rectangle 505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18" name="Rectangle 506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19" name="Rectangle 507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20" name="Rectangle 508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21" name="Rectangle 509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22" name="Rectangle 510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23" name="Rectangle 511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2724" name="Rectangle 512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725" name="Rectangle 514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726" name="Rectangle 515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727" name="Line 516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Line 51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Line 51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Line 519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31" name="Rectangle 52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2" name="Rectangle 521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733" name="Line 522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34" name="Rectangle 524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Rectangle 525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Rectangle 526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Arc 527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Rectangle 528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Rectangle 529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Rectangle 540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742" name="Rectangle 541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743" name="Rectangle 542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744" name="Rectangle 553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745" name="Rectangle 554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2746" name="Rectangle 555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747" name="Rectangle 556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2748" name="Rectangle 557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749" name="Rectangle 558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2750" name="Line 559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51" name="Line 560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52" name="Rectangle 561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2753" name="Text Box 562"/>
          <p:cNvSpPr txBox="1">
            <a:spLocks noChangeArrowheads="1"/>
          </p:cNvSpPr>
          <p:nvPr/>
        </p:nvSpPr>
        <p:spPr bwMode="auto">
          <a:xfrm rot="-5400000">
            <a:off x="2235994" y="38203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2754" name="Rectangle 3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55" name="Rectangle 4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56" name="Rectangle 5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57" name="Rectangle 6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58" name="Rectangle 7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59" name="Rectangle 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0" name="Rectangle 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1" name="Rectangle 1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2" name="Rectangle 1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3" name="Rectangle 1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4" name="Rectangle 1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5" name="Rectangle 1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6" name="Rectangle 1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7" name="Rectangle 1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8" name="Rectangle 1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69" name="Rectangle 1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0" name="Rectangle 1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1" name="Rectangle 20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2" name="Rectangle 21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3" name="Rectangle 22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4" name="Rectangle 23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5" name="Rectangle 24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776" name="Rectangle 25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2777" name="Picture 2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78" name="Rectangle 27"/>
          <p:cNvSpPr>
            <a:spLocks noChangeArrowheads="1"/>
          </p:cNvSpPr>
          <p:nvPr/>
        </p:nvSpPr>
        <p:spPr bwMode="auto">
          <a:xfrm>
            <a:off x="5589588" y="341313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974" name="Rectangle 198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2780" name="Rectangle 200"/>
          <p:cNvSpPr>
            <a:spLocks noChangeArrowheads="1"/>
          </p:cNvSpPr>
          <p:nvPr/>
        </p:nvSpPr>
        <p:spPr bwMode="auto">
          <a:xfrm>
            <a:off x="0" y="6154738"/>
            <a:ext cx="10058400" cy="1722437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Rectangle 202"/>
          <p:cNvSpPr>
            <a:spLocks noChangeArrowheads="1"/>
          </p:cNvSpPr>
          <p:nvPr/>
        </p:nvSpPr>
        <p:spPr bwMode="auto">
          <a:xfrm>
            <a:off x="0" y="3813175"/>
            <a:ext cx="384175" cy="2357438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Rectangle 203"/>
          <p:cNvSpPr>
            <a:spLocks noChangeArrowheads="1"/>
          </p:cNvSpPr>
          <p:nvPr/>
        </p:nvSpPr>
        <p:spPr bwMode="auto">
          <a:xfrm>
            <a:off x="2843213" y="3652838"/>
            <a:ext cx="7215187" cy="2357437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9991" name="Rectangle 215"/>
          <p:cNvSpPr>
            <a:spLocks noChangeArrowheads="1"/>
          </p:cNvSpPr>
          <p:nvPr/>
        </p:nvSpPr>
        <p:spPr bwMode="auto">
          <a:xfrm>
            <a:off x="285750" y="3794125"/>
            <a:ext cx="2540000" cy="2344738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12784" name="Text Box 216"/>
          <p:cNvSpPr txBox="1">
            <a:spLocks noChangeArrowheads="1"/>
          </p:cNvSpPr>
          <p:nvPr/>
        </p:nvSpPr>
        <p:spPr bwMode="auto">
          <a:xfrm>
            <a:off x="9015413" y="747712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54</a:t>
            </a:r>
          </a:p>
        </p:txBody>
      </p:sp>
      <p:sp>
        <p:nvSpPr>
          <p:cNvPr id="1100000" name="Rectangle 224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2787" name="Rectangle 238"/>
          <p:cNvSpPr>
            <a:spLocks noChangeArrowheads="1"/>
          </p:cNvSpPr>
          <p:nvPr/>
        </p:nvSpPr>
        <p:spPr bwMode="auto">
          <a:xfrm>
            <a:off x="9828213" y="7312025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 sz="2000" b="1"/>
          </a:p>
        </p:txBody>
      </p:sp>
      <p:pic>
        <p:nvPicPr>
          <p:cNvPr id="1100196" name="Picture 420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2790" name="Text Box 421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12791" name="Line 564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3" name="Text Box 563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12794" name="Text Box 565"/>
          <p:cNvSpPr txBox="1">
            <a:spLocks noChangeArrowheads="1"/>
          </p:cNvSpPr>
          <p:nvPr/>
        </p:nvSpPr>
        <p:spPr bwMode="auto">
          <a:xfrm rot="-5400000">
            <a:off x="1716882" y="364410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latin typeface="Arial" charset="0"/>
              </a:rPr>
              <a:t>PROPHETS (17)</a:t>
            </a:r>
          </a:p>
        </p:txBody>
      </p:sp>
      <p:sp>
        <p:nvSpPr>
          <p:cNvPr id="112795" name="Line 566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6" name="Line 56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7" name="Line 568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98" name="Line 569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799" name="Group 194"/>
          <p:cNvGrpSpPr>
            <a:grpSpLocks/>
          </p:cNvGrpSpPr>
          <p:nvPr/>
        </p:nvGrpSpPr>
        <p:grpSpPr bwMode="auto">
          <a:xfrm>
            <a:off x="3519844" y="3548062"/>
            <a:ext cx="482867" cy="889001"/>
            <a:chOff x="5945184" y="2946409"/>
            <a:chExt cx="1260476" cy="1682740"/>
          </a:xfrm>
        </p:grpSpPr>
        <p:grpSp>
          <p:nvGrpSpPr>
            <p:cNvPr id="11280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1281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1281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281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281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81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81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81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81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2807" name="Group 98"/>
            <p:cNvGrpSpPr>
              <a:grpSpLocks/>
            </p:cNvGrpSpPr>
            <p:nvPr/>
          </p:nvGrpSpPr>
          <p:grpSpPr bwMode="auto">
            <a:xfrm>
              <a:off x="5945184" y="2946409"/>
              <a:ext cx="1260476" cy="1436694"/>
              <a:chOff x="3769" y="1840"/>
              <a:chExt cx="794" cy="905"/>
            </a:xfrm>
          </p:grpSpPr>
          <p:sp>
            <p:nvSpPr>
              <p:cNvPr id="198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99" name="Rectangle 97"/>
              <p:cNvSpPr>
                <a:spLocks noChangeArrowheads="1"/>
              </p:cNvSpPr>
              <p:nvPr/>
            </p:nvSpPr>
            <p:spPr bwMode="auto">
              <a:xfrm>
                <a:off x="3769" y="2381"/>
                <a:ext cx="79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112801" name="Text Box 570"/>
          <p:cNvSpPr txBox="1">
            <a:spLocks noChangeArrowheads="1"/>
          </p:cNvSpPr>
          <p:nvPr/>
        </p:nvSpPr>
        <p:spPr bwMode="auto">
          <a:xfrm>
            <a:off x="449263" y="7485063"/>
            <a:ext cx="9763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12802" name="Text Box 571"/>
          <p:cNvSpPr txBox="1">
            <a:spLocks noChangeArrowheads="1"/>
          </p:cNvSpPr>
          <p:nvPr/>
        </p:nvSpPr>
        <p:spPr bwMode="auto">
          <a:xfrm>
            <a:off x="8531225" y="74787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grpSp>
        <p:nvGrpSpPr>
          <p:cNvPr id="201" name="Group 209"/>
          <p:cNvGrpSpPr>
            <a:grpSpLocks/>
          </p:cNvGrpSpPr>
          <p:nvPr/>
        </p:nvGrpSpPr>
        <p:grpSpPr bwMode="auto">
          <a:xfrm>
            <a:off x="5505450" y="6367463"/>
            <a:ext cx="4233863" cy="822325"/>
            <a:chOff x="3468" y="4011"/>
            <a:chExt cx="2667" cy="518"/>
          </a:xfrm>
        </p:grpSpPr>
        <p:sp>
          <p:nvSpPr>
            <p:cNvPr id="202" name="Text Box 21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840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430 B.C.</a:t>
              </a:r>
            </a:p>
          </p:txBody>
        </p:sp>
        <p:sp>
          <p:nvSpPr>
            <p:cNvPr id="203" name="AutoShape 21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grpSp>
        <p:nvGrpSpPr>
          <p:cNvPr id="204" name="Group 391"/>
          <p:cNvGrpSpPr>
            <a:grpSpLocks/>
          </p:cNvGrpSpPr>
          <p:nvPr/>
        </p:nvGrpSpPr>
        <p:grpSpPr bwMode="auto">
          <a:xfrm>
            <a:off x="5395925" y="2276709"/>
            <a:ext cx="4476756" cy="2206625"/>
            <a:chOff x="3399" y="1970"/>
            <a:chExt cx="2820" cy="1390"/>
          </a:xfrm>
        </p:grpSpPr>
        <p:sp>
          <p:nvSpPr>
            <p:cNvPr id="205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06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07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08" name="Group 202"/>
          <p:cNvGrpSpPr>
            <a:grpSpLocks/>
          </p:cNvGrpSpPr>
          <p:nvPr/>
        </p:nvGrpSpPr>
        <p:grpSpPr bwMode="auto">
          <a:xfrm>
            <a:off x="6821468" y="4518024"/>
            <a:ext cx="2579677" cy="1341438"/>
            <a:chOff x="4372" y="3032"/>
            <a:chExt cx="1625" cy="845"/>
          </a:xfrm>
        </p:grpSpPr>
        <p:sp>
          <p:nvSpPr>
            <p:cNvPr id="209" name="Text Box 203"/>
            <p:cNvSpPr txBox="1">
              <a:spLocks noChangeArrowheads="1"/>
            </p:cNvSpPr>
            <p:nvPr/>
          </p:nvSpPr>
          <p:spPr bwMode="auto">
            <a:xfrm>
              <a:off x="4679" y="3083"/>
              <a:ext cx="1318" cy="75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       KADANG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tei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ningtow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dai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!</a:t>
              </a:r>
            </a:p>
          </p:txBody>
        </p:sp>
        <p:grpSp>
          <p:nvGrpSpPr>
            <p:cNvPr id="210" name="Group 204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211" name="Line 205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212" name="Line 206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  <p:sp>
            <p:nvSpPr>
              <p:cNvPr id="213" name="Line 207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omic Sans MS" pitchFamily="-10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14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11" name="Group 234"/>
          <p:cNvGrpSpPr>
            <a:grpSpLocks/>
          </p:cNvGrpSpPr>
          <p:nvPr/>
        </p:nvGrpSpPr>
        <p:grpSpPr bwMode="auto">
          <a:xfrm>
            <a:off x="2927350" y="2898775"/>
            <a:ext cx="3490912" cy="4057650"/>
            <a:chOff x="3702" y="648"/>
            <a:chExt cx="2058" cy="2556"/>
          </a:xfrm>
        </p:grpSpPr>
        <p:sp>
          <p:nvSpPr>
            <p:cNvPr id="1100011" name="AutoShape 235"/>
            <p:cNvSpPr>
              <a:spLocks noChangeArrowheads="1"/>
            </p:cNvSpPr>
            <p:nvPr/>
          </p:nvSpPr>
          <p:spPr bwMode="auto">
            <a:xfrm>
              <a:off x="3733" y="648"/>
              <a:ext cx="1963" cy="255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279F">
                    <a:gamma/>
                    <a:shade val="0"/>
                    <a:invGamma/>
                  </a:srgbClr>
                </a:gs>
                <a:gs pos="50000">
                  <a:srgbClr val="00279F"/>
                </a:gs>
                <a:gs pos="100000">
                  <a:srgbClr val="00279F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183162" dir="2021404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0012" name="Text Box 236"/>
            <p:cNvSpPr txBox="1">
              <a:spLocks noChangeArrowheads="1"/>
            </p:cNvSpPr>
            <p:nvPr/>
          </p:nvSpPr>
          <p:spPr bwMode="auto">
            <a:xfrm>
              <a:off x="3702" y="795"/>
              <a:ext cx="2058" cy="229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14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AFD00"/>
                  </a:solidFill>
                  <a:latin typeface="Arial" charset="0"/>
                </a:rPr>
                <a:t>MUHZWNGNUNC RUI DIH “BAKPATMEI” TANGV TINGKWM 400 MBU GUTNA HYLOU E.</a:t>
              </a:r>
            </a:p>
          </p:txBody>
        </p:sp>
      </p:grpSp>
      <p:grpSp>
        <p:nvGrpSpPr>
          <p:cNvPr id="215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16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7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8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9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0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1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2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3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4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4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5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6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7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8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699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0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1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2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3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4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5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6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7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09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1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11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12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4713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4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6728" name="Rectangle 200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4717" name="Text Box 203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55</a:t>
            </a:r>
          </a:p>
        </p:txBody>
      </p:sp>
      <p:sp>
        <p:nvSpPr>
          <p:cNvPr id="114719" name="Rectangle 64"/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738" name="Rectangle 210"/>
          <p:cNvSpPr>
            <a:spLocks noChangeArrowheads="1"/>
          </p:cNvSpPr>
          <p:nvPr/>
        </p:nvSpPr>
        <p:spPr bwMode="auto">
          <a:xfrm>
            <a:off x="648652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6739" name="Text Box 211"/>
          <p:cNvSpPr txBox="1">
            <a:spLocks noChangeArrowheads="1"/>
          </p:cNvSpPr>
          <p:nvPr/>
        </p:nvSpPr>
        <p:spPr bwMode="auto">
          <a:xfrm>
            <a:off x="5416549" y="2401888"/>
            <a:ext cx="4265613" cy="34163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Muhzwngnunc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tei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Baibal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kahouh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khou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rui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luaimei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nganv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…         …pang-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pangna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nailik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bam </a:t>
            </a:r>
            <a:r>
              <a:rPr lang="en-US" sz="3600" b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makge</a:t>
            </a:r>
            <a:r>
              <a:rPr lang="en-US" sz="3600" b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!</a:t>
            </a:r>
          </a:p>
        </p:txBody>
      </p:sp>
      <p:pic>
        <p:nvPicPr>
          <p:cNvPr id="1046915" name="Picture 38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4723" name="AutoShape 715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24" name="Rectangle 716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25" name="Rectangle 717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26" name="Rectangle 718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27" name="Rectangle 719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728" name="Rectangle 720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4729" name="Rectangle 721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047250" name="Rectangle 722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14731" name="Line 72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2" name="Line 724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3" name="Line 725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4" name="Line 726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5" name="Freeform 727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36" name="Line 728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7" name="Freeform 729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8" name="Line 730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39" name="Line 731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0" name="Line 732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1" name="Line 733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2" name="Line 734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3" name="Line 735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4" name="Line 736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5" name="Line 737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6" name="Line 738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7" name="Line 739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8" name="Line 740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49" name="Line 741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0" name="Rectangle 742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4751" name="Line 743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2" name="Line 744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3" name="Rectangle 745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4754" name="Rectangle 746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4755" name="Rectangle 747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4756" name="Line 748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57" name="Rectangle 749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4758" name="Rectangle 750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4759" name="Rectangle 751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4760" name="Freeform 75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61" name="Line 753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2" name="Line 754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3" name="Line 756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4" name="Line 757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5" name="Line 758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6" name="Line 759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7" name="Line 76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68" name="Rectangle 761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769" name="Rectangle 762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770" name="Rectangle 763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4771" name="Rectangle 764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14772" name="Rectangle 765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4773" name="Rectangle 766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4774" name="Rectangle 767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4775" name="AutoShape 768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76" name="Rectangle 769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4786" name="Rectangle 779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87" name="Line 780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88" name="Line 781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89" name="Line 782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90" name="Line 783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91" name="Line 784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92" name="Line 785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93" name="Rectangle 787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794" name="Rectangle 788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795" name="Rectangle 789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796" name="Text Box 790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4797" name="Text Box 791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4798" name="Rectangle 792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799" name="Rectangle 793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00" name="Rectangle 794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01" name="Rectangle 795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02" name="Rectangle 796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03" name="Rectangle 797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04" name="Rectangle 798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4805" name="Rectangle 799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06" name="Rectangle 801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807" name="Rectangle 802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08" name="Line 80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09" name="Line 8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0" name="Line 8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1" name="Line 80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12" name="Rectangle 8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3" name="Rectangle 808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14" name="Line 80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15" name="Rectangle 811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6" name="Rectangle 812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7" name="Rectangle 813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8" name="Arc 814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19" name="Rectangle 815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0" name="Rectangle 816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822" name="Rectangle 827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23" name="Rectangle 828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24" name="Rectangle 829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25" name="Rectangle 840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26" name="Rectangle 841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4827" name="Rectangle 842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28" name="Rectangle 843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4829" name="Rectangle 844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30" name="Rectangle 845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4831" name="Line 84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2" name="Line 84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3" name="Rectangle 848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4834" name="Text Box 850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14835" name="Line 851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6" name="Text Box 854"/>
          <p:cNvSpPr txBox="1">
            <a:spLocks noChangeArrowheads="1"/>
          </p:cNvSpPr>
          <p:nvPr/>
        </p:nvSpPr>
        <p:spPr bwMode="auto">
          <a:xfrm rot="-5400000">
            <a:off x="1716882" y="3640931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114837" name="Line 85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8" name="Line 85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39" name="Line 85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40" name="Line 85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7381" name="AutoShape 853"/>
          <p:cNvSpPr>
            <a:spLocks noChangeArrowheads="1"/>
          </p:cNvSpPr>
          <p:nvPr/>
        </p:nvSpPr>
        <p:spPr bwMode="auto">
          <a:xfrm flipH="1">
            <a:off x="2657475" y="4438650"/>
            <a:ext cx="3316288" cy="6080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14842" name="Group 176"/>
          <p:cNvGrpSpPr>
            <a:grpSpLocks/>
          </p:cNvGrpSpPr>
          <p:nvPr/>
        </p:nvGrpSpPr>
        <p:grpSpPr bwMode="auto">
          <a:xfrm>
            <a:off x="3529576" y="3548062"/>
            <a:ext cx="415364" cy="889001"/>
            <a:chOff x="5970585" y="2946409"/>
            <a:chExt cx="1084265" cy="1682740"/>
          </a:xfrm>
        </p:grpSpPr>
        <p:grpSp>
          <p:nvGrpSpPr>
            <p:cNvPr id="11484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1484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1485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85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84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5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5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5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5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4845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073151" cy="1436694"/>
              <a:chOff x="3785" y="1840"/>
              <a:chExt cx="676" cy="905"/>
            </a:xfrm>
          </p:grpSpPr>
          <p:sp>
            <p:nvSpPr>
              <p:cNvPr id="180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81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676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183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184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5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6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7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8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9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0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1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2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grpSp>
        <p:nvGrpSpPr>
          <p:cNvPr id="193" name="Group 209"/>
          <p:cNvGrpSpPr>
            <a:grpSpLocks/>
          </p:cNvGrpSpPr>
          <p:nvPr/>
        </p:nvGrpSpPr>
        <p:grpSpPr bwMode="auto">
          <a:xfrm>
            <a:off x="5505450" y="6367463"/>
            <a:ext cx="4233863" cy="822325"/>
            <a:chOff x="3468" y="4011"/>
            <a:chExt cx="2667" cy="518"/>
          </a:xfrm>
        </p:grpSpPr>
        <p:sp>
          <p:nvSpPr>
            <p:cNvPr id="194" name="Text Box 21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840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430 B.C.</a:t>
              </a:r>
            </a:p>
          </p:txBody>
        </p:sp>
        <p:sp>
          <p:nvSpPr>
            <p:cNvPr id="195" name="AutoShape 21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96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97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198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199" name="Rectangle 485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200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01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2" name="Rectangle 488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03" name="Rectangle 489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204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5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6739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38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39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0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1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42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3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4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5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6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7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8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49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0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1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2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3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4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5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7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59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6760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6761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62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96" name="Rectangle 200"/>
          <p:cNvSpPr>
            <a:spLocks noChangeArrowheads="1"/>
          </p:cNvSpPr>
          <p:nvPr/>
        </p:nvSpPr>
        <p:spPr bwMode="auto">
          <a:xfrm>
            <a:off x="5167313" y="2128838"/>
            <a:ext cx="4306887" cy="64376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Kaguakcmei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kanei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...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</a:p>
        </p:txBody>
      </p:sp>
      <p:sp>
        <p:nvSpPr>
          <p:cNvPr id="925897" name="Rectangle 201"/>
          <p:cNvSpPr>
            <a:spLocks noChangeArrowheads="1"/>
          </p:cNvSpPr>
          <p:nvPr/>
        </p:nvSpPr>
        <p:spPr bwMode="auto">
          <a:xfrm>
            <a:off x="5213350" y="2968625"/>
            <a:ext cx="4306888" cy="1187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Kaguakcmei</a:t>
            </a:r>
            <a:r>
              <a:rPr lang="en-US" sz="36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#1:                        </a:t>
            </a:r>
            <a:r>
              <a:rPr lang="en-US" sz="36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Nthei-rei</a:t>
            </a:r>
            <a:r>
              <a:rPr lang="en-US" sz="36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maekmei</a:t>
            </a:r>
            <a:r>
              <a:rPr lang="en-US" sz="36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.</a:t>
            </a:r>
          </a:p>
        </p:txBody>
      </p:sp>
      <p:sp>
        <p:nvSpPr>
          <p:cNvPr id="925898" name="Rectangle 202"/>
          <p:cNvSpPr>
            <a:spLocks noChangeArrowheads="1"/>
          </p:cNvSpPr>
          <p:nvPr/>
        </p:nvSpPr>
        <p:spPr bwMode="auto">
          <a:xfrm>
            <a:off x="5331619" y="4328706"/>
            <a:ext cx="4306888" cy="255198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i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DAIHMEI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muzwngnunc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khatni</a:t>
            </a:r>
            <a:b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</a:br>
            <a:r>
              <a:rPr lang="en-US" sz="3200" b="1" i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NTHIAMVMEI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muzwncnunc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twnana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tamcloumei</a:t>
            </a:r>
            <a:r>
              <a:rPr lang="en-US" sz="3200" b="1" dirty="0">
                <a:solidFill>
                  <a:srgbClr val="CCCCCC"/>
                </a:solidFill>
                <a:latin typeface="Helvetica" charset="0"/>
                <a:ea typeface="+mn-ea"/>
                <a:cs typeface="+mn-cs"/>
              </a:rPr>
              <a:t>. </a:t>
            </a:r>
          </a:p>
        </p:txBody>
      </p:sp>
      <p:sp>
        <p:nvSpPr>
          <p:cNvPr id="925902" name="Rectangle 206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6768" name="Text Box 208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56</a:t>
            </a:r>
          </a:p>
        </p:txBody>
      </p:sp>
      <p:sp>
        <p:nvSpPr>
          <p:cNvPr id="925907" name="Rectangle 211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6770" name="Text Box 212"/>
          <p:cNvSpPr txBox="1">
            <a:spLocks noChangeArrowheads="1"/>
          </p:cNvSpPr>
          <p:nvPr/>
        </p:nvSpPr>
        <p:spPr bwMode="auto">
          <a:xfrm>
            <a:off x="9572625" y="727710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116771" name="Rectangle 424"/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pic>
        <p:nvPicPr>
          <p:cNvPr id="926388" name="Picture 69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6773" name="AutoShape 854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Rectangle 855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Rectangle 856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Rectangle 857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Rectangle 858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778" name="Rectangle 859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6779" name="Rectangle 860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26557" name="Rectangle 861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16781" name="Line 862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2" name="Line 863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3" name="Line 864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4" name="Line 865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5" name="Freeform 866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786" name="Line 867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7" name="Freeform 868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8" name="Line 869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89" name="Line 870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0" name="Line 871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1" name="Line 872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2" name="Line 873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3" name="Line 874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4" name="Line 875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5" name="Line 876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6" name="Line 877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7" name="Line 878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8" name="Line 879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99" name="Line 880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00" name="Rectangle 881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6801" name="Line 882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02" name="Line 883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03" name="Rectangle 884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6804" name="Rectangle 885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6805" name="Rectangle 886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6806" name="Line 887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07" name="Rectangle 888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6808" name="Rectangle 889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6809" name="Rectangle 890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6810" name="Freeform 891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811" name="Line 892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2" name="Line 893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3" name="Line 895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4" name="Line 896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5" name="Line 897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6" name="Line 898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7" name="Line 89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18" name="Rectangle 900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6819" name="Rectangle 901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6820" name="Rectangle 902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6821" name="Rectangle 903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16823" name="Rectangle 905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6824" name="Rectangle 906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6825" name="AutoShape 907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Rectangle 908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6829" name="Rectangle 911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16832" name="Rectangle 914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16833" name="Rectangle 915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116836" name="Rectangle 918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919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38" name="Line 920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39" name="Line 921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40" name="Line 922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41" name="Line 923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42" name="Line 924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43" name="Rectangle 926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6844" name="Rectangle 927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6845" name="Rectangle 928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6846" name="Text Box 929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6847" name="Text Box 930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6848" name="Rectangle 931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49" name="Rectangle 932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50" name="Rectangle 933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51" name="Rectangle 934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52" name="Rectangle 935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53" name="Rectangle 936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54" name="Rectangle 937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6855" name="Rectangle 938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856" name="Rectangle 940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6857" name="Rectangle 941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858" name="Line 942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Line 94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0" name="Line 94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1" name="Line 945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62" name="Rectangle 94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Rectangle 947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6864" name="Line 948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65" name="Rectangle 95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Rectangle 95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Rectangle 95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8" name="Arc 953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9" name="Rectangle 95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70" name="Rectangle 95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72" name="Rectangle 966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6873" name="Rectangle 967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6874" name="Rectangle 968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6875" name="Rectangle 979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876" name="Rectangle 980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6877" name="Rectangle 981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878" name="Rectangle 982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6879" name="Rectangle 983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6880" name="Rectangle 984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6881" name="Line 985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82" name="Line 986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83" name="Rectangle 987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6884" name="Text Box 989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16885" name="Line 99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87" name="Line 992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88" name="Line 99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89" name="Line 99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890" name="Line 99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" name="Rectangle 765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83" name="Text Box 854"/>
          <p:cNvSpPr txBox="1">
            <a:spLocks noChangeArrowheads="1"/>
          </p:cNvSpPr>
          <p:nvPr/>
        </p:nvSpPr>
        <p:spPr bwMode="auto">
          <a:xfrm rot="-5400000">
            <a:off x="1716882" y="3640931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184" name="Group 176"/>
          <p:cNvGrpSpPr>
            <a:grpSpLocks/>
          </p:cNvGrpSpPr>
          <p:nvPr/>
        </p:nvGrpSpPr>
        <p:grpSpPr bwMode="auto">
          <a:xfrm>
            <a:off x="3529576" y="3548062"/>
            <a:ext cx="415364" cy="889001"/>
            <a:chOff x="5970585" y="2946409"/>
            <a:chExt cx="1084265" cy="1682740"/>
          </a:xfrm>
        </p:grpSpPr>
        <p:grpSp>
          <p:nvGrpSpPr>
            <p:cNvPr id="18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8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9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6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073151" cy="1436694"/>
              <a:chOff x="3785" y="1840"/>
              <a:chExt cx="676" cy="905"/>
            </a:xfrm>
          </p:grpSpPr>
          <p:sp>
            <p:nvSpPr>
              <p:cNvPr id="187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88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676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10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11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2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3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14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5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6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17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18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9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0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1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2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3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4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5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6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5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25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5897" grpId="0" autoUpdateAnimBg="0"/>
      <p:bldP spid="925898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86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87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88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89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0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1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2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3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4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5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6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7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8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799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0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1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2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3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5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7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8808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8809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810" name="Rectangle 197"/>
          <p:cNvSpPr>
            <a:spLocks noChangeArrowheads="1"/>
          </p:cNvSpPr>
          <p:nvPr/>
        </p:nvSpPr>
        <p:spPr bwMode="auto">
          <a:xfrm>
            <a:off x="5026025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1" name="Rectangle 198"/>
          <p:cNvSpPr>
            <a:spLocks noChangeArrowheads="1"/>
          </p:cNvSpPr>
          <p:nvPr/>
        </p:nvSpPr>
        <p:spPr bwMode="auto">
          <a:xfrm>
            <a:off x="5024438" y="415925"/>
            <a:ext cx="4694237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7947" name="Rectangle 203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8813" name="Text Box 20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57</a:t>
            </a:r>
          </a:p>
        </p:txBody>
      </p:sp>
      <p:sp>
        <p:nvSpPr>
          <p:cNvPr id="927951" name="Rectangle 207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8815" name="Text Box 515"/>
          <p:cNvSpPr txBox="1">
            <a:spLocks noChangeArrowheads="1"/>
          </p:cNvSpPr>
          <p:nvPr/>
        </p:nvSpPr>
        <p:spPr bwMode="auto">
          <a:xfrm>
            <a:off x="9575800" y="728027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8816" name="Rectangle 574"/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pic>
        <p:nvPicPr>
          <p:cNvPr id="928586" name="Picture 84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8818" name="AutoShape 25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9" name="Rectangle 25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0" name="Rectangle 25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1" name="Rectangle 253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2" name="Rectangle 254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823" name="Rectangle 255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8824" name="Rectangle 256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35201" name="Rectangle 257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18826" name="Line 25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7" name="Line 259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8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9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0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31" name="Line 263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2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3" name="Line 265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4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5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6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7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8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39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0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1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2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3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4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5" name="Rectangle 277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8846" name="Line 278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7" name="Line 279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48" name="Rectangle 280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8849" name="Rectangle 281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8850" name="Rectangle 282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8851" name="Line 283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52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8853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8854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8855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856" name="Line 288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57" name="Line 289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58" name="Line 291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59" name="Line 292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60" name="Line 293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61" name="Line 294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62" name="Line 295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63" name="Rectangle 296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8864" name="Rectangle 297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8865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8866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18867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8868" name="Rectangle 301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8869" name="Rectangle 302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8870" name="AutoShape 303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71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18874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18877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8878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8881" name="Rectangle 314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82" name="Line 315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3" name="Line 316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4" name="Line 317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5" name="Line 318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6" name="Line 319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7" name="Line 320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88" name="Rectangle 322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8889" name="Rectangle 323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8890" name="Rectangle 324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8891" name="Text Box 325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8892" name="Text Box 326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8893" name="Rectangle 327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4" name="Rectangle 328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5" name="Rectangle 329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6" name="Rectangle 330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7" name="Rectangle 331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8" name="Rectangle 332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899" name="Rectangle 333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8900" name="Rectangle 334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901" name="Rectangle 336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8902" name="Rectangle 337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903" name="Line 338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04" name="Line 339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05" name="Line 340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06" name="Line 341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07" name="Rectangle 342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08" name="Rectangle 343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8909" name="Line 344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10" name="Rectangle 346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1" name="Rectangle 347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2" name="Rectangle 348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3" name="Arc 349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4" name="Rectangle 350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5" name="Rectangle 35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917" name="Rectangle 362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18918" name="Rectangle 363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8919" name="Rectangle 364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8920" name="Rectangle 375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921" name="Rectangle 376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8922" name="Rectangle 377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923" name="Rectangle 378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8924" name="Rectangle 379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8925" name="Rectangle 380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8926" name="Line 381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7" name="Line 382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28" name="Rectangle 383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8929" name="Text Box 384"/>
          <p:cNvSpPr txBox="1">
            <a:spLocks noChangeArrowheads="1"/>
          </p:cNvSpPr>
          <p:nvPr/>
        </p:nvSpPr>
        <p:spPr bwMode="auto">
          <a:xfrm rot="-5400000">
            <a:off x="2245519" y="38107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8930" name="Text Box 385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35330" name="Rectangle 386"/>
          <p:cNvSpPr>
            <a:spLocks noChangeArrowheads="1"/>
          </p:cNvSpPr>
          <p:nvPr/>
        </p:nvSpPr>
        <p:spPr bwMode="auto">
          <a:xfrm>
            <a:off x="7443788" y="1785938"/>
            <a:ext cx="1649412" cy="5340350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35332" name="Rectangle 388"/>
          <p:cNvSpPr>
            <a:spLocks noChangeArrowheads="1"/>
          </p:cNvSpPr>
          <p:nvPr/>
        </p:nvSpPr>
        <p:spPr bwMode="auto">
          <a:xfrm>
            <a:off x="5635625" y="3552825"/>
            <a:ext cx="1552575" cy="620713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27952" name="Text Box 208"/>
          <p:cNvSpPr txBox="1">
            <a:spLocks noChangeArrowheads="1"/>
          </p:cNvSpPr>
          <p:nvPr/>
        </p:nvSpPr>
        <p:spPr bwMode="auto">
          <a:xfrm>
            <a:off x="4847043" y="4716849"/>
            <a:ext cx="3500496" cy="212365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NTHIAMVMEI </a:t>
            </a: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MUZWNGNUNC:</a:t>
            </a:r>
            <a:r>
              <a:rPr lang="en-US" sz="3200" b="1" u="sng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duinamei</a:t>
            </a:r>
            <a:r>
              <a:rPr lang="en-US" sz="32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taanv</a:t>
            </a:r>
            <a:r>
              <a:rPr lang="en-US" sz="32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nunc</a:t>
            </a:r>
            <a:r>
              <a:rPr lang="en-US" sz="32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e.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</a:p>
        </p:txBody>
      </p:sp>
      <p:sp>
        <p:nvSpPr>
          <p:cNvPr id="1235333" name="Line 389"/>
          <p:cNvSpPr>
            <a:spLocks noChangeShapeType="1"/>
          </p:cNvSpPr>
          <p:nvPr/>
        </p:nvSpPr>
        <p:spPr bwMode="auto">
          <a:xfrm flipH="1" flipV="1">
            <a:off x="9282113" y="1708150"/>
            <a:ext cx="0" cy="5402263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235334" name="Line 390"/>
          <p:cNvSpPr>
            <a:spLocks noChangeShapeType="1"/>
          </p:cNvSpPr>
          <p:nvPr/>
        </p:nvSpPr>
        <p:spPr bwMode="auto">
          <a:xfrm flipH="1" flipV="1">
            <a:off x="5445125" y="3543300"/>
            <a:ext cx="0" cy="663575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235336" name="Text Box 392"/>
          <p:cNvSpPr txBox="1">
            <a:spLocks noChangeArrowheads="1"/>
          </p:cNvSpPr>
          <p:nvPr/>
        </p:nvSpPr>
        <p:spPr bwMode="auto">
          <a:xfrm>
            <a:off x="7333069" y="1807757"/>
            <a:ext cx="1882775" cy="64633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(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lat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 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khang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 (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l.k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.) 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Isaia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)</a:t>
            </a:r>
          </a:p>
        </p:txBody>
      </p:sp>
      <p:sp>
        <p:nvSpPr>
          <p:cNvPr id="1235337" name="Text Box 393"/>
          <p:cNvSpPr txBox="1">
            <a:spLocks noChangeArrowheads="1"/>
          </p:cNvSpPr>
          <p:nvPr/>
        </p:nvSpPr>
        <p:spPr bwMode="auto">
          <a:xfrm>
            <a:off x="5492750" y="3649663"/>
            <a:ext cx="1778000" cy="366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(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l.k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., </a:t>
            </a:r>
            <a:r>
              <a:rPr lang="en-US" sz="1800" b="1" i="1" dirty="0" err="1">
                <a:solidFill>
                  <a:srgbClr val="FFEA18"/>
                </a:solidFill>
                <a:ea typeface="+mn-ea"/>
                <a:cs typeface="+mn-cs"/>
              </a:rPr>
              <a:t>Jona</a:t>
            </a:r>
            <a:r>
              <a:rPr lang="en-US" sz="1800" b="1" i="1" dirty="0">
                <a:solidFill>
                  <a:srgbClr val="FFEA18"/>
                </a:solidFill>
                <a:ea typeface="+mn-ea"/>
                <a:cs typeface="+mn-cs"/>
              </a:rPr>
              <a:t>)</a:t>
            </a:r>
          </a:p>
        </p:txBody>
      </p:sp>
      <p:sp>
        <p:nvSpPr>
          <p:cNvPr id="927944" name="Rectangle 200"/>
          <p:cNvSpPr>
            <a:spLocks noChangeArrowheads="1"/>
          </p:cNvSpPr>
          <p:nvPr/>
        </p:nvSpPr>
        <p:spPr bwMode="auto">
          <a:xfrm>
            <a:off x="6761256" y="2247900"/>
            <a:ext cx="3374957" cy="255198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</a:rPr>
              <a:t>DAIHMEI</a:t>
            </a:r>
            <a:br>
              <a:rPr lang="en-US" sz="3200" b="1" dirty="0">
                <a:solidFill>
                  <a:srgbClr val="66FFFF"/>
                </a:solidFill>
                <a:latin typeface="Helvetica" charset="0"/>
              </a:rPr>
            </a:br>
            <a:r>
              <a:rPr lang="en-US" sz="3200" b="1" dirty="0">
                <a:solidFill>
                  <a:srgbClr val="66FFFF"/>
                </a:solidFill>
                <a:latin typeface="Helvetica" charset="0"/>
              </a:rPr>
              <a:t>MUZWNGNUNC:</a:t>
            </a:r>
            <a:br>
              <a:rPr lang="en-US" sz="3200" b="1" dirty="0">
                <a:solidFill>
                  <a:schemeClr val="bg1"/>
                </a:solidFill>
                <a:latin typeface="Helvetica" charset="0"/>
              </a:rPr>
            </a:br>
            <a:r>
              <a:rPr lang="en-US" sz="3200" b="1" dirty="0" err="1">
                <a:solidFill>
                  <a:schemeClr val="bg1"/>
                </a:solidFill>
                <a:latin typeface="Helvetica" charset="0"/>
              </a:rPr>
              <a:t>Mpeyna</a:t>
            </a:r>
            <a:br>
              <a:rPr lang="en-US" sz="3200" b="1" dirty="0">
                <a:solidFill>
                  <a:schemeClr val="bg1"/>
                </a:solidFill>
                <a:latin typeface="Helvetica" charset="0"/>
              </a:rPr>
            </a:br>
            <a:r>
              <a:rPr lang="en-US" sz="3200" b="1" i="1" u="sng" dirty="0" err="1">
                <a:solidFill>
                  <a:schemeClr val="bg1"/>
                </a:solidFill>
                <a:latin typeface="Helvetica" charset="0"/>
              </a:rPr>
              <a:t>saenghmei</a:t>
            </a:r>
            <a:r>
              <a:rPr lang="en-US" sz="3200" b="1" i="1" u="sng" dirty="0">
                <a:solidFill>
                  <a:schemeClr val="bg1"/>
                </a:solidFill>
                <a:latin typeface="Helvetica" charset="0"/>
              </a:rPr>
              <a:t> </a:t>
            </a:r>
            <a:br>
              <a:rPr lang="en-US" sz="3200" b="1" i="1" u="sng" dirty="0">
                <a:solidFill>
                  <a:schemeClr val="bg1"/>
                </a:solidFill>
                <a:latin typeface="Helvetica" charset="0"/>
              </a:rPr>
            </a:br>
            <a:r>
              <a:rPr lang="en-US" sz="3200" b="1" dirty="0" err="1">
                <a:solidFill>
                  <a:schemeClr val="bg1"/>
                </a:solidFill>
                <a:latin typeface="Helvetica" charset="0"/>
              </a:rPr>
              <a:t>taanv</a:t>
            </a:r>
            <a:r>
              <a:rPr lang="en-US" sz="32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Helvetica" charset="0"/>
              </a:rPr>
              <a:t>nunc</a:t>
            </a:r>
            <a:r>
              <a:rPr lang="en-US" sz="3200" b="1" dirty="0">
                <a:solidFill>
                  <a:schemeClr val="bg1"/>
                </a:solidFill>
                <a:latin typeface="Helvetica" charset="0"/>
              </a:rPr>
              <a:t> e.</a:t>
            </a:r>
            <a:endParaRPr lang="en-US" sz="36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8939" name="Line 395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41" name="Line 397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42" name="Line 39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43" name="Line 399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944" name="Line 400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" name="Text Box 854"/>
          <p:cNvSpPr txBox="1">
            <a:spLocks noChangeArrowheads="1"/>
          </p:cNvSpPr>
          <p:nvPr/>
        </p:nvSpPr>
        <p:spPr bwMode="auto">
          <a:xfrm rot="-5400000">
            <a:off x="1716882" y="3640931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189" name="Group 176"/>
          <p:cNvGrpSpPr>
            <a:grpSpLocks/>
          </p:cNvGrpSpPr>
          <p:nvPr/>
        </p:nvGrpSpPr>
        <p:grpSpPr bwMode="auto">
          <a:xfrm>
            <a:off x="3529576" y="3548062"/>
            <a:ext cx="415364" cy="889001"/>
            <a:chOff x="5970585" y="2946409"/>
            <a:chExt cx="1084265" cy="1682740"/>
          </a:xfrm>
        </p:grpSpPr>
        <p:grpSp>
          <p:nvGrpSpPr>
            <p:cNvPr id="190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94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00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1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5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91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073151" cy="1436694"/>
              <a:chOff x="3785" y="1840"/>
              <a:chExt cx="676" cy="905"/>
            </a:xfrm>
          </p:grpSpPr>
          <p:sp>
            <p:nvSpPr>
              <p:cNvPr id="192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93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676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0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03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4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5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06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7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8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09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10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1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2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3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4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5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6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7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8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35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3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927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35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2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3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35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35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5330" grpId="0" animBg="1"/>
      <p:bldP spid="1235332" grpId="0" animBg="1"/>
      <p:bldP spid="927952" grpId="0" autoUpdateAnimBg="0"/>
      <p:bldP spid="1235336" grpId="0" autoUpdateAnimBg="0"/>
      <p:bldP spid="1235337" grpId="0" autoUpdateAnimBg="0"/>
      <p:bldP spid="927944" grpId="0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5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6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7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9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0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1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2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3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4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5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6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7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8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49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0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1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3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5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56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0857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58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59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9994" name="Rectangle 202"/>
          <p:cNvSpPr>
            <a:spLocks noChangeArrowheads="1"/>
          </p:cNvSpPr>
          <p:nvPr/>
        </p:nvSpPr>
        <p:spPr bwMode="auto">
          <a:xfrm>
            <a:off x="5235575" y="3616325"/>
            <a:ext cx="4356100" cy="341375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Isaraelmei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tuang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ruanvry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lev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muhzwng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buk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nunc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damckeyloumei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lev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chanahmakge</a:t>
            </a:r>
            <a:r>
              <a:rPr lang="en-US" sz="36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. </a:t>
            </a:r>
          </a:p>
        </p:txBody>
      </p:sp>
      <p:sp>
        <p:nvSpPr>
          <p:cNvPr id="929995" name="Rectangle 203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29997" name="Rectangle 205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0863" name="Text Box 207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58</a:t>
            </a:r>
          </a:p>
        </p:txBody>
      </p:sp>
      <p:sp>
        <p:nvSpPr>
          <p:cNvPr id="930000" name="Rectangle 208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30002" name="Rectangle 210"/>
          <p:cNvSpPr>
            <a:spLocks noChangeArrowheads="1"/>
          </p:cNvSpPr>
          <p:nvPr/>
        </p:nvSpPr>
        <p:spPr bwMode="auto">
          <a:xfrm>
            <a:off x="5213350" y="2968625"/>
            <a:ext cx="4306888" cy="638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Kaguakcmei</a:t>
            </a:r>
            <a:r>
              <a:rPr lang="en-US" sz="36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#2:                     </a:t>
            </a:r>
          </a:p>
        </p:txBody>
      </p:sp>
      <p:sp>
        <p:nvSpPr>
          <p:cNvPr id="120867" name="Text Box 364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000" b="1"/>
          </a:p>
        </p:txBody>
      </p:sp>
      <p:sp>
        <p:nvSpPr>
          <p:cNvPr id="120868" name="Rectangle 423"/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pic>
        <p:nvPicPr>
          <p:cNvPr id="930484" name="Picture 69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120870" name="Group 847"/>
          <p:cNvGrpSpPr>
            <a:grpSpLocks/>
          </p:cNvGrpSpPr>
          <p:nvPr/>
        </p:nvGrpSpPr>
        <p:grpSpPr bwMode="auto">
          <a:xfrm>
            <a:off x="2676525" y="1301750"/>
            <a:ext cx="306388" cy="307975"/>
            <a:chOff x="2913" y="1215"/>
            <a:chExt cx="193" cy="194"/>
          </a:xfrm>
        </p:grpSpPr>
        <p:sp>
          <p:nvSpPr>
            <p:cNvPr id="121013" name="Rectangle 848"/>
            <p:cNvSpPr>
              <a:spLocks noChangeArrowheads="1"/>
            </p:cNvSpPr>
            <p:nvPr/>
          </p:nvSpPr>
          <p:spPr bwMode="auto">
            <a:xfrm>
              <a:off x="2913" y="1219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  <p:sp>
          <p:nvSpPr>
            <p:cNvPr id="121014" name="Rectangle 849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0871" name="AutoShape 989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Rectangle 990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Rectangle 991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Rectangle 992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Rectangle 993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876" name="Rectangle 994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0877" name="Rectangle 995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30788" name="Rectangle 996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20879" name="Line 99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0" name="Line 998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1" name="Line 1002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2" name="Line 1004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3" name="Rectangle 1016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0884" name="Line 1017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5" name="Line 1018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6" name="Rectangle 1019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7" name="Rectangle 1020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0888" name="Rectangle 1021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9" name="Line 102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Line 3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Line 4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2" name="Line 6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3" name="Line 7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4" name="Line 8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5" name="Line 9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6" name="Line 1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7" name="Rectangle 11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98" name="Rectangle 12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99" name="Rectangle 16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900" name="Rectangle 17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01" name="AutoShape 18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902" name="Rectangle 29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03" name="Line 30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4" name="Line 31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5" name="Line 32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6" name="Line 33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7" name="Line 34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8" name="Line 35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09" name="Rectangle 37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0" name="Rectangle 38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1" name="Rectangle 39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2" name="Text Box 40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913" name="Text Box 41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914" name="Rectangle 42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5" name="Rectangle 43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6" name="Rectangle 44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7" name="Rectangle 45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8" name="Rectangle 46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9" name="Rectangle 47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" name="Rectangle 48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921" name="Rectangle 49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2" name="Rectangle 51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23" name="Rectangle 52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4" name="Line 5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25" name="Line 5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26" name="Line 5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27" name="Line 5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28" name="Rectangle 5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29" name="Rectangle 58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0" name="Line 5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31" name="Rectangle 61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2" name="Rectangle 62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3" name="Rectangle 63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4" name="Arc 64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5" name="Rectangle 65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6" name="Rectangle 66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38" name="Rectangle 77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39" name="Rectangle 78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40" name="Rectangle 79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41" name="Rectangle 90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42" name="Rectangle 91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943" name="Rectangle 92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44" name="Rectangle 93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945" name="Rectangle 94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46" name="Rectangle 95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947" name="Line 9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48" name="Line 9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49" name="Rectangle 98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0950" name="Text Box 99"/>
          <p:cNvSpPr txBox="1">
            <a:spLocks noChangeArrowheads="1"/>
          </p:cNvSpPr>
          <p:nvPr/>
        </p:nvSpPr>
        <p:spPr bwMode="auto">
          <a:xfrm rot="-5400000">
            <a:off x="2245519" y="38107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0951" name="Text Box 100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0952" name="Line 101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3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120954" name="Line 103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5" name="Line 104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6" name="Line 105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7" name="Line 106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8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59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0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961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2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3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4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5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6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7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8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69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70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71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72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973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0974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0975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0976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977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0978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20979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20980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grpSp>
        <p:nvGrpSpPr>
          <p:cNvPr id="120990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12099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2099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2100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100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099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9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9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0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0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20993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184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85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187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188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89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0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1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2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3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4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5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196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197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98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99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00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01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2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3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04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5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6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7" name="Rectangle 200"/>
          <p:cNvSpPr>
            <a:spLocks noChangeArrowheads="1"/>
          </p:cNvSpPr>
          <p:nvPr/>
        </p:nvSpPr>
        <p:spPr bwMode="auto">
          <a:xfrm>
            <a:off x="5167313" y="2128838"/>
            <a:ext cx="4306887" cy="64376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Kaguakcmei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kanei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...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30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2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9994" grpId="0" autoUpdateAnimBg="0"/>
      <p:bldP spid="930002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0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12290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291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023" name="Text Box 23"/>
          <p:cNvSpPr txBox="1">
            <a:spLocks noChangeArrowheads="1"/>
          </p:cNvSpPr>
          <p:nvPr/>
        </p:nvSpPr>
        <p:spPr bwMode="auto">
          <a:xfrm>
            <a:off x="5257800" y="4457700"/>
            <a:ext cx="4013200" cy="102797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  <a:defRPr/>
            </a:pP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khou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kathai</a:t>
            </a: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32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nkhavmei</a:t>
            </a:r>
            <a:endParaRPr lang="en-US" sz="32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024025" name="Text Box 25"/>
          <p:cNvSpPr txBox="1">
            <a:spLocks noChangeArrowheads="1"/>
          </p:cNvSpPr>
          <p:nvPr/>
        </p:nvSpPr>
        <p:spPr bwMode="auto">
          <a:xfrm>
            <a:off x="4883150" y="2927350"/>
            <a:ext cx="4387850" cy="13788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  <a:defRPr/>
            </a:pPr>
            <a:r>
              <a:rPr lang="en-US" sz="44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Kabuknunc</a:t>
            </a:r>
            <a:r>
              <a:rPr lang="en-US" sz="44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Duancthaumei</a:t>
            </a:r>
            <a:endParaRPr lang="en-US" sz="4400" b="1" dirty="0">
              <a:solidFill>
                <a:schemeClr val="bg1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024027" name="Text Box 27"/>
          <p:cNvSpPr txBox="1">
            <a:spLocks noChangeArrowheads="1"/>
          </p:cNvSpPr>
          <p:nvPr/>
        </p:nvSpPr>
        <p:spPr bwMode="auto">
          <a:xfrm>
            <a:off x="5257800" y="2178050"/>
            <a:ext cx="4310062" cy="50167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  <a:defRPr/>
            </a:pPr>
            <a:r>
              <a:rPr lang="en-US" sz="28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Latdyng</a:t>
            </a:r>
            <a:r>
              <a: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8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Guangc</a:t>
            </a:r>
            <a:r>
              <a:rPr lang="en-US" sz="28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8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tuang</a:t>
            </a:r>
            <a:endParaRPr lang="en-US" sz="28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</p:txBody>
      </p:sp>
      <p:sp>
        <p:nvSpPr>
          <p:cNvPr id="12295" name="Rectangle 29"/>
          <p:cNvSpPr>
            <a:spLocks noChangeArrowheads="1"/>
          </p:cNvSpPr>
          <p:nvPr/>
        </p:nvSpPr>
        <p:spPr bwMode="auto">
          <a:xfrm>
            <a:off x="6116638" y="3027363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 sz="1000" b="1"/>
          </a:p>
        </p:txBody>
      </p:sp>
      <p:sp>
        <p:nvSpPr>
          <p:cNvPr id="12296" name="Text Box 30"/>
          <p:cNvSpPr txBox="1">
            <a:spLocks noChangeArrowheads="1"/>
          </p:cNvSpPr>
          <p:nvPr/>
        </p:nvSpPr>
        <p:spPr bwMode="auto">
          <a:xfrm>
            <a:off x="9050338" y="733583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2297" name="Text Box 31"/>
          <p:cNvSpPr txBox="1">
            <a:spLocks noChangeArrowheads="1"/>
          </p:cNvSpPr>
          <p:nvPr/>
        </p:nvSpPr>
        <p:spPr bwMode="auto">
          <a:xfrm>
            <a:off x="9012238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05</a:t>
            </a:r>
          </a:p>
        </p:txBody>
      </p:sp>
      <p:pic>
        <p:nvPicPr>
          <p:cNvPr id="1024035" name="Picture 3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665628"/>
            <a:ext cx="3649662" cy="445860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024024" name="Text Box 24"/>
          <p:cNvSpPr txBox="1">
            <a:spLocks noChangeArrowheads="1"/>
          </p:cNvSpPr>
          <p:nvPr/>
        </p:nvSpPr>
        <p:spPr bwMode="auto">
          <a:xfrm>
            <a:off x="763588" y="6837869"/>
            <a:ext cx="5353050" cy="584775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square" anchor="ctr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>
                <a:solidFill>
                  <a:schemeClr val="bg1"/>
                </a:solidFill>
                <a:ea typeface="+mn-ea"/>
                <a:cs typeface="+mn-cs"/>
              </a:rPr>
              <a:t>KATHAI NKHAVMEI #19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24" grpId="0" animBg="1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2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3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4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5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886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7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8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89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0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1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2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3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4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5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6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7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8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899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90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901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90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903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2904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905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06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07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40" name="Rectangle 200"/>
          <p:cNvSpPr>
            <a:spLocks noChangeArrowheads="1"/>
          </p:cNvSpPr>
          <p:nvPr/>
        </p:nvSpPr>
        <p:spPr bwMode="auto">
          <a:xfrm>
            <a:off x="5141913" y="2619375"/>
            <a:ext cx="4459287" cy="452175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Muhzwng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buknunc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hei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baibal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tuang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i="1" dirty="0" err="1">
                <a:solidFill>
                  <a:schemeClr val="bg1"/>
                </a:solidFill>
                <a:latin typeface="Helvetica" charset="0"/>
              </a:rPr>
              <a:t>ruanvry</a:t>
            </a:r>
            <a:r>
              <a:rPr lang="en-US" sz="3600" b="1" i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600" b="1" i="1" dirty="0" err="1">
                <a:solidFill>
                  <a:schemeClr val="bg1"/>
                </a:solidFill>
                <a:latin typeface="Helvetica" charset="0"/>
              </a:rPr>
              <a:t>khatni</a:t>
            </a:r>
            <a:r>
              <a:rPr lang="en-US" sz="3600" b="1" i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600" b="1" i="1" dirty="0" err="1">
                <a:solidFill>
                  <a:schemeClr val="bg1"/>
                </a:solidFill>
                <a:latin typeface="Helvetica" charset="0"/>
              </a:rPr>
              <a:t>thouduaknunc</a:t>
            </a:r>
            <a:r>
              <a:rPr lang="en-US" sz="3600" b="1" i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600" b="1" i="1" dirty="0" err="1">
                <a:solidFill>
                  <a:schemeClr val="bg1"/>
                </a:solidFill>
                <a:latin typeface="Helvetica" charset="0"/>
              </a:rPr>
              <a:t>lev</a:t>
            </a:r>
            <a:r>
              <a:rPr lang="en-US" sz="3600" b="1" i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(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baihmei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ruanvry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)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lev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chanah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khang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duanckey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lakho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3600" b="1" dirty="0" err="1">
                <a:solidFill>
                  <a:srgbClr val="66FFFF"/>
                </a:solidFill>
                <a:latin typeface="Helvetica" charset="0"/>
              </a:rPr>
              <a:t>cho</a:t>
            </a: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?</a:t>
            </a:r>
            <a:endParaRPr lang="en-US" sz="4000" b="1" dirty="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32041" name="Rectangle 201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32043" name="Rectangle 203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911" name="Text Box 20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59</a:t>
            </a:r>
          </a:p>
        </p:txBody>
      </p:sp>
      <p:sp>
        <p:nvSpPr>
          <p:cNvPr id="932047" name="Rectangle 207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32048" name="Text Box 208"/>
          <p:cNvSpPr txBox="1">
            <a:spLocks noChangeArrowheads="1"/>
          </p:cNvSpPr>
          <p:nvPr/>
        </p:nvSpPr>
        <p:spPr bwMode="auto">
          <a:xfrm>
            <a:off x="5791200" y="1935163"/>
            <a:ext cx="3224213" cy="64633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F819"/>
                </a:solidFill>
                <a:latin typeface="Helvetica" charset="0"/>
              </a:rPr>
              <a:t>KUMETHEI…</a:t>
            </a:r>
          </a:p>
        </p:txBody>
      </p:sp>
      <p:sp>
        <p:nvSpPr>
          <p:cNvPr id="122914" name="Rectangle 420"/>
          <p:cNvSpPr>
            <a:spLocks noChangeArrowheads="1"/>
          </p:cNvSpPr>
          <p:nvPr/>
        </p:nvSpPr>
        <p:spPr bwMode="auto">
          <a:xfrm>
            <a:off x="2868613" y="11223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pic>
        <p:nvPicPr>
          <p:cNvPr id="932529" name="Picture 68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22916" name="Text Box 690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22917" name="AutoShape 691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18" name="Rectangle 692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19" name="Rectangle 693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20" name="Rectangle 694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21" name="Rectangle 700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22" name="Rectangle 706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2923" name="Rectangle 707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32548" name="Rectangle 708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22925" name="Line 709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6" name="Line 710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Line 714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Freeform 715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Line 716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Rectangle 728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2931" name="Line 729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Line 730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Rectangle 731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2934" name="Rectangle 732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2935" name="Rectangle 733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2936" name="Line 735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Line 740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Line 741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Line 743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Line 744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Line 745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Line 746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Line 747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Rectangle 748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2945" name="Rectangle 749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2946" name="Rectangle 753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2947" name="Rectangle 754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2948" name="AutoShape 755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2949" name="Rectangle 766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50" name="Line 767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1" name="Line 768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2" name="Line 769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3" name="Line 770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4" name="Line 771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5" name="Line 772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56" name="Rectangle 774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2957" name="Rectangle 775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2958" name="Rectangle 776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2959" name="Text Box 777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2960" name="Text Box 778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2961" name="Rectangle 779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2" name="Rectangle 780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3" name="Rectangle 781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4" name="Rectangle 782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5" name="Rectangle 783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6" name="Rectangle 784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67" name="Rectangle 785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2968" name="Rectangle 786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69" name="Rectangle 788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2970" name="Rectangle 789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71" name="Line 790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2" name="Line 791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3" name="Line 792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4" name="Line 793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75" name="Rectangle 794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6" name="Rectangle 795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2977" name="Line 796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78" name="Rectangle 798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9" name="Rectangle 799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0" name="Rectangle 800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1" name="Arc 801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2" name="Rectangle 802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3" name="Rectangle 803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85" name="Rectangle 814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2986" name="Rectangle 815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2987" name="Rectangle 816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2988" name="Rectangle 827"/>
          <p:cNvSpPr>
            <a:spLocks noChangeArrowheads="1"/>
          </p:cNvSpPr>
          <p:nvPr/>
        </p:nvSpPr>
        <p:spPr bwMode="auto">
          <a:xfrm>
            <a:off x="2770188" y="2352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89" name="Rectangle 828"/>
          <p:cNvSpPr>
            <a:spLocks noChangeArrowheads="1"/>
          </p:cNvSpPr>
          <p:nvPr/>
        </p:nvSpPr>
        <p:spPr bwMode="auto">
          <a:xfrm>
            <a:off x="2916238" y="22955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2990" name="Rectangle 832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91" name="Rectangle 833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2992" name="Rectangle 837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2993" name="Rectangle 838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2994" name="Line 847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95" name="Line 848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96" name="Rectangle 849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2997" name="Text Box 850"/>
          <p:cNvSpPr txBox="1">
            <a:spLocks noChangeArrowheads="1"/>
          </p:cNvSpPr>
          <p:nvPr/>
        </p:nvSpPr>
        <p:spPr bwMode="auto">
          <a:xfrm rot="-5400000">
            <a:off x="2243932" y="3812381"/>
            <a:ext cx="3816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2998" name="Text Box 851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2999" name="Text Box 852"/>
          <p:cNvSpPr txBox="1">
            <a:spLocks noChangeArrowheads="1"/>
          </p:cNvSpPr>
          <p:nvPr/>
        </p:nvSpPr>
        <p:spPr bwMode="auto">
          <a:xfrm>
            <a:off x="9578975" y="728027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23000" name="Line 85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2" name="Line 85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3" name="Line 85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4" name="Line 85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5" name="Line 85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6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7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8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09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0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1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2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3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4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5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6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7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8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9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0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1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3022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3023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3024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25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3026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23028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95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196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197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198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02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08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9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3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99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00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01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20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221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22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23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24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5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6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27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8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9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30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31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2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3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4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5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6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7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8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9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040" grpId="0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34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5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6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7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8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39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0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1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2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3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4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5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6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7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49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5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4951" name="Rectangle 176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4952" name="Picture 17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53" name="Rectangle 178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54" name="Rectangle 179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5" name="Text Box 190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60</a:t>
            </a:r>
          </a:p>
        </p:txBody>
      </p:sp>
      <p:grpSp>
        <p:nvGrpSpPr>
          <p:cNvPr id="124956" name="Group 191"/>
          <p:cNvGrpSpPr>
            <a:grpSpLocks/>
          </p:cNvGrpSpPr>
          <p:nvPr/>
        </p:nvGrpSpPr>
        <p:grpSpPr bwMode="auto">
          <a:xfrm>
            <a:off x="5232400" y="6192842"/>
            <a:ext cx="4233863" cy="862013"/>
            <a:chOff x="3468" y="4009"/>
            <a:chExt cx="2667" cy="543"/>
          </a:xfrm>
        </p:grpSpPr>
        <p:sp>
          <p:nvSpPr>
            <p:cNvPr id="1148096" name="Text Box 192"/>
            <p:cNvSpPr txBox="1">
              <a:spLocks noChangeArrowheads="1"/>
            </p:cNvSpPr>
            <p:nvPr/>
          </p:nvSpPr>
          <p:spPr bwMode="auto">
            <a:xfrm>
              <a:off x="3468" y="4009"/>
              <a:ext cx="2667" cy="54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</a:p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760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430 B.C.</a:t>
              </a:r>
            </a:p>
          </p:txBody>
        </p:sp>
        <p:sp>
          <p:nvSpPr>
            <p:cNvPr id="1148097" name="AutoShape 193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148098" name="Rectangle 194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4958" name="Text Box 198"/>
          <p:cNvSpPr txBox="1">
            <a:spLocks noChangeArrowheads="1"/>
          </p:cNvSpPr>
          <p:nvPr/>
        </p:nvSpPr>
        <p:spPr bwMode="auto">
          <a:xfrm>
            <a:off x="9578975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48105" name="AutoShape 201"/>
          <p:cNvSpPr>
            <a:spLocks noChangeArrowheads="1"/>
          </p:cNvSpPr>
          <p:nvPr/>
        </p:nvSpPr>
        <p:spPr bwMode="auto">
          <a:xfrm>
            <a:off x="5389563" y="6040438"/>
            <a:ext cx="3971925" cy="1114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1148287" name="Picture 38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24962" name="Text Box 384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4963" name="AutoShape 385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4147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64" name="Rectangle 386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65" name="Rectangle 387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66" name="Rectangle 388"/>
          <p:cNvSpPr>
            <a:spLocks noChangeArrowheads="1"/>
          </p:cNvSpPr>
          <p:nvPr/>
        </p:nvSpPr>
        <p:spPr bwMode="auto">
          <a:xfrm>
            <a:off x="2649538" y="1098550"/>
            <a:ext cx="1228725" cy="11557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67" name="Rectangle 399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4968" name="Rectangle 400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4969" name="Rectangle 401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48306" name="Rectangle 402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24971" name="Line 40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2" name="Line 404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3" name="Line 408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4" name="Line 410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5" name="Rectangle 422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4976" name="Line 423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7" name="Line 424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8" name="Rectangle 426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4979" name="Rectangle 427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4980" name="Rectangle 428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4981" name="Line 429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2" name="Line 434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3" name="Line 435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4" name="Line 437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5" name="Line 439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6" name="Line 440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7" name="Line 441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8" name="Rectangle 442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4989" name="Rectangle 443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4990" name="Rectangle 447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4991" name="Rectangle 448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4992" name="AutoShape 449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4993" name="Rectangle 460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94" name="Line 461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95" name="Line 462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96" name="Line 463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97" name="Line 464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98" name="Line 465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99" name="Line 466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00" name="Rectangle 468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5001" name="Rectangle 469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5002" name="Rectangle 470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5003" name="Text Box 471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5004" name="Text Box 472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5005" name="Rectangle 473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06" name="Rectangle 474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07" name="Rectangle 475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08" name="Rectangle 476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09" name="Rectangle 477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10" name="Rectangle 478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11" name="Rectangle 479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5012" name="Rectangle 480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5013" name="Rectangle 482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5014" name="Rectangle 483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5015" name="Line 484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16" name="Line 485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17" name="Line 486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18" name="Line 487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19" name="Rectangle 488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0" name="Rectangle 489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5021" name="Rectangle 492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2" name="Rectangle 493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3" name="Rectangle 494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4" name="Arc 495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5" name="Rectangle 496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6" name="Rectangle 49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028" name="Rectangle 508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5029" name="Rectangle 509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5030" name="Rectangle 510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5031" name="Rectangle 543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5032" name="Text Box 544"/>
          <p:cNvSpPr txBox="1">
            <a:spLocks noChangeArrowheads="1"/>
          </p:cNvSpPr>
          <p:nvPr/>
        </p:nvSpPr>
        <p:spPr bwMode="auto">
          <a:xfrm rot="-5400000">
            <a:off x="2245519" y="38107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5033" name="Line 585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34" name="Line 58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35" name="Line 58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8492" name="Text Box 588"/>
          <p:cNvSpPr txBox="1">
            <a:spLocks noChangeArrowheads="1"/>
          </p:cNvSpPr>
          <p:nvPr/>
        </p:nvSpPr>
        <p:spPr bwMode="auto">
          <a:xfrm>
            <a:off x="5219700" y="4328248"/>
            <a:ext cx="4500563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  <p:sp>
        <p:nvSpPr>
          <p:cNvPr id="125037" name="Line 58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39" name="Line 591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0" name="Line 59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1" name="Line 593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2" name="Line 594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3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4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5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46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7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8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49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0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1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2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3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4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5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6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7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058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5059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5060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5061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62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5063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25065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213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15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1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2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2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7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18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19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28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229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30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231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32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3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4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5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6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7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38" name="Group 391"/>
          <p:cNvGrpSpPr>
            <a:grpSpLocks/>
          </p:cNvGrpSpPr>
          <p:nvPr/>
        </p:nvGrpSpPr>
        <p:grpSpPr bwMode="auto">
          <a:xfrm>
            <a:off x="5395925" y="2276709"/>
            <a:ext cx="4476756" cy="2206625"/>
            <a:chOff x="3399" y="1970"/>
            <a:chExt cx="2820" cy="1390"/>
          </a:xfrm>
        </p:grpSpPr>
        <p:sp>
          <p:nvSpPr>
            <p:cNvPr id="23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40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41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4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43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4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5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6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7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8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9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0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1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52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810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ext Box 738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6978" name="AutoShape 578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79" name="Rectangle 579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0" name="Rectangle 580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1" name="Rectangle 581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2" name="Rectangle 592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6983" name="Rectangle 593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6984" name="Rectangle 594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38579" name="Rectangle 595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26986" name="Line 59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597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8" name="Line 601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9" name="Line 603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0" name="Rectangle 615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6991" name="Line 616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2" name="Line 617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3" name="Rectangle 618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6994" name="Rectangle 619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6995" name="Rectangle 620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6996" name="Rectangle 621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6997" name="Line 62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8" name="Line 62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9" name="Line 62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0" name="Line 630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1" name="Line 63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2" name="Line 632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3" name="Line 633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4" name="Line 63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5" name="Rectangle 635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7006" name="Rectangle 636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7007" name="Rectangle 640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7008" name="Rectangle 641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7009" name="AutoShape 642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0" name="Rectangle 653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1" name="Line 654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2" name="Line 655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3" name="Line 656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4" name="Line 657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5" name="Line 658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6" name="Line 659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7" name="Rectangle 661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7018" name="Rectangle 662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7019" name="Rectangle 663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7020" name="Text Box 664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7021" name="Text Box 665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7022" name="Rectangle 666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3" name="Rectangle 667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4" name="Rectangle 668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5" name="Rectangle 669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6" name="Rectangle 670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7" name="Rectangle 671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28" name="Rectangle 672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7029" name="Rectangle 673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7030" name="Rectangle 674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7031" name="Rectangle 675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7032" name="Rectangle 676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7033" name="Line 677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4" name="Line 67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5" name="Line 67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6" name="Line 680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37" name="Rectangle 68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8" name="Rectangle 682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7039" name="Line 683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40" name="Rectangle 685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1" name="Rectangle 686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2" name="Rectangle 687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3" name="Arc 688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4" name="Rectangle 689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5" name="Rectangle 69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7" name="Rectangle 701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7048" name="Rectangle 702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7049" name="Rectangle 719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7050" name="Line 734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51" name="Line 735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52" name="Rectangle 736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7053" name="Text Box 737"/>
          <p:cNvSpPr txBox="1">
            <a:spLocks noChangeArrowheads="1"/>
          </p:cNvSpPr>
          <p:nvPr/>
        </p:nvSpPr>
        <p:spPr bwMode="auto">
          <a:xfrm rot="-5400000">
            <a:off x="2258219" y="37980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705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55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56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57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58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0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1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3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4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5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6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7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8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69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7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71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7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73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7074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7075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7076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7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8188" name="Rectangle 204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38190" name="Rectangle 206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080" name="Text Box 216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61</a:t>
            </a:r>
          </a:p>
        </p:txBody>
      </p:sp>
      <p:sp>
        <p:nvSpPr>
          <p:cNvPr id="938203" name="AutoShape 219"/>
          <p:cNvSpPr>
            <a:spLocks noChangeArrowheads="1"/>
          </p:cNvSpPr>
          <p:nvPr/>
        </p:nvSpPr>
        <p:spPr bwMode="auto">
          <a:xfrm>
            <a:off x="5568949" y="6196013"/>
            <a:ext cx="36195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207" name="Rectangle 223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7083" name="Text Box 382"/>
          <p:cNvSpPr txBox="1">
            <a:spLocks noChangeArrowheads="1"/>
          </p:cNvSpPr>
          <p:nvPr/>
        </p:nvSpPr>
        <p:spPr bwMode="auto">
          <a:xfrm>
            <a:off x="9578975" y="728662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938196" name="Oval 212"/>
          <p:cNvSpPr>
            <a:spLocks noChangeArrowheads="1"/>
          </p:cNvSpPr>
          <p:nvPr/>
        </p:nvSpPr>
        <p:spPr bwMode="auto">
          <a:xfrm>
            <a:off x="4114800" y="3654425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197" name="Oval 213"/>
          <p:cNvSpPr>
            <a:spLocks noChangeArrowheads="1"/>
          </p:cNvSpPr>
          <p:nvPr/>
        </p:nvSpPr>
        <p:spPr bwMode="auto">
          <a:xfrm>
            <a:off x="4100513" y="5270500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198" name="Oval 214"/>
          <p:cNvSpPr>
            <a:spLocks noChangeArrowheads="1"/>
          </p:cNvSpPr>
          <p:nvPr/>
        </p:nvSpPr>
        <p:spPr bwMode="auto">
          <a:xfrm>
            <a:off x="4092575" y="61420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370" name="AutoShape 386"/>
          <p:cNvSpPr>
            <a:spLocks noChangeArrowheads="1"/>
          </p:cNvSpPr>
          <p:nvPr/>
        </p:nvSpPr>
        <p:spPr bwMode="auto">
          <a:xfrm>
            <a:off x="2063750" y="1089025"/>
            <a:ext cx="2779713" cy="11255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938559" name="Picture 57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938371" name="AutoShape 387"/>
          <p:cNvSpPr>
            <a:spLocks noChangeArrowheads="1"/>
          </p:cNvSpPr>
          <p:nvPr/>
        </p:nvSpPr>
        <p:spPr bwMode="auto">
          <a:xfrm rot="9069307">
            <a:off x="4508500" y="11049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369" name="Oval 385"/>
          <p:cNvSpPr>
            <a:spLocks noChangeArrowheads="1"/>
          </p:cNvSpPr>
          <p:nvPr/>
        </p:nvSpPr>
        <p:spPr bwMode="auto">
          <a:xfrm>
            <a:off x="4121150" y="1760538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195" name="Oval 211"/>
          <p:cNvSpPr>
            <a:spLocks noChangeArrowheads="1"/>
          </p:cNvSpPr>
          <p:nvPr/>
        </p:nvSpPr>
        <p:spPr bwMode="auto">
          <a:xfrm>
            <a:off x="4121150" y="2189163"/>
            <a:ext cx="657225" cy="569912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38193" name="AutoShape 209"/>
          <p:cNvSpPr>
            <a:spLocks noChangeArrowheads="1"/>
          </p:cNvSpPr>
          <p:nvPr/>
        </p:nvSpPr>
        <p:spPr bwMode="auto">
          <a:xfrm rot="9069307">
            <a:off x="4452938" y="1598613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27097" name="Line 73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98" name="Rectangle 741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7099" name="Line 742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0" name="Line 74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1" name="Line 74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2" name="Line 74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3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4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5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7106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7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8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09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0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1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2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3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4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5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6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7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118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7119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7120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7121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7122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7123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27125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7128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27131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27132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191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192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193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97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03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04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8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94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195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96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0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06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7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08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09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0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1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2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13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14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5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6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7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8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9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0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1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2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938192" name="AutoShape 208"/>
          <p:cNvSpPr>
            <a:spLocks noChangeArrowheads="1"/>
          </p:cNvSpPr>
          <p:nvPr/>
        </p:nvSpPr>
        <p:spPr bwMode="auto">
          <a:xfrm>
            <a:off x="2163763" y="2300288"/>
            <a:ext cx="2776537" cy="51800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23" name="Text Box 588"/>
          <p:cNvSpPr txBox="1">
            <a:spLocks noChangeArrowheads="1"/>
          </p:cNvSpPr>
          <p:nvPr/>
        </p:nvSpPr>
        <p:spPr bwMode="auto">
          <a:xfrm>
            <a:off x="5219700" y="4397523"/>
            <a:ext cx="4538663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  <p:grpSp>
        <p:nvGrpSpPr>
          <p:cNvPr id="224" name="Group 391"/>
          <p:cNvGrpSpPr>
            <a:grpSpLocks/>
          </p:cNvGrpSpPr>
          <p:nvPr/>
        </p:nvGrpSpPr>
        <p:grpSpPr bwMode="auto">
          <a:xfrm>
            <a:off x="5395925" y="2276709"/>
            <a:ext cx="4476756" cy="2206625"/>
            <a:chOff x="3399" y="1970"/>
            <a:chExt cx="2820" cy="1390"/>
          </a:xfrm>
        </p:grpSpPr>
        <p:sp>
          <p:nvSpPr>
            <p:cNvPr id="225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26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27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229" name="Text Box 192"/>
          <p:cNvSpPr txBox="1">
            <a:spLocks noChangeArrowheads="1"/>
          </p:cNvSpPr>
          <p:nvPr/>
        </p:nvSpPr>
        <p:spPr bwMode="auto">
          <a:xfrm>
            <a:off x="5232400" y="6192842"/>
            <a:ext cx="4233863" cy="8620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: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760 B.C.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khou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rui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430 B.C.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938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3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3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3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93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8196" grpId="0" animBg="1"/>
      <p:bldP spid="938197" grpId="0" animBg="1"/>
      <p:bldP spid="938198" grpId="0" animBg="1"/>
      <p:bldP spid="938370" grpId="0" animBg="1"/>
      <p:bldP spid="938369" grpId="0" animBg="1"/>
      <p:bldP spid="938195" grpId="0" animBg="1"/>
      <p:bldP spid="938192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6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9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30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2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3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4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7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8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0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1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2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3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5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7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8" name="Rectangle 155"/>
          <p:cNvSpPr>
            <a:spLocks noChangeArrowheads="1"/>
          </p:cNvSpPr>
          <p:nvPr/>
        </p:nvSpPr>
        <p:spPr bwMode="auto">
          <a:xfrm>
            <a:off x="2852738" y="1768475"/>
            <a:ext cx="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129049" name="Rectangle 158"/>
          <p:cNvSpPr>
            <a:spLocks noChangeArrowheads="1"/>
          </p:cNvSpPr>
          <p:nvPr/>
        </p:nvSpPr>
        <p:spPr bwMode="auto">
          <a:xfrm>
            <a:off x="2870200" y="2644775"/>
            <a:ext cx="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129050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51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52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53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4" name="Text Box 233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62</a:t>
            </a:r>
          </a:p>
        </p:txBody>
      </p:sp>
      <p:sp>
        <p:nvSpPr>
          <p:cNvPr id="940270" name="Rectangle 238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29056" name="Group 239"/>
          <p:cNvGrpSpPr>
            <a:grpSpLocks/>
          </p:cNvGrpSpPr>
          <p:nvPr/>
        </p:nvGrpSpPr>
        <p:grpSpPr bwMode="auto">
          <a:xfrm>
            <a:off x="5265738" y="584200"/>
            <a:ext cx="4416425" cy="4008438"/>
            <a:chOff x="3407" y="368"/>
            <a:chExt cx="2782" cy="2525"/>
          </a:xfrm>
        </p:grpSpPr>
        <p:sp>
          <p:nvSpPr>
            <p:cNvPr id="940272" name="Rectangle 240"/>
            <p:cNvSpPr>
              <a:spLocks noChangeArrowheads="1"/>
            </p:cNvSpPr>
            <p:nvPr/>
          </p:nvSpPr>
          <p:spPr bwMode="auto">
            <a:xfrm>
              <a:off x="4301" y="368"/>
              <a:ext cx="1705" cy="39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en-US" sz="3200" b="1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b="1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940273" name="Text Box 241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3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endParaRPr lang="en-US" sz="3600" b="1">
                <a:solidFill>
                  <a:srgbClr val="FFEA18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940274" name="Text Box 242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28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endParaRPr lang="en-US" sz="2400" b="1">
                <a:solidFill>
                  <a:srgbClr val="FFEA18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940275" name="Rectangle 243"/>
            <p:cNvSpPr>
              <a:spLocks noChangeArrowheads="1"/>
            </p:cNvSpPr>
            <p:nvPr/>
          </p:nvSpPr>
          <p:spPr bwMode="auto">
            <a:xfrm>
              <a:off x="3407" y="1447"/>
              <a:ext cx="2740" cy="24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  <a:defRPr/>
              </a:pPr>
              <a:endParaRPr lang="en-US" sz="4000" b="1" i="1">
                <a:solidFill>
                  <a:schemeClr val="bg1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pic>
        <p:nvPicPr>
          <p:cNvPr id="940464" name="Picture 43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29059" name="Text Box 433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29061" name="AutoShape 435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2" name="Rectangle 436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3" name="Rectangle 437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4" name="Rectangle 438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5" name="AutoShape 439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6" name="Rectangle 450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9067" name="Rectangle 451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0484" name="Rectangle 452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29069" name="Line 45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0" name="Line 454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71" name="Line 458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72" name="Line 460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73" name="Rectangle 472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9074" name="Line 473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75" name="Line 474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76" name="Rectangle 475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77" name="Rectangle 476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9078" name="Rectangle 477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79" name="Rectangle 478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9080" name="Line 479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1" name="Line 484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2" name="Line 485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3" name="Line 487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4" name="Line 488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5" name="Line 489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6" name="Line 490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7" name="Line 491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88" name="Rectangle 492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89" name="Rectangle 493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90" name="Rectangle 497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91" name="Rectangle 498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92" name="AutoShape 499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93" name="Rectangle 510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4" name="Line 511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5" name="Line 512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6" name="Line 513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7" name="Line 514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8" name="Line 515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99" name="Line 516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00" name="Rectangle 518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01" name="Rectangle 519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02" name="Rectangle 520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03" name="Text Box 521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9104" name="Text Box 522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9105" name="Rectangle 523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06" name="Rectangle 524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07" name="Rectangle 525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08" name="Rectangle 526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09" name="Rectangle 527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10" name="Rectangle 528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11" name="Rectangle 529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12" name="Rectangle 530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13" name="Rectangle 532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14" name="Rectangle 533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15" name="Line 534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6" name="Line 535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7" name="Line 536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8" name="Line 537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19" name="Rectangle 538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0" name="Rectangle 539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1" name="Line 540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22" name="Rectangle 542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3" name="Rectangle 543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4" name="Rectangle 544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5" name="Arc 545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6" name="Rectangle 546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7" name="Rectangle 54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9" name="Rectangle 558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0" name="Rectangle 559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1" name="Rectangle 560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2" name="Rectangle 576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3" name="Rectangle 577"/>
          <p:cNvSpPr>
            <a:spLocks noChangeArrowheads="1"/>
          </p:cNvSpPr>
          <p:nvPr/>
        </p:nvSpPr>
        <p:spPr bwMode="auto">
          <a:xfrm>
            <a:off x="2909888" y="3743325"/>
            <a:ext cx="42862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grpSp>
        <p:nvGrpSpPr>
          <p:cNvPr id="129134" name="Group 578"/>
          <p:cNvGrpSpPr>
            <a:grpSpLocks/>
          </p:cNvGrpSpPr>
          <p:nvPr/>
        </p:nvGrpSpPr>
        <p:grpSpPr bwMode="auto">
          <a:xfrm>
            <a:off x="2649538" y="3941763"/>
            <a:ext cx="306387" cy="301625"/>
            <a:chOff x="2913" y="1215"/>
            <a:chExt cx="193" cy="190"/>
          </a:xfrm>
        </p:grpSpPr>
        <p:sp>
          <p:nvSpPr>
            <p:cNvPr id="129205" name="Rectangle 579"/>
            <p:cNvSpPr>
              <a:spLocks noChangeArrowheads="1"/>
            </p:cNvSpPr>
            <p:nvPr/>
          </p:nvSpPr>
          <p:spPr bwMode="auto">
            <a:xfrm>
              <a:off x="2913" y="1219"/>
              <a:ext cx="15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  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29206" name="Rectangle 58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9135" name="Rectangle 581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6" name="Rectangle 582"/>
          <p:cNvSpPr>
            <a:spLocks noChangeArrowheads="1"/>
          </p:cNvSpPr>
          <p:nvPr/>
        </p:nvSpPr>
        <p:spPr bwMode="auto">
          <a:xfrm>
            <a:off x="2897188" y="53816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grpSp>
        <p:nvGrpSpPr>
          <p:cNvPr id="129137" name="Group 583"/>
          <p:cNvGrpSpPr>
            <a:grpSpLocks/>
          </p:cNvGrpSpPr>
          <p:nvPr/>
        </p:nvGrpSpPr>
        <p:grpSpPr bwMode="auto">
          <a:xfrm>
            <a:off x="2636838" y="5580063"/>
            <a:ext cx="306387" cy="301625"/>
            <a:chOff x="2913" y="1215"/>
            <a:chExt cx="193" cy="190"/>
          </a:xfrm>
        </p:grpSpPr>
        <p:sp>
          <p:nvSpPr>
            <p:cNvPr id="129203" name="Rectangle 584"/>
            <p:cNvSpPr>
              <a:spLocks noChangeArrowheads="1"/>
            </p:cNvSpPr>
            <p:nvPr/>
          </p:nvSpPr>
          <p:spPr bwMode="auto">
            <a:xfrm>
              <a:off x="2913" y="1219"/>
              <a:ext cx="111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29204" name="Rectangle 585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9138" name="Rectangle 586"/>
          <p:cNvSpPr>
            <a:spLocks noChangeArrowheads="1"/>
          </p:cNvSpPr>
          <p:nvPr/>
        </p:nvSpPr>
        <p:spPr bwMode="auto">
          <a:xfrm>
            <a:off x="2790825" y="1194330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29139" name="Rectangle 587"/>
          <p:cNvSpPr>
            <a:spLocks noChangeArrowheads="1"/>
          </p:cNvSpPr>
          <p:nvPr/>
        </p:nvSpPr>
        <p:spPr bwMode="auto">
          <a:xfrm>
            <a:off x="2891719" y="1069446"/>
            <a:ext cx="830356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2000" dirty="0">
              <a:latin typeface="Arial Black" charset="0"/>
            </a:endParaRPr>
          </a:p>
        </p:txBody>
      </p:sp>
      <p:grpSp>
        <p:nvGrpSpPr>
          <p:cNvPr id="129140" name="Group 588"/>
          <p:cNvGrpSpPr>
            <a:grpSpLocks/>
          </p:cNvGrpSpPr>
          <p:nvPr/>
        </p:nvGrpSpPr>
        <p:grpSpPr bwMode="auto">
          <a:xfrm>
            <a:off x="2654306" y="1301750"/>
            <a:ext cx="1303340" cy="301625"/>
            <a:chOff x="2899" y="1215"/>
            <a:chExt cx="821" cy="190"/>
          </a:xfrm>
        </p:grpSpPr>
        <p:sp>
          <p:nvSpPr>
            <p:cNvPr id="129201" name="Rectangle 589"/>
            <p:cNvSpPr>
              <a:spLocks noChangeArrowheads="1"/>
            </p:cNvSpPr>
            <p:nvPr/>
          </p:nvSpPr>
          <p:spPr bwMode="auto">
            <a:xfrm>
              <a:off x="2899" y="1219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129202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9141" name="Line 591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42" name="Line 592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43" name="Rectangle 593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9144" name="Text Box 594"/>
          <p:cNvSpPr txBox="1">
            <a:spLocks noChangeArrowheads="1"/>
          </p:cNvSpPr>
          <p:nvPr/>
        </p:nvSpPr>
        <p:spPr bwMode="auto">
          <a:xfrm rot="-5400000">
            <a:off x="2258219" y="37980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9145" name="Text Box 595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0633" name="Oval 601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0252" name="AutoShape 220"/>
          <p:cNvSpPr>
            <a:spLocks noChangeArrowheads="1"/>
          </p:cNvSpPr>
          <p:nvPr/>
        </p:nvSpPr>
        <p:spPr bwMode="auto">
          <a:xfrm rot="9069307">
            <a:off x="3794125" y="3937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0634" name="Text Box 602"/>
          <p:cNvSpPr txBox="1">
            <a:spLocks noChangeArrowheads="1"/>
          </p:cNvSpPr>
          <p:nvPr/>
        </p:nvSpPr>
        <p:spPr bwMode="auto">
          <a:xfrm>
            <a:off x="5270500" y="5457825"/>
            <a:ext cx="4291013" cy="184665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FFEA18"/>
                </a:solidFill>
                <a:latin typeface="Arial" charset="0"/>
              </a:rPr>
              <a:t>REYMEI…                 ISARAEL </a:t>
            </a:r>
            <a:r>
              <a:rPr lang="en-US" sz="2800" b="1" i="1" dirty="0">
                <a:solidFill>
                  <a:srgbClr val="FFEA18"/>
                </a:solidFill>
                <a:latin typeface="Arial" charset="0"/>
              </a:rPr>
              <a:t>KHANG HYLOUMEI NUNC </a:t>
            </a:r>
            <a:r>
              <a:rPr lang="en-US" sz="2600" b="1" i="1" dirty="0">
                <a:solidFill>
                  <a:srgbClr val="FFEA18"/>
                </a:solidFill>
                <a:latin typeface="Arial" charset="0"/>
              </a:rPr>
              <a:t>(DIHPY GUANGCDIC)</a:t>
            </a:r>
            <a:endParaRPr lang="en-US" sz="3000" b="1" i="1" dirty="0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129149" name="Line 60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1" name="Line 60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2" name="Line 60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3" name="Line 60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4" name="Line 60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5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6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7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158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59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0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1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2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3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4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5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6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7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8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69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170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9171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9172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9173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9174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9175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29176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129177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29180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29183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29184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grpSp>
        <p:nvGrpSpPr>
          <p:cNvPr id="129187" name="Group 196"/>
          <p:cNvGrpSpPr>
            <a:grpSpLocks/>
          </p:cNvGrpSpPr>
          <p:nvPr/>
        </p:nvGrpSpPr>
        <p:grpSpPr bwMode="auto">
          <a:xfrm>
            <a:off x="3529574" y="3548062"/>
            <a:ext cx="415365" cy="889001"/>
            <a:chOff x="5970582" y="2946409"/>
            <a:chExt cx="1084268" cy="1682740"/>
          </a:xfrm>
        </p:grpSpPr>
        <p:grpSp>
          <p:nvGrpSpPr>
            <p:cNvPr id="129189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29193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29199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29200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9194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95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96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97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98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29190" name="Group 98"/>
            <p:cNvGrpSpPr>
              <a:grpSpLocks/>
            </p:cNvGrpSpPr>
            <p:nvPr/>
          </p:nvGrpSpPr>
          <p:grpSpPr bwMode="auto">
            <a:xfrm>
              <a:off x="5970582" y="2946409"/>
              <a:ext cx="1036638" cy="1349381"/>
              <a:chOff x="3785" y="1840"/>
              <a:chExt cx="653" cy="850"/>
            </a:xfrm>
          </p:grpSpPr>
          <p:sp>
            <p:nvSpPr>
              <p:cNvPr id="200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01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653" cy="3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100" i="1" dirty="0">
                    <a:solidFill>
                      <a:srgbClr val="000000"/>
                    </a:solidFill>
                    <a:latin typeface="Helvetica" charset="0"/>
                  </a:rPr>
                  <a:t>LT</a:t>
                </a:r>
              </a:p>
            </p:txBody>
          </p:sp>
        </p:grpSp>
      </p:grpSp>
      <p:grpSp>
        <p:nvGrpSpPr>
          <p:cNvPr id="203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04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05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06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07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08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09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0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1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12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13" name="Text Box 588"/>
          <p:cNvSpPr txBox="1">
            <a:spLocks noChangeArrowheads="1"/>
          </p:cNvSpPr>
          <p:nvPr/>
        </p:nvSpPr>
        <p:spPr bwMode="auto">
          <a:xfrm>
            <a:off x="4896911" y="4128206"/>
            <a:ext cx="4886325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  <p:grpSp>
        <p:nvGrpSpPr>
          <p:cNvPr id="214" name="Group 391"/>
          <p:cNvGrpSpPr>
            <a:grpSpLocks/>
          </p:cNvGrpSpPr>
          <p:nvPr/>
        </p:nvGrpSpPr>
        <p:grpSpPr bwMode="auto">
          <a:xfrm>
            <a:off x="5136278" y="2017062"/>
            <a:ext cx="4476756" cy="2206625"/>
            <a:chOff x="3399" y="1970"/>
            <a:chExt cx="2820" cy="1390"/>
          </a:xfrm>
        </p:grpSpPr>
        <p:sp>
          <p:nvSpPr>
            <p:cNvPr id="215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16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17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218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9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0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21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2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3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4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22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0634" grpId="0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74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75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76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77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078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79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0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1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2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3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4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5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6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7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8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89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0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1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3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5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6" name="Rectangle 161"/>
          <p:cNvSpPr>
            <a:spLocks noChangeArrowheads="1"/>
          </p:cNvSpPr>
          <p:nvPr/>
        </p:nvSpPr>
        <p:spPr bwMode="auto">
          <a:xfrm>
            <a:off x="2738438" y="41259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1097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31098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1099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100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280" name="Rectangle 200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2282" name="Rectangle 20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1104" name="Text Box 213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63</a:t>
            </a:r>
          </a:p>
        </p:txBody>
      </p:sp>
      <p:sp>
        <p:nvSpPr>
          <p:cNvPr id="942298" name="Rectangle 218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31106" name="Text Box 243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000" b="1"/>
          </a:p>
        </p:txBody>
      </p:sp>
      <p:pic>
        <p:nvPicPr>
          <p:cNvPr id="942517" name="Picture 437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31109" name="Text Box 438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31111" name="AutoShape 44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2" name="Rectangle 44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3" name="Rectangle 44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4" name="Rectangle 443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5" name="AutoShape 444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6" name="AutoShape 44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17" name="Rectangle 449"/>
          <p:cNvSpPr>
            <a:spLocks noChangeArrowheads="1"/>
          </p:cNvSpPr>
          <p:nvPr/>
        </p:nvSpPr>
        <p:spPr bwMode="auto">
          <a:xfrm>
            <a:off x="2757488" y="629602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1118" name="Rectangle 455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1119" name="Rectangle 456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2537" name="Rectangle 457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31121" name="Line 45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22" name="Line 459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23" name="Line 463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24" name="Line 465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25" name="Rectangle 477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31126" name="Line 478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27" name="Line 479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28" name="Rectangle 480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1129" name="Rectangle 481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31130" name="Rectangle 482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31131" name="Rectangle 483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31132" name="Line 484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3" name="Line 489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4" name="Line 490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5" name="Line 492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6" name="Line 493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7" name="Line 494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8" name="Line 495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39" name="Line 49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40" name="Rectangle 497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1141" name="Rectangle 498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1142" name="Rectangle 502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31143" name="Rectangle 503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1144" name="AutoShape 504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145" name="Rectangle 515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46" name="Line 516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47" name="Line 517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48" name="Line 518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49" name="Line 519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50" name="Line 520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51" name="Line 521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52" name="Rectangle 523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1153" name="Rectangle 524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1154" name="Rectangle 525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1155" name="Text Box 526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1156" name="Text Box 527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1157" name="Rectangle 528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58" name="Rectangle 529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59" name="Rectangle 530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60" name="Rectangle 531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61" name="Rectangle 532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62" name="Rectangle 533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63" name="Rectangle 534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31164" name="Rectangle 535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1165" name="Rectangle 537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1166" name="Rectangle 538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1167" name="Line 539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68" name="Line 54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69" name="Line 542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70" name="Rectangle 54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1" name="Rectangle 544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1172" name="Line 545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73" name="Rectangle 547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4" name="Rectangle 548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5" name="Rectangle 549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6" name="Arc 550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7" name="Rectangle 551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78" name="Rectangle 55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80" name="Rectangle 563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1181" name="Rectangle 564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1182" name="Rectangle 565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1183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31184" name="Rectangle 577"/>
          <p:cNvSpPr>
            <a:spLocks noChangeArrowheads="1"/>
          </p:cNvSpPr>
          <p:nvPr/>
        </p:nvSpPr>
        <p:spPr bwMode="auto">
          <a:xfrm>
            <a:off x="2916238" y="2295525"/>
            <a:ext cx="677862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JUDAH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131258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131186" name="Rectangle 581"/>
          <p:cNvSpPr>
            <a:spLocks noChangeArrowheads="1"/>
          </p:cNvSpPr>
          <p:nvPr/>
        </p:nvSpPr>
        <p:spPr bwMode="auto">
          <a:xfrm>
            <a:off x="2763838" y="38004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1187" name="Rectangle 582"/>
          <p:cNvSpPr>
            <a:spLocks noChangeArrowheads="1"/>
          </p:cNvSpPr>
          <p:nvPr/>
        </p:nvSpPr>
        <p:spPr bwMode="auto">
          <a:xfrm>
            <a:off x="2909888" y="3743325"/>
            <a:ext cx="84137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31188" name="Rectangle 586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1192" name="Line 59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93" name="Line 59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94" name="Rectangle 598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1195" name="Text Box 599"/>
          <p:cNvSpPr txBox="1">
            <a:spLocks noChangeArrowheads="1"/>
          </p:cNvSpPr>
          <p:nvPr/>
        </p:nvSpPr>
        <p:spPr bwMode="auto">
          <a:xfrm rot="-5400000">
            <a:off x="2267744" y="378856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31197" name="Text Box 600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2683" name="Oval 603"/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>
              <a:ea typeface="+mn-ea"/>
              <a:cs typeface="+mn-cs"/>
            </a:endParaRPr>
          </a:p>
        </p:txBody>
      </p:sp>
      <p:sp>
        <p:nvSpPr>
          <p:cNvPr id="942686" name="Oval 60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2290" name="AutoShape 210"/>
          <p:cNvSpPr>
            <a:spLocks noChangeArrowheads="1"/>
          </p:cNvSpPr>
          <p:nvPr/>
        </p:nvSpPr>
        <p:spPr bwMode="auto">
          <a:xfrm rot="9069307">
            <a:off x="3897313" y="1557338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1202" name="Text Box 608"/>
          <p:cNvSpPr txBox="1">
            <a:spLocks noChangeArrowheads="1"/>
          </p:cNvSpPr>
          <p:nvPr/>
        </p:nvSpPr>
        <p:spPr bwMode="auto">
          <a:xfrm>
            <a:off x="9569450" y="728980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31203" name="Line 60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05" name="Line 611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06" name="Line 61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07" name="Line 613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08" name="Line 614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09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0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1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1212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3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4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5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6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7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8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19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20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21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22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23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224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31225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31226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31227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1228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1229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31231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1234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31237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31238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203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04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0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0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1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06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07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08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17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18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9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0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21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2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3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4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25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26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7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8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9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0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1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2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3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4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942321" name="AutoShape 241"/>
          <p:cNvSpPr>
            <a:spLocks noChangeArrowheads="1"/>
          </p:cNvSpPr>
          <p:nvPr/>
        </p:nvSpPr>
        <p:spPr bwMode="auto">
          <a:xfrm>
            <a:off x="2281238" y="2198688"/>
            <a:ext cx="2495550" cy="5278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45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6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47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48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49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56" name="Text Box 759"/>
          <p:cNvSpPr txBox="1">
            <a:spLocks noChangeArrowheads="1"/>
          </p:cNvSpPr>
          <p:nvPr/>
        </p:nvSpPr>
        <p:spPr bwMode="auto">
          <a:xfrm>
            <a:off x="5270500" y="5383394"/>
            <a:ext cx="4291013" cy="18774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FFEA18"/>
                </a:solidFill>
                <a:latin typeface="Arial" charset="0"/>
              </a:rPr>
              <a:t>	KANEIMEI…                 JUDA KHANG HYLOUMEINUNC </a:t>
            </a:r>
            <a:r>
              <a:rPr lang="en-US" sz="2600" b="1" i="1" dirty="0">
                <a:solidFill>
                  <a:srgbClr val="FFEA18"/>
                </a:solidFill>
                <a:latin typeface="Arial" charset="0"/>
              </a:rPr>
              <a:t>(DIHBA GUANGCDIC)</a:t>
            </a:r>
            <a:endParaRPr lang="en-US" sz="3000" b="1" i="1" dirty="0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257" name="Text Box 588"/>
          <p:cNvSpPr txBox="1">
            <a:spLocks noChangeArrowheads="1"/>
          </p:cNvSpPr>
          <p:nvPr/>
        </p:nvSpPr>
        <p:spPr bwMode="auto">
          <a:xfrm>
            <a:off x="5067295" y="4036818"/>
            <a:ext cx="4618831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  <p:grpSp>
        <p:nvGrpSpPr>
          <p:cNvPr id="258" name="Group 391"/>
          <p:cNvGrpSpPr>
            <a:grpSpLocks/>
          </p:cNvGrpSpPr>
          <p:nvPr/>
        </p:nvGrpSpPr>
        <p:grpSpPr bwMode="auto">
          <a:xfrm>
            <a:off x="5395925" y="1991723"/>
            <a:ext cx="4476756" cy="2206625"/>
            <a:chOff x="3399" y="1970"/>
            <a:chExt cx="2820" cy="1390"/>
          </a:xfrm>
        </p:grpSpPr>
        <p:sp>
          <p:nvSpPr>
            <p:cNvPr id="25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60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61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4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42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683" grpId="0" animBg="1" autoUpdateAnimBg="0"/>
      <p:bldP spid="94232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AutoShape 413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2" name="Rectangle 414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Rectangle 415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4" name="Rectangle 416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5" name="AutoShape 417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AutoShape 418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AutoShape 41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8" name="Rectangle 427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33129" name="Rectangle 428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3130" name="Rectangle 429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4558" name="Rectangle 430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33132" name="Line 431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3" name="Line 432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34" name="Line 436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35" name="Line 438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36" name="Rectangle 450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33137" name="Line 451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38" name="Line 452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39" name="Rectangle 453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3140" name="Rectangle 454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33141" name="Rectangle 455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33142" name="Rectangle 456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33143" name="Line 457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4" name="Line 462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5" name="Line 463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6" name="Line 465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7" name="Line 466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8" name="Line 467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9" name="Line 468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0" name="Line 46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1" name="Rectangle 470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3152" name="Rectangle 471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3153" name="Rectangle 475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33154" name="Rectangle 476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3155" name="AutoShape 477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56" name="Rectangle 488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7" name="Line 489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8" name="Line 490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9" name="Line 491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0" name="Line 492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1" name="Line 493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2" name="Line 494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3" name="Rectangle 496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3164" name="Rectangle 497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3165" name="Rectangle 498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3166" name="Text Box 499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3167" name="Text Box 500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3168" name="Rectangle 501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69" name="Rectangle 502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70" name="Rectangle 503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71" name="Rectangle 504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72" name="Rectangle 505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73" name="Rectangle 506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74" name="Rectangle 507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33175" name="Rectangle 508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3176" name="Rectangle 510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3177" name="Rectangle 511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3178" name="Line 512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79" name="Line 51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0" name="Line 51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1" name="Line 515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82" name="Rectangle 51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3" name="Rectangle 517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3184" name="Line 518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85" name="Rectangle 52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6" name="Rectangle 52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7" name="Rectangle 52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8" name="Arc 523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9" name="Rectangle 52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90" name="Rectangle 52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92" name="Rectangle 536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3193" name="Rectangle 537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3194" name="Rectangle 538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3198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33199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133309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133201" name="Rectangle 559"/>
          <p:cNvSpPr>
            <a:spLocks noChangeArrowheads="1"/>
          </p:cNvSpPr>
          <p:nvPr/>
        </p:nvSpPr>
        <p:spPr bwMode="auto">
          <a:xfrm>
            <a:off x="2751138" y="54387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3205" name="Line 569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06" name="Line 570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07" name="Rectangle 571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3208" name="Text Box 572"/>
          <p:cNvSpPr txBox="1">
            <a:spLocks noChangeArrowheads="1"/>
          </p:cNvSpPr>
          <p:nvPr/>
        </p:nvSpPr>
        <p:spPr bwMode="auto">
          <a:xfrm rot="-5400000">
            <a:off x="2270919" y="378539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3320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214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5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6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7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8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19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0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1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2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3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4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5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6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7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29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3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31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3232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33233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3234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235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236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4328" name="Rectangle 200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4330" name="Rectangle 20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3239" name="Text Box 214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64</a:t>
            </a:r>
          </a:p>
        </p:txBody>
      </p:sp>
      <p:sp>
        <p:nvSpPr>
          <p:cNvPr id="944344" name="Rectangle 216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pic>
        <p:nvPicPr>
          <p:cNvPr id="944538" name="Picture 410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33243" name="Text Box 411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33245" name="Text Box 574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4705" name="Oval 577"/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>
              <a:ea typeface="+mn-ea"/>
              <a:cs typeface="+mn-cs"/>
            </a:endParaRPr>
          </a:p>
        </p:txBody>
      </p:sp>
      <p:sp>
        <p:nvSpPr>
          <p:cNvPr id="944708" name="Oval 580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3250" name="Line 58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1" name="Line 58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2" name="Line 58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3" name="Line 58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4" name="Line 58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5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6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7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58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59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0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1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2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3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4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5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6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7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8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69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270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33271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33272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33273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74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3275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33277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3280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33283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33284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944704" name="Oval 576"/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206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0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1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1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1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08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09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10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19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20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1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2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23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4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5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27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28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29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0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1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2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3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4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5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6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42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3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44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5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6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47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48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49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50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944338" name="AutoShape 210"/>
          <p:cNvSpPr>
            <a:spLocks noChangeArrowheads="1"/>
          </p:cNvSpPr>
          <p:nvPr/>
        </p:nvSpPr>
        <p:spPr bwMode="auto">
          <a:xfrm rot="9069307">
            <a:off x="3825875" y="3032125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51" name="Text Box 759"/>
          <p:cNvSpPr txBox="1">
            <a:spLocks noChangeArrowheads="1"/>
          </p:cNvSpPr>
          <p:nvPr/>
        </p:nvSpPr>
        <p:spPr bwMode="auto">
          <a:xfrm>
            <a:off x="5270500" y="5383394"/>
            <a:ext cx="4291013" cy="18774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FFEA18"/>
                </a:solidFill>
                <a:latin typeface="Arial" charset="0"/>
              </a:rPr>
              <a:t>	KANEIMEI…                 JUDA KHANG HYLOUMEINUNC </a:t>
            </a:r>
            <a:r>
              <a:rPr lang="en-US" sz="2600" b="1" i="1" dirty="0">
                <a:solidFill>
                  <a:srgbClr val="FFEA18"/>
                </a:solidFill>
                <a:latin typeface="Arial" charset="0"/>
              </a:rPr>
              <a:t>(DIHBA GUANGCDIC)</a:t>
            </a:r>
            <a:endParaRPr lang="en-US" sz="3000" b="1" i="1" dirty="0">
              <a:solidFill>
                <a:srgbClr val="FFEA18"/>
              </a:solidFill>
              <a:latin typeface="Arial" charset="0"/>
            </a:endParaRPr>
          </a:p>
        </p:txBody>
      </p:sp>
      <p:grpSp>
        <p:nvGrpSpPr>
          <p:cNvPr id="253" name="Group 391"/>
          <p:cNvGrpSpPr>
            <a:grpSpLocks/>
          </p:cNvGrpSpPr>
          <p:nvPr/>
        </p:nvGrpSpPr>
        <p:grpSpPr bwMode="auto">
          <a:xfrm>
            <a:off x="5395925" y="1991723"/>
            <a:ext cx="4476756" cy="2206625"/>
            <a:chOff x="3399" y="1970"/>
            <a:chExt cx="2820" cy="1390"/>
          </a:xfrm>
        </p:grpSpPr>
        <p:sp>
          <p:nvSpPr>
            <p:cNvPr id="254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55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56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199" name="Text Box 588"/>
          <p:cNvSpPr txBox="1">
            <a:spLocks noChangeArrowheads="1"/>
          </p:cNvSpPr>
          <p:nvPr/>
        </p:nvSpPr>
        <p:spPr bwMode="auto">
          <a:xfrm>
            <a:off x="5067295" y="4036818"/>
            <a:ext cx="4618831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  <p:sp>
        <p:nvSpPr>
          <p:cNvPr id="200" name="Rectangle 300">
            <a:extLst>
              <a:ext uri="{FF2B5EF4-FFF2-40B4-BE49-F238E27FC236}">
                <a16:creationId xmlns:a16="http://schemas.microsoft.com/office/drawing/2014/main" id="{40C0F670-244E-4C38-A606-603258B00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4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5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6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7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8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79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0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1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2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3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4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5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6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7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89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9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91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5192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93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94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95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6376" name="Rectangle 200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6378" name="Rectangle 20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5198" name="Text Box 215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65</a:t>
            </a:r>
          </a:p>
        </p:txBody>
      </p:sp>
      <p:sp>
        <p:nvSpPr>
          <p:cNvPr id="946393" name="Rectangle 217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pic>
        <p:nvPicPr>
          <p:cNvPr id="946591" name="Picture 41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35202" name="Text Box 416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35204" name="AutoShape 418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05" name="Rectangle 419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06" name="Rectangle 420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07" name="Rectangle 421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08" name="AutoShape 422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09" name="AutoShape 423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10" name="AutoShape 42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11" name="AutoShape 425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12" name="Rectangle 432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35213" name="Rectangle 433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5214" name="Rectangle 434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6611" name="Rectangle 435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35216" name="Line 43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7" name="Line 437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8" name="Line 441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19" name="Line 443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0" name="Rectangle 455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35221" name="Line 456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2" name="Line 457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3" name="Rectangle 458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5224" name="Rectangle 459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35225" name="Rectangle 460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35226" name="Rectangle 461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35227" name="Line 46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8" name="Line 46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29" name="Line 46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0" name="Line 470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1" name="Line 47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2" name="Line 472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3" name="Line 473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4" name="Line 47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35" name="Rectangle 475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5236" name="Rectangle 476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5237" name="Rectangle 480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35238" name="Rectangle 481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5239" name="AutoShape 482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240" name="Rectangle 493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41" name="Line 494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2" name="Line 495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3" name="Line 496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4" name="Line 497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5" name="Line 498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6" name="Line 499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47" name="Rectangle 501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5248" name="Rectangle 502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5249" name="Rectangle 503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5250" name="Text Box 504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5251" name="Text Box 505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5252" name="Rectangle 506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3" name="Rectangle 507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4" name="Rectangle 508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5" name="Rectangle 509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6" name="Rectangle 510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7" name="Rectangle 511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58" name="Rectangle 512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35259" name="Rectangle 513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5260" name="Rectangle 515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5261" name="Rectangle 516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5262" name="Line 517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63" name="Line 51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64" name="Line 51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65" name="Line 520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66" name="Rectangle 52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67" name="Rectangle 522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5268" name="Line 523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69" name="Rectangle 525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0" name="Rectangle 526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1" name="Rectangle 527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2" name="Arc 528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3" name="Rectangle 529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4" name="Rectangle 53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76" name="Rectangle 541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5277" name="Rectangle 542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5278" name="Rectangle 543"/>
          <p:cNvSpPr>
            <a:spLocks noChangeArrowheads="1"/>
          </p:cNvSpPr>
          <p:nvPr/>
        </p:nvSpPr>
        <p:spPr bwMode="auto">
          <a:xfrm>
            <a:off x="2689225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5285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35286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135357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135291" name="Line 574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92" name="Line 575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93" name="Rectangle 576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5294" name="Text Box 577"/>
          <p:cNvSpPr txBox="1">
            <a:spLocks noChangeArrowheads="1"/>
          </p:cNvSpPr>
          <p:nvPr/>
        </p:nvSpPr>
        <p:spPr bwMode="auto">
          <a:xfrm rot="-5400000">
            <a:off x="2274094" y="37822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35295" name="Text Box 578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6759" name="Oval 583"/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>
              <a:ea typeface="+mn-ea"/>
              <a:cs typeface="+mn-cs"/>
            </a:endParaRPr>
          </a:p>
        </p:txBody>
      </p:sp>
      <p:sp>
        <p:nvSpPr>
          <p:cNvPr id="135298" name="Line 591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299" name="Line 59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00" name="Line 593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01" name="Line 594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6760" name="Oval 584"/>
          <p:cNvSpPr>
            <a:spLocks noChangeArrowheads="1"/>
          </p:cNvSpPr>
          <p:nvPr/>
        </p:nvSpPr>
        <p:spPr bwMode="auto">
          <a:xfrm>
            <a:off x="2344738" y="5287963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6762" name="Oval 58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6386" name="AutoShape 210"/>
          <p:cNvSpPr>
            <a:spLocks noChangeArrowheads="1"/>
          </p:cNvSpPr>
          <p:nvPr/>
        </p:nvSpPr>
        <p:spPr bwMode="auto">
          <a:xfrm rot="9069307">
            <a:off x="3722688" y="4629150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5306" name="Line 58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07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08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09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10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1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2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3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4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5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6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7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8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19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20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21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322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35323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35324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35325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26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5327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35329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5332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35335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35336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946758" name="Oval 582"/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10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11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1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1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2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3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14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15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24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25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6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7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28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9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0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1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3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33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4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5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6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7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8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9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0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1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grpSp>
        <p:nvGrpSpPr>
          <p:cNvPr id="243" name="Group 391"/>
          <p:cNvGrpSpPr>
            <a:grpSpLocks/>
          </p:cNvGrpSpPr>
          <p:nvPr/>
        </p:nvGrpSpPr>
        <p:grpSpPr bwMode="auto">
          <a:xfrm>
            <a:off x="5395925" y="1949191"/>
            <a:ext cx="4476756" cy="2206625"/>
            <a:chOff x="3399" y="1970"/>
            <a:chExt cx="2820" cy="1390"/>
          </a:xfrm>
        </p:grpSpPr>
        <p:sp>
          <p:nvSpPr>
            <p:cNvPr id="244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45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46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247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8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49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50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1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52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3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4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55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56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57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72" name="Text Box 759"/>
          <p:cNvSpPr txBox="1">
            <a:spLocks noChangeArrowheads="1"/>
          </p:cNvSpPr>
          <p:nvPr/>
        </p:nvSpPr>
        <p:spPr bwMode="auto">
          <a:xfrm>
            <a:off x="5270500" y="5383394"/>
            <a:ext cx="4291013" cy="18774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FFEA18"/>
                </a:solidFill>
                <a:latin typeface="Arial" charset="0"/>
              </a:rPr>
              <a:t>	KANEIMEI…                 JUDA KHANG HYLOUMEINUNC </a:t>
            </a:r>
            <a:r>
              <a:rPr lang="en-US" sz="2600" b="1" i="1" dirty="0">
                <a:solidFill>
                  <a:srgbClr val="FFEA18"/>
                </a:solidFill>
                <a:latin typeface="Arial" charset="0"/>
              </a:rPr>
              <a:t>(DIHBA GUANGCDIC)</a:t>
            </a:r>
            <a:endParaRPr lang="en-US" sz="3000" b="1" i="1" dirty="0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201" name="Text Box 588"/>
          <p:cNvSpPr txBox="1">
            <a:spLocks noChangeArrowheads="1"/>
          </p:cNvSpPr>
          <p:nvPr/>
        </p:nvSpPr>
        <p:spPr bwMode="auto">
          <a:xfrm>
            <a:off x="5067295" y="4036818"/>
            <a:ext cx="4618831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18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19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0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1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22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3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4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5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6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7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8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29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0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1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2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3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4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5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7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39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7240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7241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42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43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8424" name="Rectangle 200"/>
          <p:cNvSpPr>
            <a:spLocks noChangeArrowheads="1"/>
          </p:cNvSpPr>
          <p:nvPr/>
        </p:nvSpPr>
        <p:spPr bwMode="auto">
          <a:xfrm>
            <a:off x="5568950" y="2047875"/>
            <a:ext cx="3484563" cy="490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4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8426" name="Rectangle 202"/>
          <p:cNvSpPr>
            <a:spLocks noChangeArrowheads="1"/>
          </p:cNvSpPr>
          <p:nvPr/>
        </p:nvSpPr>
        <p:spPr bwMode="auto">
          <a:xfrm>
            <a:off x="6727825" y="641350"/>
            <a:ext cx="2706688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37246" name="Text Box 217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66</a:t>
            </a:r>
          </a:p>
        </p:txBody>
      </p:sp>
      <p:sp>
        <p:nvSpPr>
          <p:cNvPr id="948443" name="Rectangle 219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pic>
        <p:nvPicPr>
          <p:cNvPr id="948637" name="Picture 41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37251" name="AutoShape 596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2" name="Rectangle 597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3" name="Rectangle 598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4" name="Rectangle 599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5" name="AutoShape 600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6" name="AutoShape 601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7" name="AutoShape 60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8" name="AutoShape 603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59" name="AutoShape 604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60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137261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137425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137263" name="Rectangle 610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37264" name="Rectangle 611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7265" name="Rectangle 612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8837" name="Rectangle 613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37267" name="Line 61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8" name="Line 615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9" name="Line 619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0" name="Line 621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1" name="Rectangle 633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37272" name="Line 634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3" name="Line 635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4" name="Rectangle 636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7275" name="Rectangle 637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37276" name="Rectangle 638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37277" name="Rectangle 639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37278" name="Line 640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9" name="Line 645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0" name="Line 646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1" name="Line 648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2" name="Line 649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3" name="Line 65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4" name="Line 65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5" name="Line 65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6" name="Rectangle 653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7287" name="Rectangle 654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7288" name="Rectangle 658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37289" name="Rectangle 659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7290" name="AutoShape 66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91" name="Rectangle 671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92" name="Line 672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3" name="Line 673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4" name="Line 674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5" name="Line 675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6" name="Line 676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7" name="Line 677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98" name="Rectangle 679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7299" name="Rectangle 680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7300" name="Rectangle 681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7301" name="Text Box 682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7302" name="Text Box 683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7303" name="Rectangle 684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4" name="Rectangle 685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5" name="Rectangle 686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6" name="Rectangle 687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7" name="Rectangle 688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8" name="Rectangle 689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09" name="Rectangle 690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37310" name="Rectangle 691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7311" name="Rectangle 692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7312" name="Rectangle 693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7313" name="Rectangle 694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7314" name="Line 695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15" name="Line 69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16" name="Line 69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17" name="Line 698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18" name="Rectangle 69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19" name="Rectangle 700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7320" name="Line 701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21" name="Rectangle 703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2" name="Rectangle 704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3" name="Rectangle 705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4" name="Arc 706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5" name="Rectangle 707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6" name="Rectangle 70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328" name="Rectangle 719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7329" name="Rectangle 720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7330" name="Rectangle 721"/>
          <p:cNvSpPr>
            <a:spLocks noChangeArrowheads="1"/>
          </p:cNvSpPr>
          <p:nvPr/>
        </p:nvSpPr>
        <p:spPr bwMode="auto">
          <a:xfrm>
            <a:off x="2223809" y="5740489"/>
            <a:ext cx="1714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37343" name="Line 752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45" name="Line 753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46" name="Rectangle 754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8438" name="Oval 214"/>
          <p:cNvSpPr>
            <a:spLocks noChangeArrowheads="1"/>
          </p:cNvSpPr>
          <p:nvPr/>
        </p:nvSpPr>
        <p:spPr bwMode="auto">
          <a:xfrm>
            <a:off x="2332038" y="2217738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>
              <a:ea typeface="+mn-ea"/>
              <a:cs typeface="+mn-cs"/>
            </a:endParaRPr>
          </a:p>
        </p:txBody>
      </p:sp>
      <p:sp>
        <p:nvSpPr>
          <p:cNvPr id="137349" name="Line 762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50" name="Line 76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51" name="Line 764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52" name="Line 765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439" name="Oval 215"/>
          <p:cNvSpPr>
            <a:spLocks noChangeArrowheads="1"/>
          </p:cNvSpPr>
          <p:nvPr/>
        </p:nvSpPr>
        <p:spPr bwMode="auto">
          <a:xfrm>
            <a:off x="2344738" y="5287963"/>
            <a:ext cx="1811337" cy="51593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7354" name="Line 760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8440" name="Oval 216"/>
          <p:cNvSpPr>
            <a:spLocks noChangeArrowheads="1"/>
          </p:cNvSpPr>
          <p:nvPr/>
        </p:nvSpPr>
        <p:spPr bwMode="auto">
          <a:xfrm>
            <a:off x="2357438" y="6159500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8980" name="Oval 75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7357" name="Text Box 757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48435" name="AutoShape 211"/>
          <p:cNvSpPr>
            <a:spLocks noChangeArrowheads="1"/>
          </p:cNvSpPr>
          <p:nvPr/>
        </p:nvSpPr>
        <p:spPr bwMode="auto">
          <a:xfrm rot="9069307">
            <a:off x="3805238" y="5505450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48983" name="Text Box 759"/>
          <p:cNvSpPr txBox="1">
            <a:spLocks noChangeArrowheads="1"/>
          </p:cNvSpPr>
          <p:nvPr/>
        </p:nvSpPr>
        <p:spPr bwMode="auto">
          <a:xfrm>
            <a:off x="5270500" y="5383394"/>
            <a:ext cx="4291013" cy="18774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FFEA18"/>
                </a:solidFill>
                <a:latin typeface="Arial" charset="0"/>
              </a:rPr>
              <a:t>	KANEIMEI…                 JUDA KHANG HYLOUMEINUNC </a:t>
            </a:r>
            <a:r>
              <a:rPr lang="en-US" sz="2600" b="1" i="1" dirty="0">
                <a:solidFill>
                  <a:srgbClr val="FFEA18"/>
                </a:solidFill>
                <a:latin typeface="Arial" charset="0"/>
              </a:rPr>
              <a:t>(DIHBA GUANGCDIC)</a:t>
            </a:r>
            <a:endParaRPr lang="en-US" sz="3000" b="1" i="1" dirty="0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137360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1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2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7363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4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5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6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7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8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69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0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1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2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3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4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375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37376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37377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37378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7379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7380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37382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7385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37388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37389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948436" name="Oval 212"/>
          <p:cNvSpPr>
            <a:spLocks noChangeArrowheads="1"/>
          </p:cNvSpPr>
          <p:nvPr/>
        </p:nvSpPr>
        <p:spPr bwMode="auto">
          <a:xfrm>
            <a:off x="2346325" y="3667125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218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19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23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29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0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4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5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7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8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0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21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22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31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32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3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4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5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6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7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8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39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40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1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2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3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4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5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6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7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8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grpSp>
        <p:nvGrpSpPr>
          <p:cNvPr id="250" name="Group 391"/>
          <p:cNvGrpSpPr>
            <a:grpSpLocks/>
          </p:cNvGrpSpPr>
          <p:nvPr/>
        </p:nvGrpSpPr>
        <p:grpSpPr bwMode="auto">
          <a:xfrm>
            <a:off x="5395925" y="1991723"/>
            <a:ext cx="4476756" cy="2206625"/>
            <a:chOff x="3399" y="1970"/>
            <a:chExt cx="2820" cy="1390"/>
          </a:xfrm>
        </p:grpSpPr>
        <p:sp>
          <p:nvSpPr>
            <p:cNvPr id="251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52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53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266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7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8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69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0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1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2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3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4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5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6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77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78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79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80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205" name="Text Box 588"/>
          <p:cNvSpPr txBox="1">
            <a:spLocks noChangeArrowheads="1"/>
          </p:cNvSpPr>
          <p:nvPr/>
        </p:nvSpPr>
        <p:spPr bwMode="auto">
          <a:xfrm>
            <a:off x="5067295" y="4036818"/>
            <a:ext cx="4618831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KINCHAKH BIAK THANGC RUI DUANKEY ZAUC KHO!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66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67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68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69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270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1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2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3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4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5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6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7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8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79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0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1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2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3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5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7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39288" name="Rectangle 150"/>
          <p:cNvSpPr>
            <a:spLocks noChangeArrowheads="1"/>
          </p:cNvSpPr>
          <p:nvPr/>
        </p:nvSpPr>
        <p:spPr bwMode="auto">
          <a:xfrm>
            <a:off x="2774950" y="6983413"/>
            <a:ext cx="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39289" name="Rectangle 169"/>
          <p:cNvSpPr>
            <a:spLocks noChangeArrowheads="1"/>
          </p:cNvSpPr>
          <p:nvPr/>
        </p:nvSpPr>
        <p:spPr bwMode="auto">
          <a:xfrm>
            <a:off x="2847975" y="5849938"/>
            <a:ext cx="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39290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9291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92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293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94" name="Group 206"/>
          <p:cNvGrpSpPr>
            <a:grpSpLocks/>
          </p:cNvGrpSpPr>
          <p:nvPr/>
        </p:nvGrpSpPr>
        <p:grpSpPr bwMode="auto">
          <a:xfrm>
            <a:off x="5265751" y="584200"/>
            <a:ext cx="4484694" cy="4451351"/>
            <a:chOff x="3407" y="368"/>
            <a:chExt cx="2825" cy="2804"/>
          </a:xfrm>
        </p:grpSpPr>
        <p:sp>
          <p:nvSpPr>
            <p:cNvPr id="950479" name="Rectangle 207"/>
            <p:cNvSpPr>
              <a:spLocks noChangeArrowheads="1"/>
            </p:cNvSpPr>
            <p:nvPr/>
          </p:nvSpPr>
          <p:spPr bwMode="auto">
            <a:xfrm>
              <a:off x="4301" y="368"/>
              <a:ext cx="1705" cy="39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  <a:defRPr/>
              </a:pPr>
              <a:r>
                <a:rPr lang="en-US" sz="3200" b="1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b="1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950480" name="Text Box 208"/>
            <p:cNvSpPr txBox="1">
              <a:spLocks noChangeArrowheads="1"/>
            </p:cNvSpPr>
            <p:nvPr/>
          </p:nvSpPr>
          <p:spPr bwMode="auto">
            <a:xfrm>
              <a:off x="3504" y="2238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ja-JP" altLang="en-US" sz="3600" b="1" dirty="0">
                  <a:solidFill>
                    <a:srgbClr val="FFEA18"/>
                  </a:solidFill>
                  <a:latin typeface="Helvetica" charset="0"/>
                </a:rPr>
                <a:t>“</a:t>
              </a:r>
              <a:r>
                <a:rPr lang="en-US" sz="3600" b="1" dirty="0" err="1">
                  <a:solidFill>
                    <a:srgbClr val="FFEA18"/>
                  </a:solidFill>
                  <a:latin typeface="Helvetica" charset="0"/>
                </a:rPr>
                <a:t>Dinc</a:t>
              </a:r>
              <a:r>
                <a:rPr lang="en-US" sz="3600" b="1" dirty="0">
                  <a:solidFill>
                    <a:srgbClr val="FFEA18"/>
                  </a:solidFill>
                  <a:latin typeface="Helvetica" charset="0"/>
                </a:rPr>
                <a:t> </a:t>
              </a:r>
              <a:r>
                <a:rPr lang="en-US" sz="3600" b="1" dirty="0" err="1">
                  <a:solidFill>
                    <a:srgbClr val="FFEA18"/>
                  </a:solidFill>
                  <a:latin typeface="Helvetica" charset="0"/>
                </a:rPr>
                <a:t>kasuakcloumei</a:t>
              </a:r>
              <a:r>
                <a:rPr lang="ja-JP" altLang="en-US" sz="36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0481" name="Text Box 209"/>
            <p:cNvSpPr txBox="1">
              <a:spLocks noChangeArrowheads="1"/>
            </p:cNvSpPr>
            <p:nvPr/>
          </p:nvSpPr>
          <p:spPr bwMode="auto">
            <a:xfrm>
              <a:off x="3678" y="2881"/>
              <a:ext cx="2281" cy="29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BUK 17</a:t>
              </a:r>
            </a:p>
          </p:txBody>
        </p:sp>
        <p:sp>
          <p:nvSpPr>
            <p:cNvPr id="950482" name="Rectangle 210"/>
            <p:cNvSpPr>
              <a:spLocks noChangeArrowheads="1"/>
            </p:cNvSpPr>
            <p:nvPr/>
          </p:nvSpPr>
          <p:spPr bwMode="auto">
            <a:xfrm>
              <a:off x="3407" y="1356"/>
              <a:ext cx="2740" cy="83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90487" tIns="44450" rIns="90487" bIns="44450"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4000" b="1" i="1" dirty="0">
                  <a:solidFill>
                    <a:schemeClr val="bg1"/>
                  </a:solidFill>
                  <a:latin typeface="Helvetica" charset="0"/>
                </a:rPr>
                <a:t>KABUKNUNC DUANCTHAUMEI</a:t>
              </a:r>
            </a:p>
          </p:txBody>
        </p:sp>
      </p:grpSp>
      <p:sp>
        <p:nvSpPr>
          <p:cNvPr id="139295" name="Text Box 212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67</a:t>
            </a:r>
          </a:p>
        </p:txBody>
      </p:sp>
      <p:sp>
        <p:nvSpPr>
          <p:cNvPr id="950486" name="Rectangle 214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0489" name="Text Box 217"/>
          <p:cNvSpPr txBox="1">
            <a:spLocks noChangeArrowheads="1"/>
          </p:cNvSpPr>
          <p:nvPr/>
        </p:nvSpPr>
        <p:spPr bwMode="auto">
          <a:xfrm>
            <a:off x="5137150" y="4862513"/>
            <a:ext cx="4630738" cy="227754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2600" b="1" i="1" dirty="0" err="1">
                <a:solidFill>
                  <a:srgbClr val="66FFFF"/>
                </a:solidFill>
                <a:latin typeface="Arial" charset="0"/>
              </a:rPr>
              <a:t>Hyloumakmei</a:t>
            </a:r>
            <a:r>
              <a:rPr lang="en-US" sz="2600" b="1" i="1" dirty="0">
                <a:solidFill>
                  <a:srgbClr val="66FFFF"/>
                </a:solidFill>
                <a:latin typeface="Arial" charset="0"/>
              </a:rPr>
              <a:t> </a:t>
            </a:r>
            <a:r>
              <a:rPr lang="en-US" sz="2600" b="1" i="1" dirty="0" err="1">
                <a:solidFill>
                  <a:srgbClr val="66FFFF"/>
                </a:solidFill>
                <a:latin typeface="Arial" charset="0"/>
              </a:rPr>
              <a:t>muzwngnunc</a:t>
            </a:r>
            <a:r>
              <a:rPr lang="en-US" sz="2600" b="1" i="1" dirty="0">
                <a:solidFill>
                  <a:srgbClr val="66FFFF"/>
                </a:solidFill>
                <a:latin typeface="Arial" charset="0"/>
              </a:rPr>
              <a:t>                     </a:t>
            </a:r>
            <a:r>
              <a:rPr lang="en-US" sz="2600" b="1" i="1" dirty="0" err="1">
                <a:solidFill>
                  <a:srgbClr val="66FFFF"/>
                </a:solidFill>
                <a:latin typeface="Arial" charset="0"/>
              </a:rPr>
              <a:t>Minunc</a:t>
            </a:r>
            <a:r>
              <a:rPr lang="en-US" sz="2600" b="1" i="1" dirty="0">
                <a:solidFill>
                  <a:srgbClr val="66FFFF"/>
                </a:solidFill>
                <a:latin typeface="Arial" charset="0"/>
              </a:rPr>
              <a:t> </a:t>
            </a:r>
            <a:r>
              <a:rPr lang="en-US" sz="2600" b="1" i="1" dirty="0" err="1">
                <a:solidFill>
                  <a:srgbClr val="66FFFF"/>
                </a:solidFill>
                <a:latin typeface="Arial" charset="0"/>
              </a:rPr>
              <a:t>kumhmei</a:t>
            </a:r>
            <a:r>
              <a:rPr lang="en-US" sz="2600" b="1" i="1" dirty="0">
                <a:solidFill>
                  <a:srgbClr val="66FFFF"/>
                </a:solidFill>
                <a:latin typeface="Arial" charset="0"/>
              </a:rPr>
              <a:t>:                        </a:t>
            </a:r>
            <a:r>
              <a:rPr lang="en-US" sz="3000" b="1" i="1" dirty="0">
                <a:solidFill>
                  <a:srgbClr val="FFE957"/>
                </a:solidFill>
                <a:latin typeface="Arial" charset="0"/>
              </a:rPr>
              <a:t>ELIJA                                ELISHA                              (</a:t>
            </a:r>
            <a:r>
              <a:rPr lang="en-US" sz="3000" b="1" i="1" dirty="0" err="1">
                <a:solidFill>
                  <a:srgbClr val="FFE957"/>
                </a:solidFill>
                <a:latin typeface="Arial" charset="0"/>
              </a:rPr>
              <a:t>Bai-baihmei</a:t>
            </a:r>
            <a:r>
              <a:rPr lang="en-US" sz="3000" b="1" i="1" dirty="0">
                <a:solidFill>
                  <a:srgbClr val="FFE957"/>
                </a:solidFill>
                <a:latin typeface="Arial" charset="0"/>
              </a:rPr>
              <a:t>)</a:t>
            </a:r>
            <a:endParaRPr lang="en-US" sz="2600" b="1" i="1" dirty="0">
              <a:solidFill>
                <a:srgbClr val="66FFFF"/>
              </a:solidFill>
              <a:latin typeface="Arial" charset="0"/>
            </a:endParaRPr>
          </a:p>
        </p:txBody>
      </p:sp>
      <p:sp>
        <p:nvSpPr>
          <p:cNvPr id="950493" name="Oval 221"/>
          <p:cNvSpPr>
            <a:spLocks noChangeArrowheads="1"/>
          </p:cNvSpPr>
          <p:nvPr/>
        </p:nvSpPr>
        <p:spPr bwMode="auto">
          <a:xfrm>
            <a:off x="6043613" y="5559425"/>
            <a:ext cx="2835275" cy="16986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39299" name="Text Box 225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000" b="1"/>
          </a:p>
        </p:txBody>
      </p:sp>
      <p:sp>
        <p:nvSpPr>
          <p:cNvPr id="139300" name="AutoShape 40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1" name="Rectangle 40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2" name="Rectangle 40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3" name="Rectangle 403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4" name="AutoShape 404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5" name="AutoShape 405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6" name="AutoShape 40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7" name="AutoShape 407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08" name="AutoShape 408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12" name="Rectangle 414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39313" name="Rectangle 415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9314" name="Rectangle 416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50689" name="Rectangle 417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39316" name="Line 41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7" name="Line 419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18" name="Line 423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19" name="Line 425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0" name="Rectangle 437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39321" name="Line 438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2" name="Line 439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3" name="Rectangle 440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9324" name="Rectangle 441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39325" name="Rectangle 442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39326" name="Rectangle 443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39327" name="Line 444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8" name="Line 449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29" name="Line 450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0" name="Line 452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1" name="Line 453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2" name="Line 454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3" name="Line 455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4" name="Line 45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35" name="Rectangle 457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9336" name="Rectangle 458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9337" name="Rectangle 462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39338" name="Rectangle 463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39339" name="AutoShape 464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340" name="Rectangle 475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41" name="Line 476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2" name="Line 477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3" name="Line 478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4" name="Line 479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5" name="Line 480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6" name="Line 481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47" name="Rectangle 483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9348" name="Rectangle 484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9349" name="Rectangle 485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9350" name="Text Box 486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9351" name="Text Box 487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39352" name="Rectangle 488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3" name="Rectangle 489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4" name="Rectangle 490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5" name="Rectangle 491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6" name="Rectangle 492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7" name="Rectangle 493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58" name="Rectangle 494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39359" name="Rectangle 495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9360" name="Rectangle 497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39361" name="Rectangle 498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39362" name="Line 499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63" name="Line 50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64" name="Line 50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65" name="Line 502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66" name="Rectangle 50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67" name="Rectangle 504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39368" name="Line 505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69" name="Rectangle 507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0" name="Rectangle 508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1" name="Rectangle 509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2" name="Arc 510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3" name="Rectangle 511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4" name="Rectangle 51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76" name="Rectangle 523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9377" name="Rectangle 524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39378" name="Rectangle 525"/>
          <p:cNvSpPr>
            <a:spLocks noChangeArrowheads="1"/>
          </p:cNvSpPr>
          <p:nvPr/>
        </p:nvSpPr>
        <p:spPr bwMode="auto">
          <a:xfrm>
            <a:off x="2693518" y="5913437"/>
            <a:ext cx="334763" cy="600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39391" name="Line 55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92" name="Line 55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93" name="Rectangle 558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39394" name="Text Box 559"/>
          <p:cNvSpPr txBox="1">
            <a:spLocks noChangeArrowheads="1"/>
          </p:cNvSpPr>
          <p:nvPr/>
        </p:nvSpPr>
        <p:spPr bwMode="auto">
          <a:xfrm rot="-5400000">
            <a:off x="2243932" y="3812381"/>
            <a:ext cx="3816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39395" name="Line 564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96" name="Line 56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97" name="Line 566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98" name="Line 567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0833" name="Line 561"/>
          <p:cNvSpPr>
            <a:spLocks noChangeShapeType="1"/>
          </p:cNvSpPr>
          <p:nvPr/>
        </p:nvSpPr>
        <p:spPr bwMode="auto">
          <a:xfrm>
            <a:off x="2038350" y="3883025"/>
            <a:ext cx="4217988" cy="2043113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arrow" w="med" len="med"/>
            <a:tailEnd/>
          </a:ln>
          <a:effectLst>
            <a:outerShdw blurRad="63500" dist="74053" dir="3542175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39400" name="Line 562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2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3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4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405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6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7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8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09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0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1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2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3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4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5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6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417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39418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39419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39420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9421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9422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39424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39427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39430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39431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950832" name="AutoShape 560"/>
          <p:cNvSpPr>
            <a:spLocks noChangeArrowheads="1"/>
          </p:cNvSpPr>
          <p:nvPr/>
        </p:nvSpPr>
        <p:spPr bwMode="auto">
          <a:xfrm>
            <a:off x="180975" y="3457575"/>
            <a:ext cx="1831975" cy="7969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212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13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1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1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2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2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15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16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17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26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27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8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29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0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1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2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3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34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35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6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7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8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39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0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1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2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3" name="Rectangle 668"/>
            <p:cNvSpPr>
              <a:spLocks noChangeArrowheads="1"/>
            </p:cNvSpPr>
            <p:nvPr/>
          </p:nvSpPr>
          <p:spPr bwMode="auto">
            <a:xfrm>
              <a:off x="1285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46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7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48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49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0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51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52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3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54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55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6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57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8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9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60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61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62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95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950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0493" grpId="0" animBg="1"/>
      <p:bldP spid="950832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427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4131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15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16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17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18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1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0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1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3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4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5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7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8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29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0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1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2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3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4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5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6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1337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41338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1339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40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41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37" name="Text Box 217"/>
          <p:cNvSpPr txBox="1">
            <a:spLocks noChangeArrowheads="1"/>
          </p:cNvSpPr>
          <p:nvPr/>
        </p:nvSpPr>
        <p:spPr bwMode="auto">
          <a:xfrm>
            <a:off x="5219700" y="4548188"/>
            <a:ext cx="4291013" cy="267765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4200" b="1" i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Khudamc</a:t>
            </a:r>
            <a:r>
              <a:rPr lang="en-US" sz="42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4200" b="1" i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tamcloumei</a:t>
            </a:r>
            <a:r>
              <a:rPr lang="en-US" sz="42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:         </a:t>
            </a:r>
            <a:r>
              <a:rPr lang="en-US" sz="4200" b="1" i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Daihmei</a:t>
            </a:r>
            <a:r>
              <a:rPr lang="en-US" sz="4200" b="1" i="1" dirty="0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 </a:t>
            </a:r>
            <a:r>
              <a:rPr lang="en-US" sz="4200" b="1" i="1" dirty="0" err="1">
                <a:solidFill>
                  <a:srgbClr val="66FFFF"/>
                </a:solidFill>
                <a:latin typeface="Arial" charset="0"/>
                <a:ea typeface="+mn-ea"/>
                <a:cs typeface="+mn-cs"/>
              </a:rPr>
              <a:t>Muhzwngnunc</a:t>
            </a:r>
            <a:endParaRPr lang="en-US" sz="4200" b="1" i="1" dirty="0">
              <a:solidFill>
                <a:srgbClr val="66FFFF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41343" name="Text Box 218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68</a:t>
            </a:r>
          </a:p>
        </p:txBody>
      </p:sp>
      <p:sp>
        <p:nvSpPr>
          <p:cNvPr id="952543" name="Rectangle 223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2545" name="Oval 225"/>
          <p:cNvSpPr>
            <a:spLocks noChangeArrowheads="1"/>
          </p:cNvSpPr>
          <p:nvPr/>
        </p:nvSpPr>
        <p:spPr bwMode="auto">
          <a:xfrm>
            <a:off x="4822825" y="4384675"/>
            <a:ext cx="5080000" cy="184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952731" name="Picture 411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41348" name="AutoShape 753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49" name="Rectangle 754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0" name="Rectangle 755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1" name="Rectangle 756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2" name="AutoShape 757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3" name="AutoShape 758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4" name="AutoShape 75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5" name="AutoShape 760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56" name="AutoShape 761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60" name="Rectangle 767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1361" name="Rectangle 768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1362" name="Rectangle 769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53090" name="Rectangle 770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1364" name="Line 771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65" name="Line 772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6" name="Line 773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7" name="Freeform 775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368" name="Line 776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9" name="Freeform 777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0" name="Line 778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1" name="Line 779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2" name="Line 780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3" name="Rectangle 790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41374" name="Line 791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5" name="Line 792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76" name="Rectangle 793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1377" name="Rectangle 794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41378" name="Rectangle 795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41379" name="Rectangle 796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41380" name="Line 797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1" name="Line 802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2" name="Line 803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3" name="Line 805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5" name="Line 807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6" name="Line 808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7" name="Line 80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88" name="Rectangle 810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1389" name="Rectangle 811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1390" name="Rectangle 815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41391" name="Rectangle 816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1392" name="AutoShape 817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393" name="Rectangle 828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94" name="Line 829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95" name="Line 830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96" name="Line 831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97" name="Line 832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98" name="Line 833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99" name="Line 834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00" name="Rectangle 836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1401" name="Rectangle 837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1402" name="Rectangle 838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1403" name="Text Box 839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1404" name="Text Box 840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1405" name="Rectangle 841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06" name="Rectangle 842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07" name="Rectangle 843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08" name="Rectangle 844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09" name="Rectangle 845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10" name="Rectangle 846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11" name="Rectangle 847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41412" name="Rectangle 848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1413" name="Rectangle 850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1414" name="Rectangle 851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1415" name="Line 852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16" name="Line 85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17" name="Line 85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18" name="Line 855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19" name="Rectangle 85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0" name="Rectangle 857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1421" name="Line 858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22" name="Rectangle 860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3" name="Rectangle 861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4" name="Rectangle 862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5" name="Arc 863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6" name="Rectangle 86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7" name="Rectangle 86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429" name="Rectangle 876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1430" name="Rectangle 877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1431" name="Rectangle 878"/>
          <p:cNvSpPr>
            <a:spLocks noChangeArrowheads="1"/>
          </p:cNvSpPr>
          <p:nvPr/>
        </p:nvSpPr>
        <p:spPr bwMode="auto">
          <a:xfrm flipH="1">
            <a:off x="2682890" y="5895234"/>
            <a:ext cx="19367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1444" name="Line 909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45" name="Line 910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46" name="Rectangle 911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1447" name="Text Box 912"/>
          <p:cNvSpPr txBox="1">
            <a:spLocks noChangeArrowheads="1"/>
          </p:cNvSpPr>
          <p:nvPr/>
        </p:nvSpPr>
        <p:spPr bwMode="auto">
          <a:xfrm rot="-5400000">
            <a:off x="2242344" y="381396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52528" name="Oval 208"/>
          <p:cNvSpPr>
            <a:spLocks noChangeArrowheads="1"/>
          </p:cNvSpPr>
          <p:nvPr/>
        </p:nvSpPr>
        <p:spPr bwMode="auto">
          <a:xfrm>
            <a:off x="2547938" y="25685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41449" name="Rectangle 913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53234" name="Oval 914"/>
          <p:cNvSpPr>
            <a:spLocks noChangeArrowheads="1"/>
          </p:cNvSpPr>
          <p:nvPr/>
        </p:nvSpPr>
        <p:spPr bwMode="auto">
          <a:xfrm>
            <a:off x="2392363" y="3998913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41451" name="Line 92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52" name="Line 92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53" name="Line 92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54" name="Line 92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35" name="Oval 915"/>
          <p:cNvSpPr>
            <a:spLocks noChangeArrowheads="1"/>
          </p:cNvSpPr>
          <p:nvPr/>
        </p:nvSpPr>
        <p:spPr bwMode="auto">
          <a:xfrm>
            <a:off x="2382838" y="43084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53236" name="Oval 916"/>
          <p:cNvSpPr>
            <a:spLocks noChangeArrowheads="1"/>
          </p:cNvSpPr>
          <p:nvPr/>
        </p:nvSpPr>
        <p:spPr bwMode="auto">
          <a:xfrm>
            <a:off x="2522538" y="5665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41457" name="Line 919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37" name="Oval 917"/>
          <p:cNvSpPr>
            <a:spLocks noChangeArrowheads="1"/>
          </p:cNvSpPr>
          <p:nvPr/>
        </p:nvSpPr>
        <p:spPr bwMode="auto">
          <a:xfrm>
            <a:off x="2522538" y="5919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41459" name="Text Box 918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41461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2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3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464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5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6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7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8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69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0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1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2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3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4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5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476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41477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41478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41479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480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1481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41483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1486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41489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41490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253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54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5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5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6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56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57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58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67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68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9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0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71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2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3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4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75" name="Group 391"/>
          <p:cNvGrpSpPr>
            <a:grpSpLocks/>
          </p:cNvGrpSpPr>
          <p:nvPr/>
        </p:nvGrpSpPr>
        <p:grpSpPr bwMode="auto">
          <a:xfrm>
            <a:off x="5289286" y="2009246"/>
            <a:ext cx="4521188" cy="1255479"/>
            <a:chOff x="3399" y="1970"/>
            <a:chExt cx="2820" cy="1390"/>
          </a:xfrm>
        </p:grpSpPr>
        <p:sp>
          <p:nvSpPr>
            <p:cNvPr id="276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77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78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79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80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1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2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3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4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5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6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7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8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89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90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91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92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93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94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95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96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97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98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99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00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301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02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303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304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305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545" grpId="0" animBg="1"/>
      <p:bldP spid="952528" grpId="0" animBg="1"/>
      <p:bldP spid="953234" grpId="0" animBg="1"/>
      <p:bldP spid="953235" grpId="0" animBg="1"/>
      <p:bldP spid="953236" grpId="0" animBg="1"/>
      <p:bldP spid="95323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14338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4339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26077" name="Picture 2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665628"/>
            <a:ext cx="3649662" cy="445860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026062" name="Text Box 14"/>
          <p:cNvSpPr txBox="1">
            <a:spLocks noChangeArrowheads="1"/>
          </p:cNvSpPr>
          <p:nvPr/>
        </p:nvSpPr>
        <p:spPr bwMode="auto">
          <a:xfrm>
            <a:off x="5065225" y="1790700"/>
            <a:ext cx="402113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KINCHAKH LUANV</a:t>
            </a:r>
          </a:p>
        </p:txBody>
      </p:sp>
      <p:sp>
        <p:nvSpPr>
          <p:cNvPr id="1026063" name="Text Box 15"/>
          <p:cNvSpPr txBox="1">
            <a:spLocks noChangeArrowheads="1"/>
          </p:cNvSpPr>
          <p:nvPr/>
        </p:nvSpPr>
        <p:spPr bwMode="auto">
          <a:xfrm>
            <a:off x="5156199" y="2882900"/>
            <a:ext cx="3859213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RIAK lev RUANVRY</a:t>
            </a:r>
          </a:p>
        </p:txBody>
      </p:sp>
      <p:sp>
        <p:nvSpPr>
          <p:cNvPr id="1026064" name="Text Box 16"/>
          <p:cNvSpPr txBox="1">
            <a:spLocks noChangeArrowheads="1"/>
          </p:cNvSpPr>
          <p:nvPr/>
        </p:nvSpPr>
        <p:spPr bwMode="auto">
          <a:xfrm>
            <a:off x="5156200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1026065" name="Text Box 17"/>
          <p:cNvSpPr txBox="1">
            <a:spLocks noChangeArrowheads="1"/>
          </p:cNvSpPr>
          <p:nvPr/>
        </p:nvSpPr>
        <p:spPr bwMode="auto">
          <a:xfrm>
            <a:off x="5143500" y="5372100"/>
            <a:ext cx="40386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NINGTOW KHANG BANSIN</a:t>
            </a:r>
          </a:p>
        </p:txBody>
      </p:sp>
      <p:sp>
        <p:nvSpPr>
          <p:cNvPr id="1026071" name="AutoShape 23"/>
          <p:cNvSpPr>
            <a:spLocks noChangeArrowheads="1"/>
          </p:cNvSpPr>
          <p:nvPr/>
        </p:nvSpPr>
        <p:spPr bwMode="auto">
          <a:xfrm>
            <a:off x="5018088" y="168275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26072" name="Line 24"/>
          <p:cNvSpPr>
            <a:spLocks noChangeShapeType="1"/>
          </p:cNvSpPr>
          <p:nvPr/>
        </p:nvSpPr>
        <p:spPr bwMode="auto">
          <a:xfrm flipH="1">
            <a:off x="2500313" y="2024063"/>
            <a:ext cx="2486025" cy="1627187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4347" name="Text Box 25"/>
          <p:cNvSpPr txBox="1">
            <a:spLocks noChangeArrowheads="1"/>
          </p:cNvSpPr>
          <p:nvPr/>
        </p:nvSpPr>
        <p:spPr bwMode="auto">
          <a:xfrm>
            <a:off x="9202738" y="748823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4348" name="Text Box 26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06</a:t>
            </a:r>
          </a:p>
        </p:txBody>
      </p:sp>
      <p:sp>
        <p:nvSpPr>
          <p:cNvPr id="1026067" name="AutoShape 19"/>
          <p:cNvSpPr>
            <a:spLocks noChangeArrowheads="1"/>
          </p:cNvSpPr>
          <p:nvPr/>
        </p:nvSpPr>
        <p:spPr bwMode="auto">
          <a:xfrm>
            <a:off x="1257300" y="1741488"/>
            <a:ext cx="1249363" cy="45958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2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2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2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71" grpId="0" animBg="1"/>
      <p:bldP spid="1026067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2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3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4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5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366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7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8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69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0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1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2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3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4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5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6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7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8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79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8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81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8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83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3384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3385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86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387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4572" name="Rectangle 204"/>
          <p:cNvSpPr>
            <a:spLocks noChangeArrowheads="1"/>
          </p:cNvSpPr>
          <p:nvPr/>
        </p:nvSpPr>
        <p:spPr bwMode="auto">
          <a:xfrm>
            <a:off x="5457825" y="3673180"/>
            <a:ext cx="3903663" cy="1166986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ja-JP" altLang="en-US" sz="20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000" b="1" i="1" dirty="0" err="1">
                <a:solidFill>
                  <a:srgbClr val="66FFFF"/>
                </a:solidFill>
                <a:latin typeface="Helvetica" charset="0"/>
              </a:rPr>
              <a:t>Dihpy</a:t>
            </a:r>
            <a:r>
              <a:rPr lang="ja-JP" altLang="en-US" sz="20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endParaRPr lang="en-US" sz="20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…ISARAEL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khang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: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Lungcphak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tatkanmei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nunc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</a:t>
            </a:r>
            <a:endParaRPr lang="en-US" sz="1800" b="1" dirty="0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54582" name="Rectangle 214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43390" name="Text Box 220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69</a:t>
            </a:r>
          </a:p>
        </p:txBody>
      </p:sp>
      <p:grpSp>
        <p:nvGrpSpPr>
          <p:cNvPr id="143391" name="Group 221"/>
          <p:cNvGrpSpPr>
            <a:grpSpLocks/>
          </p:cNvGrpSpPr>
          <p:nvPr/>
        </p:nvGrpSpPr>
        <p:grpSpPr bwMode="auto">
          <a:xfrm>
            <a:off x="5568950" y="6367463"/>
            <a:ext cx="3619500" cy="822325"/>
            <a:chOff x="3680" y="4011"/>
            <a:chExt cx="2280" cy="518"/>
          </a:xfrm>
        </p:grpSpPr>
        <p:sp>
          <p:nvSpPr>
            <p:cNvPr id="954590" name="Text Box 222"/>
            <p:cNvSpPr txBox="1">
              <a:spLocks noChangeArrowheads="1"/>
            </p:cNvSpPr>
            <p:nvPr/>
          </p:nvSpPr>
          <p:spPr bwMode="auto">
            <a:xfrm>
              <a:off x="3730" y="4058"/>
              <a:ext cx="2150" cy="44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760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730 B.C.</a:t>
              </a:r>
            </a:p>
          </p:txBody>
        </p:sp>
        <p:sp>
          <p:nvSpPr>
            <p:cNvPr id="954591" name="AutoShape 223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954593" name="Rectangle 225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4597" name="Text Box 229"/>
          <p:cNvSpPr txBox="1">
            <a:spLocks noChangeArrowheads="1"/>
          </p:cNvSpPr>
          <p:nvPr/>
        </p:nvSpPr>
        <p:spPr bwMode="auto">
          <a:xfrm>
            <a:off x="5916470" y="4762358"/>
            <a:ext cx="2998788" cy="13112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AMOS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HOSEA</a:t>
            </a:r>
          </a:p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JONA (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</a:rPr>
              <a:t>Nineve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</a:rPr>
              <a:t>khang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)</a:t>
            </a:r>
            <a:endParaRPr lang="en-US" sz="18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43394" name="Text Box 234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pic>
        <p:nvPicPr>
          <p:cNvPr id="954803" name="Picture 43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43397" name="AutoShape 621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Rectangle 622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Rectangle 623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624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1" name="AutoShape 625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2" name="AutoShape 626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3" name="AutoShape 62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4" name="AutoShape 628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5" name="AutoShape 629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09" name="Rectangle 635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43410" name="Rectangle 636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3411" name="Rectangle 637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55006" name="Rectangle 638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3413" name="Line 639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14" name="Line 640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5" name="Line 644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6" name="Line 646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7" name="Rectangle 658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43418" name="Line 659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9" name="Line 660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0" name="Rectangle 661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3421" name="Rectangle 662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43422" name="Rectangle 663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43423" name="Rectangle 664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43424" name="Line 665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5" name="Line 670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6" name="Line 671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7" name="Line 673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8" name="Line 674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29" name="Line 675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0" name="Line 676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1" name="Line 677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2" name="Rectangle 678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3433" name="Rectangle 679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3434" name="Rectangle 683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43435" name="Rectangle 684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3436" name="AutoShape 685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437" name="Rectangle 696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38" name="Line 697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39" name="Line 698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0" name="Line 699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1" name="Line 700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2" name="Line 701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3" name="Line 702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44" name="Rectangle 704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3445" name="Rectangle 705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3446" name="Rectangle 706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3447" name="Text Box 707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3448" name="Text Box 708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3449" name="Rectangle 709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0" name="Rectangle 710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1" name="Rectangle 711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2" name="Rectangle 712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3" name="Rectangle 713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4" name="Rectangle 714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55" name="Rectangle 715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43456" name="Rectangle 716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3457" name="Rectangle 718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3458" name="Rectangle 719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3459" name="Line 720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0" name="Line 721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1" name="Line 722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2" name="Line 723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63" name="Rectangle 725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3464" name="Line 726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65" name="Rectangle 728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6" name="Rectangle 729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7" name="Rectangle 730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68" name="Arc 731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5100" name="Text Box 732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Amos</a:t>
            </a:r>
          </a:p>
        </p:txBody>
      </p:sp>
      <p:sp>
        <p:nvSpPr>
          <p:cNvPr id="955101" name="Text Box 733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</a:rPr>
              <a:t>Hosea</a:t>
            </a:r>
            <a:endParaRPr lang="en-US" sz="1700" b="1">
              <a:latin typeface="Arial" charset="0"/>
            </a:endParaRPr>
          </a:p>
        </p:txBody>
      </p:sp>
      <p:sp>
        <p:nvSpPr>
          <p:cNvPr id="955113" name="Text Box 745"/>
          <p:cNvSpPr txBox="1">
            <a:spLocks noChangeArrowheads="1"/>
          </p:cNvSpPr>
          <p:nvPr/>
        </p:nvSpPr>
        <p:spPr bwMode="auto">
          <a:xfrm>
            <a:off x="2459038" y="2014538"/>
            <a:ext cx="1138237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26940" dir="54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</a:rPr>
              <a:t>Jona</a:t>
            </a:r>
            <a:endParaRPr lang="en-US" sz="1600" b="1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55114" name="Text Box 746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2700" dir="54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900" b="1" dirty="0">
                <a:latin typeface="Arial" charset="0"/>
              </a:rPr>
              <a:t>(</a:t>
            </a:r>
            <a:r>
              <a:rPr lang="en-US" sz="900" b="1" dirty="0">
                <a:solidFill>
                  <a:schemeClr val="hlink"/>
                </a:solidFill>
                <a:latin typeface="Arial" charset="0"/>
              </a:rPr>
              <a:t>NINEVE</a:t>
            </a:r>
            <a:r>
              <a:rPr lang="en-US" sz="900" b="1" dirty="0">
                <a:latin typeface="Arial" charset="0"/>
              </a:rPr>
              <a:t>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43473" name="Rectangle 751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74" name="Rectangle 75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76" name="Rectangle 764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3477" name="Rectangle 765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3478" name="Rectangle 766"/>
          <p:cNvSpPr>
            <a:spLocks noChangeArrowheads="1"/>
          </p:cNvSpPr>
          <p:nvPr/>
        </p:nvSpPr>
        <p:spPr bwMode="auto">
          <a:xfrm>
            <a:off x="2699525" y="589723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3491" name="Line 797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92" name="Line 798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93" name="Rectangle 799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3494" name="Text Box 800"/>
          <p:cNvSpPr txBox="1">
            <a:spLocks noChangeArrowheads="1"/>
          </p:cNvSpPr>
          <p:nvPr/>
        </p:nvSpPr>
        <p:spPr bwMode="auto">
          <a:xfrm rot="-5400000">
            <a:off x="2251869" y="380444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10" name="Group 803"/>
          <p:cNvGrpSpPr>
            <a:grpSpLocks/>
          </p:cNvGrpSpPr>
          <p:nvPr/>
        </p:nvGrpSpPr>
        <p:grpSpPr bwMode="auto">
          <a:xfrm>
            <a:off x="2443163" y="895350"/>
            <a:ext cx="6948488" cy="5305426"/>
            <a:chOff x="1539" y="564"/>
            <a:chExt cx="4377" cy="3342"/>
          </a:xfrm>
        </p:grpSpPr>
        <p:sp>
          <p:nvSpPr>
            <p:cNvPr id="954595" name="AutoShape 227"/>
            <p:cNvSpPr>
              <a:spLocks noChangeArrowheads="1"/>
            </p:cNvSpPr>
            <p:nvPr/>
          </p:nvSpPr>
          <p:spPr bwMode="auto">
            <a:xfrm>
              <a:off x="3498" y="2323"/>
              <a:ext cx="2418" cy="15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54988" name="AutoShape 620"/>
            <p:cNvSpPr>
              <a:spLocks noChangeArrowheads="1"/>
            </p:cNvSpPr>
            <p:nvPr/>
          </p:nvSpPr>
          <p:spPr bwMode="auto">
            <a:xfrm>
              <a:off x="1539" y="564"/>
              <a:ext cx="1003" cy="89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43496" name="Rectangle 801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3497" name="Text Box 802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43498" name="Line 804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0" name="Line 806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1" name="Line 80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2" name="Line 808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3" name="Line 809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4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5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6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07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8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09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0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1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2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3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4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5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6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7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8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19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43520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43521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43522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3523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3524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43526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3529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43532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3533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220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21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2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2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3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3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24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25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34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35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6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7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8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9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0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1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grpSp>
        <p:nvGrpSpPr>
          <p:cNvPr id="242" name="Group 391"/>
          <p:cNvGrpSpPr>
            <a:grpSpLocks/>
          </p:cNvGrpSpPr>
          <p:nvPr/>
        </p:nvGrpSpPr>
        <p:grpSpPr bwMode="auto">
          <a:xfrm>
            <a:off x="5289286" y="2009246"/>
            <a:ext cx="4521188" cy="1255479"/>
            <a:chOff x="3399" y="1970"/>
            <a:chExt cx="2820" cy="1390"/>
          </a:xfrm>
        </p:grpSpPr>
        <p:sp>
          <p:nvSpPr>
            <p:cNvPr id="243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44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45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46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47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8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49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0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1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2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3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4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5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56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7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58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59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0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1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62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3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4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65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6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7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8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9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70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71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72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597" grpId="0" build="p" autoUpdateAnimBg="0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0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1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2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4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5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6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7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8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19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0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1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2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3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4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5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6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7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29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3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31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5432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5433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4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35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5052" name="Rectangle 204"/>
          <p:cNvSpPr>
            <a:spLocks noChangeArrowheads="1"/>
          </p:cNvSpPr>
          <p:nvPr/>
        </p:nvSpPr>
        <p:spPr bwMode="auto">
          <a:xfrm>
            <a:off x="5345243" y="3848100"/>
            <a:ext cx="4081462" cy="736099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ja-JP" altLang="en-US" sz="20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000" b="1" i="1" dirty="0" err="1">
                <a:solidFill>
                  <a:srgbClr val="66FFFF"/>
                </a:solidFill>
                <a:latin typeface="Helvetica" charset="0"/>
              </a:rPr>
              <a:t>Dihba</a:t>
            </a:r>
            <a:r>
              <a:rPr lang="ja-JP" altLang="en-US" sz="20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endParaRPr lang="en-US" sz="20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Juda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MUTKEY BAM KHOU…</a:t>
            </a:r>
          </a:p>
        </p:txBody>
      </p:sp>
      <p:sp>
        <p:nvSpPr>
          <p:cNvPr id="975062" name="Rectangle 214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45438" name="Text Box 219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70</a:t>
            </a:r>
          </a:p>
        </p:txBody>
      </p:sp>
      <p:grpSp>
        <p:nvGrpSpPr>
          <p:cNvPr id="145439" name="Group 220"/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5069" name="Text Box 221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830 B.C. to 590 B.C.</a:t>
              </a:r>
            </a:p>
          </p:txBody>
        </p:sp>
        <p:sp>
          <p:nvSpPr>
            <p:cNvPr id="975070" name="AutoShape 222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975073" name="Rectangle 225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45441" name="Text Box 238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pic>
        <p:nvPicPr>
          <p:cNvPr id="975287" name="Picture 43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45444" name="AutoShape 626"/>
          <p:cNvSpPr>
            <a:spLocks noChangeArrowheads="1"/>
          </p:cNvSpPr>
          <p:nvPr/>
        </p:nvSpPr>
        <p:spPr bwMode="auto">
          <a:xfrm flipH="1">
            <a:off x="1462088" y="3881438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45" name="Rectangle 627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46" name="Rectangle 628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47" name="Rectangle 629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48" name="AutoShape 630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49" name="AutoShape 631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50" name="AutoShape 63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51" name="AutoShape 633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52" name="AutoShape 634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56" name="Rectangle 641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5457" name="Rectangle 642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75491" name="Rectangle 643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5459" name="Line 64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60" name="Line 645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1" name="Line 649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2" name="Line 651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3" name="Rectangle 663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45464" name="Line 664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5" name="Line 665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6" name="Rectangle 666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5467" name="Rectangle 667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45468" name="Rectangle 668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45469" name="Rectangle 669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45470" name="Line 670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1" name="Line 675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2" name="Line 676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3" name="Line 678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4" name="Line 679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5" name="Line 680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6" name="Line 681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7" name="Line 68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8" name="Rectangle 683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5479" name="Rectangle 684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5480" name="Rectangle 688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45481" name="Rectangle 689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5482" name="AutoShape 690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83" name="Rectangle 701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84" name="Line 702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5" name="Line 703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6" name="Line 704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7" name="Line 705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8" name="Line 706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9" name="Line 707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0" name="Rectangle 709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5491" name="Rectangle 710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5492" name="Rectangle 711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5493" name="Text Box 712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5494" name="Text Box 713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5495" name="Rectangle 714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496" name="Rectangle 715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497" name="Rectangle 716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498" name="Rectangle 717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499" name="Rectangle 718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500" name="Rectangle 719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501" name="Rectangle 720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45502" name="Rectangle 721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5503" name="Rectangle 723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5504" name="Rectangle 724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5505" name="Line 725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06" name="Line 72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07" name="Line 72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08" name="Line 728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09" name="Rectangle 72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0" name="Rectangle 730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5511" name="Line 731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12" name="Rectangle 733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3" name="Rectangle 734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4" name="Rectangle 735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5" name="Arc 736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16" name="Text Box 737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145517" name="Text Box 738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975587" name="Text Box 739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Isaia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975588" name="Text Box 740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Joel</a:t>
            </a:r>
          </a:p>
        </p:txBody>
      </p:sp>
      <p:sp>
        <p:nvSpPr>
          <p:cNvPr id="975589" name="Text Box 741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Mica</a:t>
            </a:r>
          </a:p>
        </p:txBody>
      </p:sp>
      <p:sp>
        <p:nvSpPr>
          <p:cNvPr id="145521" name="Text Box 750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145522" name="Text Box 751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(NINEVEH)</a:t>
            </a:r>
            <a:endParaRPr lang="en-US" sz="800" b="1">
              <a:latin typeface="Arial" charset="0"/>
            </a:endParaRPr>
          </a:p>
        </p:txBody>
      </p:sp>
      <p:sp>
        <p:nvSpPr>
          <p:cNvPr id="975602" name="Text Box 754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</a:rPr>
              <a:t>Obadia</a:t>
            </a:r>
            <a:endParaRPr lang="en-US" sz="1600" b="1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75603" name="Text Box 755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900" b="1">
                <a:solidFill>
                  <a:schemeClr val="hlink"/>
                </a:solidFill>
                <a:latin typeface="Arial" charset="0"/>
              </a:rPr>
              <a:t>(EDOM)</a:t>
            </a:r>
            <a:endParaRPr lang="en-US" sz="8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45525" name="Rectangle 756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26" name="Rectangle 75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528" name="Rectangle 769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5529" name="Rectangle 770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5530" name="Rectangle 771"/>
          <p:cNvSpPr>
            <a:spLocks noChangeArrowheads="1"/>
          </p:cNvSpPr>
          <p:nvPr/>
        </p:nvSpPr>
        <p:spPr bwMode="auto">
          <a:xfrm>
            <a:off x="2669769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5607" name="Rectangle 801"/>
          <p:cNvSpPr>
            <a:spLocks noChangeArrowheads="1"/>
          </p:cNvSpPr>
          <p:nvPr/>
        </p:nvSpPr>
        <p:spPr bwMode="auto">
          <a:xfrm>
            <a:off x="-1944759" y="1301750"/>
            <a:ext cx="0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endParaRPr lang="en-US" sz="1800">
              <a:latin typeface="Helvetica" charset="0"/>
            </a:endParaRPr>
          </a:p>
        </p:txBody>
      </p:sp>
      <p:sp>
        <p:nvSpPr>
          <p:cNvPr id="145543" name="Line 802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4" name="Line 803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5" name="Rectangle 804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5546" name="Text Box 805"/>
          <p:cNvSpPr txBox="1">
            <a:spLocks noChangeArrowheads="1"/>
          </p:cNvSpPr>
          <p:nvPr/>
        </p:nvSpPr>
        <p:spPr bwMode="auto">
          <a:xfrm rot="-5400000">
            <a:off x="2261394" y="37949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10" name="Group 810"/>
          <p:cNvGrpSpPr>
            <a:grpSpLocks/>
          </p:cNvGrpSpPr>
          <p:nvPr/>
        </p:nvGrpSpPr>
        <p:grpSpPr bwMode="auto">
          <a:xfrm>
            <a:off x="2443163" y="2182813"/>
            <a:ext cx="6694487" cy="3913187"/>
            <a:chOff x="1539" y="1375"/>
            <a:chExt cx="4217" cy="2465"/>
          </a:xfrm>
        </p:grpSpPr>
        <p:sp>
          <p:nvSpPr>
            <p:cNvPr id="975078" name="AutoShape 230"/>
            <p:cNvSpPr>
              <a:spLocks noChangeArrowheads="1"/>
            </p:cNvSpPr>
            <p:nvPr/>
          </p:nvSpPr>
          <p:spPr bwMode="auto">
            <a:xfrm>
              <a:off x="3507" y="2361"/>
              <a:ext cx="2249" cy="147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75473" name="AutoShape 625"/>
            <p:cNvSpPr>
              <a:spLocks noChangeArrowheads="1"/>
            </p:cNvSpPr>
            <p:nvPr/>
          </p:nvSpPr>
          <p:spPr bwMode="auto">
            <a:xfrm>
              <a:off x="1539" y="1375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45549" name="Rectangle 806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5550" name="Text Box 807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75657" name="Text Box 809"/>
          <p:cNvSpPr txBox="1">
            <a:spLocks noChangeArrowheads="1"/>
          </p:cNvSpPr>
          <p:nvPr/>
        </p:nvSpPr>
        <p:spPr bwMode="auto">
          <a:xfrm>
            <a:off x="5875338" y="4527550"/>
            <a:ext cx="2998787" cy="1527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ISAIA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JOEL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MICA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OBADIA (Edom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</a:rPr>
              <a:t>khang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)</a:t>
            </a:r>
            <a:endParaRPr lang="en-US" sz="18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45552" name="Text Box 812"/>
          <p:cNvSpPr txBox="1">
            <a:spLocks noChangeArrowheads="1"/>
          </p:cNvSpPr>
          <p:nvPr/>
        </p:nvSpPr>
        <p:spPr bwMode="auto">
          <a:xfrm>
            <a:off x="9572625" y="728980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45553" name="Line 81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4" name="Line 81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5" name="Line 81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6" name="Line 81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7" name="Line 81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8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9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0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5561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2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3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4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5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6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7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8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9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0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1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2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3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45574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45575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45576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5577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5578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45580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5583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45586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45587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226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27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28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32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38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39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3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4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6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29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30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31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40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41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2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3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44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5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6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248" name="Group 391"/>
          <p:cNvGrpSpPr>
            <a:grpSpLocks/>
          </p:cNvGrpSpPr>
          <p:nvPr/>
        </p:nvGrpSpPr>
        <p:grpSpPr bwMode="auto">
          <a:xfrm>
            <a:off x="5289286" y="2009246"/>
            <a:ext cx="4521188" cy="1255479"/>
            <a:chOff x="3399" y="1970"/>
            <a:chExt cx="2820" cy="1390"/>
          </a:xfrm>
        </p:grpSpPr>
        <p:sp>
          <p:nvSpPr>
            <p:cNvPr id="24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50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51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5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53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4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5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6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7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8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59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0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1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62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3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4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65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6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67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68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9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0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1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2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3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4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5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76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77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78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17" name="Rectangle 300">
            <a:extLst>
              <a:ext uri="{FF2B5EF4-FFF2-40B4-BE49-F238E27FC236}">
                <a16:creationId xmlns:a16="http://schemas.microsoft.com/office/drawing/2014/main" id="{4E4EDCB9-68DE-4609-BD6C-10839D256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5657" grpId="0" build="p" autoUpdateAnimBg="0" advAuto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58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0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1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62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3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4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5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6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7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8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69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0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1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2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3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4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5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7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79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7480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7481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82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7109" name="Rectangle 213"/>
          <p:cNvSpPr>
            <a:spLocks noChangeArrowheads="1"/>
          </p:cNvSpPr>
          <p:nvPr/>
        </p:nvSpPr>
        <p:spPr bwMode="auto">
          <a:xfrm>
            <a:off x="5232400" y="3887788"/>
            <a:ext cx="4177260" cy="674544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ja-JP" altLang="en-US" sz="20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000" b="1" i="1" dirty="0" err="1">
                <a:solidFill>
                  <a:srgbClr val="66FFFF"/>
                </a:solidFill>
                <a:latin typeface="Helvetica" charset="0"/>
              </a:rPr>
              <a:t>Dihba</a:t>
            </a:r>
            <a:r>
              <a:rPr lang="ja-JP" altLang="en-US" sz="20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endParaRPr lang="en-US" sz="20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…JUDA KAGUAKC bam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khou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</a:t>
            </a:r>
          </a:p>
        </p:txBody>
      </p:sp>
      <p:sp>
        <p:nvSpPr>
          <p:cNvPr id="977110" name="Rectangle 214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47486" name="Text Box 220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71</a:t>
            </a:r>
          </a:p>
        </p:txBody>
      </p:sp>
      <p:grpSp>
        <p:nvGrpSpPr>
          <p:cNvPr id="147487" name="Group 221"/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7118" name="Text Box 222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630 B.C. to 600 B.C.</a:t>
              </a:r>
            </a:p>
          </p:txBody>
        </p:sp>
        <p:sp>
          <p:nvSpPr>
            <p:cNvPr id="977119" name="AutoShape 223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977122" name="Rectangle 226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47489" name="Text Box 238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pic>
        <p:nvPicPr>
          <p:cNvPr id="977335" name="Picture 43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47492" name="AutoShape 627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Rectangle 628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Rectangle 629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Rectangle 630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AutoShape 631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AutoShape 632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8" name="AutoShape 63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499" name="AutoShape 634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500" name="AutoShape 635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504" name="Rectangle 641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7505" name="Rectangle 642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7506" name="Rectangle 643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77540" name="Rectangle 644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7508" name="Line 645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646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Line 650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1" name="Freeform 651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Line 652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3" name="Rectangle 664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47514" name="Line 665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5" name="Line 666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Rectangle 667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7517" name="Rectangle 668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47518" name="Rectangle 669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47519" name="Rectangle 670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47520" name="Line 671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1" name="Line 676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2" name="Line 677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3" name="Line 679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4" name="Line 680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5" name="Line 681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6" name="Line 682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7" name="Line 683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8" name="Rectangle 684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7529" name="Rectangle 685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7530" name="Rectangle 689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47531" name="Rectangle 690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7532" name="AutoShape 691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533" name="Rectangle 702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4" name="Line 703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5" name="Line 704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6" name="Line 705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7" name="Line 706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8" name="Line 707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9" name="Line 708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40" name="Rectangle 710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7541" name="Rectangle 711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7542" name="Rectangle 712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7543" name="Text Box 713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7544" name="Text Box 714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7545" name="Rectangle 715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46" name="Rectangle 716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47" name="Rectangle 717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48" name="Rectangle 718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49" name="Rectangle 719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50" name="Rectangle 720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51" name="Rectangle 721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47552" name="Rectangle 722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7553" name="Rectangle 724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7554" name="Rectangle 725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7555" name="Line 726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72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72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729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59" name="Rectangle 73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Rectangle 731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7561" name="Line 732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62" name="Rectangle 734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3" name="Rectangle 735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Rectangle 736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Arc 737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Text Box 738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147567" name="Text Box 739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147568" name="Text Box 740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47569" name="Text Box 741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147570" name="Text Box 742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977639" name="Text Box 743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Habakkuk</a:t>
            </a:r>
          </a:p>
        </p:txBody>
      </p:sp>
      <p:sp>
        <p:nvSpPr>
          <p:cNvPr id="977640" name="Text Box 744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Zephania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47573" name="Text Box 751"/>
          <p:cNvSpPr txBox="1">
            <a:spLocks noChangeArrowheads="1"/>
          </p:cNvSpPr>
          <p:nvPr/>
        </p:nvSpPr>
        <p:spPr bwMode="auto">
          <a:xfrm>
            <a:off x="2459038" y="201453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Jona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47574" name="Text Box 752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977649" name="Text Box 753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</a:rPr>
              <a:t>Nahum</a:t>
            </a:r>
            <a:endParaRPr lang="en-US" sz="16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77650" name="Text Box 754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900" b="1" dirty="0">
                <a:solidFill>
                  <a:schemeClr val="hlink"/>
                </a:solidFill>
                <a:latin typeface="Arial" charset="0"/>
              </a:rPr>
              <a:t>(NINEVE)</a:t>
            </a:r>
            <a:endParaRPr lang="en-US" sz="800" b="1" dirty="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47577" name="Text Box 755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47578" name="Text Box 756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(EDOM)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47579" name="Rectangle 757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0" name="Rectangle 75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814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83" name="Line 81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84" name="Line 816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85" name="Line 817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86" name="Rectangle 770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7587" name="Rectangle 771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7588" name="Rectangle 772"/>
          <p:cNvSpPr>
            <a:spLocks noChangeArrowheads="1"/>
          </p:cNvSpPr>
          <p:nvPr/>
        </p:nvSpPr>
        <p:spPr bwMode="auto">
          <a:xfrm>
            <a:off x="2586921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7601" name="Line 803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02" name="Line 804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03" name="Rectangle 805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7604" name="Text Box 806"/>
          <p:cNvSpPr txBox="1">
            <a:spLocks noChangeArrowheads="1"/>
          </p:cNvSpPr>
          <p:nvPr/>
        </p:nvSpPr>
        <p:spPr bwMode="auto">
          <a:xfrm rot="-5400000">
            <a:off x="2261394" y="37949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47607" name="Text Box 808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77705" name="Text Box 809"/>
          <p:cNvSpPr txBox="1">
            <a:spLocks noChangeArrowheads="1"/>
          </p:cNvSpPr>
          <p:nvPr/>
        </p:nvSpPr>
        <p:spPr bwMode="auto">
          <a:xfrm>
            <a:off x="5875338" y="4557713"/>
            <a:ext cx="3271837" cy="14773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JEREMIA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LATLUMEI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HABAKKUK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NAHUM (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</a:rPr>
              <a:t>Nineve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000" b="1" dirty="0" err="1">
                <a:solidFill>
                  <a:schemeClr val="bg1"/>
                </a:solidFill>
                <a:latin typeface="Helvetica" charset="0"/>
              </a:rPr>
              <a:t>khang</a:t>
            </a: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)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bg1"/>
                </a:solidFill>
                <a:latin typeface="Helvetica" charset="0"/>
              </a:rPr>
              <a:t>ZEPHANIA</a:t>
            </a:r>
            <a:endParaRPr lang="en-US" sz="18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47609" name="Text Box 811"/>
          <p:cNvSpPr txBox="1">
            <a:spLocks noChangeArrowheads="1"/>
          </p:cNvSpPr>
          <p:nvPr/>
        </p:nvSpPr>
        <p:spPr bwMode="auto">
          <a:xfrm>
            <a:off x="9572625" y="728980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47610" name="Line 812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7714" name="Text Box 818"/>
          <p:cNvSpPr txBox="1">
            <a:spLocks noChangeArrowheads="1"/>
          </p:cNvSpPr>
          <p:nvPr/>
        </p:nvSpPr>
        <p:spPr bwMode="auto">
          <a:xfrm>
            <a:off x="2573338" y="4300538"/>
            <a:ext cx="1292225" cy="245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15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Latlumei</a:t>
            </a:r>
            <a:endParaRPr lang="en-US" sz="15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47612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3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4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7615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6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7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8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19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0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1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2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3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4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5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6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627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47628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47629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47630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7631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7632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47634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7637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47640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47641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977665" name="Text Box 769"/>
          <p:cNvSpPr txBox="1">
            <a:spLocks noChangeArrowheads="1"/>
          </p:cNvSpPr>
          <p:nvPr/>
        </p:nvSpPr>
        <p:spPr bwMode="auto">
          <a:xfrm>
            <a:off x="2627313" y="4098925"/>
            <a:ext cx="1208087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Jeremia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grpSp>
        <p:nvGrpSpPr>
          <p:cNvPr id="234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3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3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4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6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37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38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47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48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9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0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51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2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3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4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255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56" name="Group 391"/>
          <p:cNvGrpSpPr>
            <a:grpSpLocks/>
          </p:cNvGrpSpPr>
          <p:nvPr/>
        </p:nvGrpSpPr>
        <p:grpSpPr bwMode="auto">
          <a:xfrm>
            <a:off x="5289286" y="2009246"/>
            <a:ext cx="4521188" cy="1255479"/>
            <a:chOff x="3399" y="1970"/>
            <a:chExt cx="2820" cy="1390"/>
          </a:xfrm>
        </p:grpSpPr>
        <p:sp>
          <p:nvSpPr>
            <p:cNvPr id="257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58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59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60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61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2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3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4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5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6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7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8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9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grpSp>
        <p:nvGrpSpPr>
          <p:cNvPr id="10" name="Group 810"/>
          <p:cNvGrpSpPr>
            <a:grpSpLocks/>
          </p:cNvGrpSpPr>
          <p:nvPr/>
        </p:nvGrpSpPr>
        <p:grpSpPr bwMode="auto">
          <a:xfrm>
            <a:off x="2443163" y="3678238"/>
            <a:ext cx="6800850" cy="2390775"/>
            <a:chOff x="1539" y="2317"/>
            <a:chExt cx="4284" cy="1506"/>
          </a:xfrm>
        </p:grpSpPr>
        <p:sp>
          <p:nvSpPr>
            <p:cNvPr id="977126" name="AutoShape 230"/>
            <p:cNvSpPr>
              <a:spLocks noChangeArrowheads="1"/>
            </p:cNvSpPr>
            <p:nvPr/>
          </p:nvSpPr>
          <p:spPr bwMode="auto">
            <a:xfrm>
              <a:off x="3472" y="2381"/>
              <a:ext cx="2351" cy="144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77522" name="AutoShape 626"/>
            <p:cNvSpPr>
              <a:spLocks noChangeArrowheads="1"/>
            </p:cNvSpPr>
            <p:nvPr/>
          </p:nvSpPr>
          <p:spPr bwMode="auto">
            <a:xfrm>
              <a:off x="1539" y="23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270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1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2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3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4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5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6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7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8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9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0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81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2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3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84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85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86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705" grpId="0" build="p" autoUpdateAnimBg="0" advAuto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06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07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08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09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10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1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2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3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4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5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6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7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8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19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0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1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2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3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5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7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49528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9529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30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Rectangle 19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Rectangle 204"/>
          <p:cNvSpPr>
            <a:spLocks noChangeArrowheads="1"/>
          </p:cNvSpPr>
          <p:nvPr/>
        </p:nvSpPr>
        <p:spPr bwMode="auto">
          <a:xfrm>
            <a:off x="5529263" y="1582738"/>
            <a:ext cx="4259262" cy="569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9149" name="Rectangle 205"/>
          <p:cNvSpPr>
            <a:spLocks noChangeArrowheads="1"/>
          </p:cNvSpPr>
          <p:nvPr/>
        </p:nvSpPr>
        <p:spPr bwMode="auto">
          <a:xfrm>
            <a:off x="5143500" y="4014788"/>
            <a:ext cx="4495800" cy="93923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ja-JP" altLang="en-US" sz="24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400" b="1" i="1" dirty="0" err="1">
                <a:solidFill>
                  <a:srgbClr val="66FFFF"/>
                </a:solidFill>
                <a:latin typeface="Helvetica" charset="0"/>
              </a:rPr>
              <a:t>Dihba</a:t>
            </a:r>
            <a:r>
              <a:rPr lang="ja-JP" altLang="en-US" sz="24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endParaRPr lang="en-US" sz="24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: </a:t>
            </a:r>
          </a:p>
        </p:txBody>
      </p:sp>
      <p:sp>
        <p:nvSpPr>
          <p:cNvPr id="979150" name="Rectangle 206"/>
          <p:cNvSpPr>
            <a:spLocks noChangeArrowheads="1"/>
          </p:cNvSpPr>
          <p:nvPr/>
        </p:nvSpPr>
        <p:spPr bwMode="auto">
          <a:xfrm>
            <a:off x="6019800" y="4554538"/>
            <a:ext cx="3386138" cy="1795462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49535" name="Text Box 211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979162" name="Rectangle 218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49537" name="Text Box 223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72</a:t>
            </a:r>
          </a:p>
        </p:txBody>
      </p:sp>
      <p:grpSp>
        <p:nvGrpSpPr>
          <p:cNvPr id="149538" name="Group 224"/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979169" name="Text Box 225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595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endPara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979170" name="AutoShape 226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979173" name="Rectangle 229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3" name="Group 813"/>
          <p:cNvGrpSpPr>
            <a:grpSpLocks/>
          </p:cNvGrpSpPr>
          <p:nvPr/>
        </p:nvGrpSpPr>
        <p:grpSpPr bwMode="auto">
          <a:xfrm>
            <a:off x="5256213" y="4527550"/>
            <a:ext cx="4191000" cy="1377950"/>
            <a:chOff x="3311" y="2852"/>
            <a:chExt cx="2640" cy="868"/>
          </a:xfrm>
        </p:grpSpPr>
        <p:sp>
          <p:nvSpPr>
            <p:cNvPr id="979178" name="Text Box 234"/>
            <p:cNvSpPr txBox="1">
              <a:spLocks noChangeArrowheads="1"/>
            </p:cNvSpPr>
            <p:nvPr/>
          </p:nvSpPr>
          <p:spPr bwMode="auto">
            <a:xfrm>
              <a:off x="3554" y="2852"/>
              <a:ext cx="2139" cy="2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2400" b="1" dirty="0">
                  <a:solidFill>
                    <a:schemeClr val="bg1"/>
                  </a:solidFill>
                  <a:latin typeface="Helvetica" charset="0"/>
                  <a:ea typeface="+mn-ea"/>
                  <a:cs typeface="+mn-cs"/>
                </a:rPr>
                <a:t>LATDYNG THANH</a:t>
              </a:r>
              <a:endPara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979179" name="Text Box 235"/>
            <p:cNvSpPr txBox="1">
              <a:spLocks noChangeArrowheads="1"/>
            </p:cNvSpPr>
            <p:nvPr/>
          </p:nvSpPr>
          <p:spPr bwMode="auto">
            <a:xfrm>
              <a:off x="3563" y="3151"/>
              <a:ext cx="2121" cy="2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  <a:defRPr/>
              </a:pP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Kauc</a:t>
              </a:r>
              <a:r>
                <a:rPr lang="en-US" sz="2400" b="1" dirty="0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66FFFF"/>
                  </a:solidFill>
                  <a:latin typeface="Helvetica" charset="0"/>
                  <a:ea typeface="+mn-ea"/>
                  <a:cs typeface="+mn-cs"/>
                </a:rPr>
                <a:t>ndauhloumei</a:t>
              </a:r>
              <a:endPara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endParaRPr>
            </a:p>
          </p:txBody>
        </p:sp>
        <p:sp>
          <p:nvSpPr>
            <p:cNvPr id="979180" name="Text Box 236"/>
            <p:cNvSpPr txBox="1">
              <a:spLocks noChangeArrowheads="1"/>
            </p:cNvSpPr>
            <p:nvPr/>
          </p:nvSpPr>
          <p:spPr bwMode="auto">
            <a:xfrm>
              <a:off x="3311" y="3432"/>
              <a:ext cx="2640" cy="28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2400" b="1" dirty="0" err="1">
                  <a:solidFill>
                    <a:schemeClr val="bg1"/>
                  </a:solidFill>
                  <a:latin typeface="Helvetica" charset="0"/>
                </a:rPr>
                <a:t>Jeremia</a:t>
              </a:r>
              <a:r>
                <a:rPr lang="en-US" sz="2400" b="1" dirty="0">
                  <a:solidFill>
                    <a:schemeClr val="bg1"/>
                  </a:solidFill>
                  <a:latin typeface="Helvetica" charset="0"/>
                </a:rPr>
                <a:t> 31:31</a:t>
              </a:r>
              <a:endParaRPr lang="en-US" sz="2400" b="1" dirty="0">
                <a:solidFill>
                  <a:srgbClr val="66FFFF"/>
                </a:solidFill>
                <a:latin typeface="Helvetica" charset="0"/>
              </a:endParaRPr>
            </a:p>
          </p:txBody>
        </p:sp>
      </p:grpSp>
      <p:pic>
        <p:nvPicPr>
          <p:cNvPr id="979389" name="Picture 44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49543" name="Rectangle 448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9544" name="Rectangle 449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9545" name="Rectangle 450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79395" name="Rectangle 451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9547" name="Rectangle 627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9548" name="AutoShape 630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49" name="Rectangle 631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0" name="Rectangle 632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1" name="Rectangle 633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2" name="AutoShape 634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3" name="AutoShape 635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4" name="AutoShape 63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AutoShape 637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AutoShape 638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Rectangle 644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9561" name="Rectangle 645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9562" name="Rectangle 646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79591" name="Rectangle 647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49564" name="Line 64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649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6" name="Line 653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7" name="Line 655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8" name="Rectangle 667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49569" name="Line 668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0" name="Line 669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1" name="Rectangle 670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9572" name="Rectangle 671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49573" name="Rectangle 672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49574" name="Rectangle 673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49575" name="Line 674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6" name="Line 679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7" name="Line 680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8" name="Line 682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9" name="Line 683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0" name="Line 684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1" name="Line 685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2" name="Line 68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3" name="Rectangle 687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9584" name="Rectangle 688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9585" name="Rectangle 692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49586" name="Rectangle 693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49587" name="AutoShape 694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Rectangle 705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706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0" name="Line 707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1" name="Line 708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2" name="Line 709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3" name="Line 710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4" name="Line 711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95" name="Rectangle 713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9596" name="Rectangle 714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9597" name="Rectangle 715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9598" name="Text Box 716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9599" name="Text Box 717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49600" name="Rectangle 718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1" name="Rectangle 719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2" name="Rectangle 720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3" name="Rectangle 721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4" name="Rectangle 722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5" name="Rectangle 723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06" name="Rectangle 724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49607" name="Rectangle 725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9608" name="Rectangle 726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9609" name="Rectangle 727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49610" name="Rectangle 728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49611" name="Line 729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73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73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732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15" name="Rectangle 73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Rectangle 734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49617" name="Line 735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18" name="Rectangle 737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Rectangle 738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Rectangle 739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Arc 740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Text Box 741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149623" name="Text Box 742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149624" name="Text Box 743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49625" name="Text Box 744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149626" name="Text Box 745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149627" name="Text Box 746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Habakkuk</a:t>
            </a:r>
          </a:p>
        </p:txBody>
      </p:sp>
      <p:sp>
        <p:nvSpPr>
          <p:cNvPr id="149628" name="Text Box 747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Zephania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49629" name="Text Box 754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149630" name="Text Box 755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(NINEVEH)</a:t>
            </a:r>
            <a:endParaRPr lang="en-US" sz="800" b="1">
              <a:latin typeface="Arial" charset="0"/>
            </a:endParaRPr>
          </a:p>
        </p:txBody>
      </p:sp>
      <p:sp>
        <p:nvSpPr>
          <p:cNvPr id="149631" name="Text Box 756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Nahum</a:t>
            </a:r>
            <a:endParaRPr lang="en-US" sz="1600" b="1">
              <a:latin typeface="Arial" charset="0"/>
            </a:endParaRPr>
          </a:p>
        </p:txBody>
      </p:sp>
      <p:sp>
        <p:nvSpPr>
          <p:cNvPr id="149632" name="Text Box 757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49633" name="Text Box 758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49634" name="Text Box 759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(EDOM)</a:t>
            </a:r>
            <a:endParaRPr lang="en-US" sz="800" b="1">
              <a:latin typeface="Arial" charset="0"/>
            </a:endParaRPr>
          </a:p>
        </p:txBody>
      </p:sp>
      <p:sp>
        <p:nvSpPr>
          <p:cNvPr id="149635" name="Rectangle 760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6" name="Rectangle 76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8" name="Rectangle 773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9639" name="Rectangle 774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49640" name="Rectangle 775"/>
          <p:cNvSpPr>
            <a:spLocks noChangeArrowheads="1"/>
          </p:cNvSpPr>
          <p:nvPr/>
        </p:nvSpPr>
        <p:spPr bwMode="auto">
          <a:xfrm>
            <a:off x="2680679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49653" name="Line 806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54" name="Line 807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55" name="Rectangle 808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49656" name="Text Box 809"/>
          <p:cNvSpPr txBox="1">
            <a:spLocks noChangeArrowheads="1"/>
          </p:cNvSpPr>
          <p:nvPr/>
        </p:nvSpPr>
        <p:spPr bwMode="auto">
          <a:xfrm rot="-5400000">
            <a:off x="2261394" y="37949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49657" name="Text Box 820"/>
          <p:cNvSpPr txBox="1">
            <a:spLocks noChangeArrowheads="1"/>
          </p:cNvSpPr>
          <p:nvPr/>
        </p:nvSpPr>
        <p:spPr bwMode="auto">
          <a:xfrm>
            <a:off x="2573338" y="4300538"/>
            <a:ext cx="129222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500" b="1">
                <a:latin typeface="Arial" charset="0"/>
              </a:rPr>
              <a:t>Lamenta-tions</a:t>
            </a:r>
          </a:p>
        </p:txBody>
      </p:sp>
      <p:sp>
        <p:nvSpPr>
          <p:cNvPr id="149661" name="Rectangle 810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49662" name="Text Box 811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49663" name="Line 814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4" name="Line 816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5" name="Line 81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6" name="Line 818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7" name="Line 819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8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69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0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671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2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3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4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5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6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7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8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79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80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81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82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683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49684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49685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49686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687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9688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49690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49693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49696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49697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grpSp>
        <p:nvGrpSpPr>
          <p:cNvPr id="149660" name="Group 821"/>
          <p:cNvGrpSpPr>
            <a:grpSpLocks/>
          </p:cNvGrpSpPr>
          <p:nvPr/>
        </p:nvGrpSpPr>
        <p:grpSpPr bwMode="auto">
          <a:xfrm>
            <a:off x="3941763" y="2665413"/>
            <a:ext cx="1535112" cy="1101725"/>
            <a:chOff x="2719" y="1444"/>
            <a:chExt cx="967" cy="694"/>
          </a:xfrm>
        </p:grpSpPr>
        <p:sp>
          <p:nvSpPr>
            <p:cNvPr id="979161" name="AutoShape 217"/>
            <p:cNvSpPr>
              <a:spLocks noChangeArrowheads="1"/>
            </p:cNvSpPr>
            <p:nvPr/>
          </p:nvSpPr>
          <p:spPr bwMode="auto">
            <a:xfrm>
              <a:off x="2719" y="1444"/>
              <a:ext cx="967" cy="694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100000">
                  <a:srgbClr val="1822CD"/>
                </a:gs>
              </a:gsLst>
              <a:lin ang="5400000" scaled="1"/>
            </a:gradFill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en-US" sz="1800">
                <a:solidFill>
                  <a:schemeClr val="tx2"/>
                </a:solidFill>
                <a:ea typeface="+mn-ea"/>
                <a:cs typeface="+mn-cs"/>
              </a:endParaRPr>
            </a:p>
          </p:txBody>
        </p:sp>
        <p:sp>
          <p:nvSpPr>
            <p:cNvPr id="979160" name="Text Box 216"/>
            <p:cNvSpPr txBox="1">
              <a:spLocks noChangeArrowheads="1"/>
            </p:cNvSpPr>
            <p:nvPr/>
          </p:nvSpPr>
          <p:spPr bwMode="auto">
            <a:xfrm>
              <a:off x="2814" y="1504"/>
              <a:ext cx="800" cy="58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130755" dir="3656724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  <a:defRPr/>
              </a:pPr>
              <a:r>
                <a:rPr lang="en-US" sz="5400" dirty="0">
                  <a:solidFill>
                    <a:srgbClr val="FFF819"/>
                  </a:solidFill>
                  <a:latin typeface="Kosher-Normal" charset="0"/>
                </a:rPr>
                <a:t>LT</a:t>
              </a:r>
              <a:endParaRPr lang="en-US" sz="800" dirty="0">
                <a:solidFill>
                  <a:srgbClr val="FFF819"/>
                </a:solidFill>
              </a:endParaRPr>
            </a:p>
          </p:txBody>
        </p:sp>
      </p:grpSp>
      <p:sp>
        <p:nvSpPr>
          <p:cNvPr id="979716" name="Text Box 772"/>
          <p:cNvSpPr txBox="1">
            <a:spLocks noChangeArrowheads="1"/>
          </p:cNvSpPr>
          <p:nvPr/>
        </p:nvSpPr>
        <p:spPr bwMode="auto">
          <a:xfrm>
            <a:off x="2627313" y="4098925"/>
            <a:ext cx="1208087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Jeremia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grpSp>
        <p:nvGrpSpPr>
          <p:cNvPr id="11" name="Group 812"/>
          <p:cNvGrpSpPr>
            <a:grpSpLocks/>
          </p:cNvGrpSpPr>
          <p:nvPr/>
        </p:nvGrpSpPr>
        <p:grpSpPr bwMode="auto">
          <a:xfrm>
            <a:off x="2436813" y="3662363"/>
            <a:ext cx="6967537" cy="2335212"/>
            <a:chOff x="1535" y="2307"/>
            <a:chExt cx="4389" cy="1471"/>
          </a:xfrm>
        </p:grpSpPr>
        <p:sp>
          <p:nvSpPr>
            <p:cNvPr id="979176" name="AutoShape 232"/>
            <p:cNvSpPr>
              <a:spLocks noChangeArrowheads="1"/>
            </p:cNvSpPr>
            <p:nvPr/>
          </p:nvSpPr>
          <p:spPr bwMode="auto">
            <a:xfrm>
              <a:off x="3355" y="2420"/>
              <a:ext cx="2569" cy="13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79175" name="AutoShape 231"/>
            <p:cNvSpPr>
              <a:spLocks noChangeArrowheads="1"/>
            </p:cNvSpPr>
            <p:nvPr/>
          </p:nvSpPr>
          <p:spPr bwMode="auto">
            <a:xfrm>
              <a:off x="1535" y="2307"/>
              <a:ext cx="1040" cy="46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247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8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9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50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1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2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3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254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55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56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60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66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61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2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3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4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5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57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58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59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268" name="Group 391"/>
          <p:cNvGrpSpPr>
            <a:grpSpLocks/>
          </p:cNvGrpSpPr>
          <p:nvPr/>
        </p:nvGrpSpPr>
        <p:grpSpPr bwMode="auto">
          <a:xfrm>
            <a:off x="5289286" y="2009246"/>
            <a:ext cx="4521188" cy="1255479"/>
            <a:chOff x="3399" y="1970"/>
            <a:chExt cx="2820" cy="1390"/>
          </a:xfrm>
        </p:grpSpPr>
        <p:sp>
          <p:nvSpPr>
            <p:cNvPr id="26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70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71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7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73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4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5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6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7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8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9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0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81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8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303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04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05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06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07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08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09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0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1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12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3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4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5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6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317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318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319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54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55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56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57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58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59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0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1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2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3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4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5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6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7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8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69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0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1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3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5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1576" name="Rectangle 19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1577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78" name="Rectangle 19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79" name="Rectangle 198"/>
          <p:cNvSpPr>
            <a:spLocks noChangeArrowheads="1"/>
          </p:cNvSpPr>
          <p:nvPr/>
        </p:nvSpPr>
        <p:spPr bwMode="auto">
          <a:xfrm>
            <a:off x="506875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1196" name="Rectangle 204"/>
          <p:cNvSpPr>
            <a:spLocks noChangeArrowheads="1"/>
          </p:cNvSpPr>
          <p:nvPr/>
        </p:nvSpPr>
        <p:spPr bwMode="auto">
          <a:xfrm>
            <a:off x="5009012" y="3983038"/>
            <a:ext cx="4751387" cy="920765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ja-JP" altLang="en-US" sz="24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400" b="1" i="1" dirty="0" err="1">
                <a:solidFill>
                  <a:srgbClr val="66FFFF"/>
                </a:solidFill>
                <a:latin typeface="Helvetica" charset="0"/>
              </a:rPr>
              <a:t>Dihba</a:t>
            </a:r>
            <a:r>
              <a:rPr lang="ja-JP" altLang="en-US" sz="24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</a:rPr>
              <a:t>khang</a:t>
            </a:r>
            <a:endParaRPr lang="en-US" sz="24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…JUDA NYMLOUBAM KHOU…</a:t>
            </a:r>
          </a:p>
        </p:txBody>
      </p:sp>
      <p:sp>
        <p:nvSpPr>
          <p:cNvPr id="151581" name="Text Box 208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EF800"/>
                </a:solidFill>
              </a:rPr>
              <a:t> </a:t>
            </a:r>
          </a:p>
        </p:txBody>
      </p:sp>
      <p:sp>
        <p:nvSpPr>
          <p:cNvPr id="981208" name="Rectangle 216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51583" name="Text Box 221"/>
          <p:cNvSpPr txBox="1">
            <a:spLocks noChangeArrowheads="1"/>
          </p:cNvSpPr>
          <p:nvPr/>
        </p:nvSpPr>
        <p:spPr bwMode="auto">
          <a:xfrm>
            <a:off x="9015413" y="73533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73</a:t>
            </a:r>
          </a:p>
        </p:txBody>
      </p:sp>
      <p:sp>
        <p:nvSpPr>
          <p:cNvPr id="981216" name="AutoShape 224"/>
          <p:cNvSpPr>
            <a:spLocks noChangeArrowheads="1"/>
          </p:cNvSpPr>
          <p:nvPr/>
        </p:nvSpPr>
        <p:spPr bwMode="auto">
          <a:xfrm>
            <a:off x="5568949" y="6367463"/>
            <a:ext cx="3619500" cy="822325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FFF819"/>
            </a:solidFill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981219" name="Rectangle 227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51586" name="Text Box 236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pic>
        <p:nvPicPr>
          <p:cNvPr id="981427" name="Picture 43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51589" name="AutoShape 622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0" name="Rectangle 623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1" name="Rectangle 624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2" name="Rectangle 625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3" name="AutoShape 626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4" name="AutoShape 627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5" name="AutoShape 62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6" name="AutoShape 629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97" name="AutoShape 630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601" name="Rectangle 636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51602" name="Rectangle 637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1603" name="Rectangle 638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81631" name="Rectangle 639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51605" name="Line 640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06" name="Line 641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07" name="Line 645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08" name="Line 647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09" name="Rectangle 659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51610" name="Line 660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11" name="Line 661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12" name="Rectangle 662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51613" name="Rectangle 663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51614" name="Rectangle 664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51615" name="Rectangle 665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51616" name="Line 666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17" name="Line 671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18" name="Line 672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19" name="Line 674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20" name="Line 675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21" name="Line 676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22" name="Line 677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23" name="Line 678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24" name="Rectangle 679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1625" name="Rectangle 680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1626" name="Rectangle 684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51627" name="Rectangle 685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51628" name="AutoShape 686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629" name="Rectangle 697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30" name="Line 698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1" name="Line 699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2" name="Line 700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3" name="Line 701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4" name="Line 702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5" name="Line 703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36" name="Rectangle 705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1637" name="Rectangle 706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1638" name="Rectangle 707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1639" name="Text Box 708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51640" name="Text Box 709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51641" name="Rectangle 710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2" name="Rectangle 711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3" name="Rectangle 712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4" name="Rectangle 713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5" name="Rectangle 714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6" name="Rectangle 715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47" name="Rectangle 716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51648" name="Rectangle 717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51649" name="Rectangle 718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1650" name="Rectangle 719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1651" name="Rectangle 720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51652" name="Line 721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53" name="Line 722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54" name="Line 723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55" name="Line 724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56" name="Rectangle 725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57" name="Rectangle 726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1658" name="Line 727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59" name="Rectangle 729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60" name="Rectangle 730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61" name="Rectangle 731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62" name="Arc 732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63" name="Text Box 733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151664" name="Text Box 734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151665" name="Text Box 735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51666" name="Text Box 736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151667" name="Text Box 737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151668" name="Text Box 738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Habakkuk</a:t>
            </a:r>
          </a:p>
        </p:txBody>
      </p:sp>
      <p:sp>
        <p:nvSpPr>
          <p:cNvPr id="151669" name="Text Box 739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Zephania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981732" name="Text Box 740"/>
          <p:cNvSpPr txBox="1">
            <a:spLocks noChangeArrowheads="1"/>
          </p:cNvSpPr>
          <p:nvPr/>
        </p:nvSpPr>
        <p:spPr bwMode="auto">
          <a:xfrm>
            <a:off x="2789238" y="5751513"/>
            <a:ext cx="99853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Ezekiel</a:t>
            </a:r>
          </a:p>
        </p:txBody>
      </p:sp>
      <p:sp>
        <p:nvSpPr>
          <p:cNvPr id="981733" name="Text Box 741"/>
          <p:cNvSpPr txBox="1">
            <a:spLocks noChangeArrowheads="1"/>
          </p:cNvSpPr>
          <p:nvPr/>
        </p:nvSpPr>
        <p:spPr bwMode="auto">
          <a:xfrm>
            <a:off x="2746375" y="5991225"/>
            <a:ext cx="998538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Daniel</a:t>
            </a:r>
          </a:p>
        </p:txBody>
      </p:sp>
      <p:sp>
        <p:nvSpPr>
          <p:cNvPr id="151672" name="Text Box 746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151673" name="Text Box 747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51674" name="Text Box 748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Nahum</a:t>
            </a:r>
            <a:endParaRPr lang="en-US" sz="1600" b="1">
              <a:latin typeface="Arial" charset="0"/>
            </a:endParaRPr>
          </a:p>
        </p:txBody>
      </p:sp>
      <p:sp>
        <p:nvSpPr>
          <p:cNvPr id="151675" name="Text Box 749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51676" name="Text Box 750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51677" name="Text Box 751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(EDOM)</a:t>
            </a:r>
            <a:endParaRPr lang="en-US" sz="800" b="1">
              <a:latin typeface="Arial" charset="0"/>
            </a:endParaRPr>
          </a:p>
        </p:txBody>
      </p:sp>
      <p:sp>
        <p:nvSpPr>
          <p:cNvPr id="151678" name="Rectangle 752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79" name="Rectangle 753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681" name="Rectangle 765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1682" name="Rectangle 766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1683" name="Rectangle 767"/>
          <p:cNvSpPr>
            <a:spLocks noChangeArrowheads="1"/>
          </p:cNvSpPr>
          <p:nvPr/>
        </p:nvSpPr>
        <p:spPr bwMode="auto">
          <a:xfrm>
            <a:off x="2680679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51696" name="Line 798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97" name="Line 799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98" name="Rectangle 800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1699" name="Line 808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00" name="Line 80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01" name="Line 810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02" name="Line 811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03" name="Text Box 801"/>
          <p:cNvSpPr txBox="1">
            <a:spLocks noChangeArrowheads="1"/>
          </p:cNvSpPr>
          <p:nvPr/>
        </p:nvSpPr>
        <p:spPr bwMode="auto">
          <a:xfrm rot="-5400000">
            <a:off x="2262982" y="3793331"/>
            <a:ext cx="3816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10" name="Group 805"/>
          <p:cNvGrpSpPr>
            <a:grpSpLocks/>
          </p:cNvGrpSpPr>
          <p:nvPr/>
        </p:nvGrpSpPr>
        <p:grpSpPr bwMode="auto">
          <a:xfrm>
            <a:off x="2501900" y="3798888"/>
            <a:ext cx="7004050" cy="2457450"/>
            <a:chOff x="1576" y="2393"/>
            <a:chExt cx="4412" cy="1548"/>
          </a:xfrm>
        </p:grpSpPr>
        <p:sp>
          <p:nvSpPr>
            <p:cNvPr id="981430" name="AutoShape 438"/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981222" name="AutoShape 230"/>
            <p:cNvSpPr>
              <a:spLocks noChangeArrowheads="1"/>
            </p:cNvSpPr>
            <p:nvPr/>
          </p:nvSpPr>
          <p:spPr bwMode="auto">
            <a:xfrm>
              <a:off x="1576" y="3369"/>
              <a:ext cx="941" cy="5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51705" name="Rectangle 802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51706" name="Text Box 803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981796" name="Text Box 804"/>
          <p:cNvSpPr txBox="1">
            <a:spLocks noChangeArrowheads="1"/>
          </p:cNvSpPr>
          <p:nvPr/>
        </p:nvSpPr>
        <p:spPr bwMode="auto">
          <a:xfrm>
            <a:off x="5861050" y="5064125"/>
            <a:ext cx="2998788" cy="8175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</a:rPr>
              <a:t>EZEKIEL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2800" b="1">
                <a:solidFill>
                  <a:schemeClr val="bg1"/>
                </a:solidFill>
                <a:latin typeface="Helvetica" charset="0"/>
              </a:rPr>
              <a:t>DANIEL</a:t>
            </a:r>
            <a:endParaRPr lang="en-US" sz="24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51708" name="Line 806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0" name="Text Box 812"/>
          <p:cNvSpPr txBox="1">
            <a:spLocks noChangeArrowheads="1"/>
          </p:cNvSpPr>
          <p:nvPr/>
        </p:nvSpPr>
        <p:spPr bwMode="auto">
          <a:xfrm>
            <a:off x="2573338" y="4300538"/>
            <a:ext cx="1292225" cy="236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500" b="1" dirty="0" err="1">
                <a:latin typeface="Arial" charset="0"/>
              </a:rPr>
              <a:t>Latlumei</a:t>
            </a:r>
            <a:endParaRPr lang="en-US" sz="1500" b="1" dirty="0">
              <a:latin typeface="Arial" charset="0"/>
            </a:endParaRPr>
          </a:p>
        </p:txBody>
      </p:sp>
      <p:sp>
        <p:nvSpPr>
          <p:cNvPr id="151711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2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3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1714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5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6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7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8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19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0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1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2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3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4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5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726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51727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51728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51729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1730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51731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51733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51736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51739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151740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151744" name="Text Box 764"/>
          <p:cNvSpPr txBox="1">
            <a:spLocks noChangeArrowheads="1"/>
          </p:cNvSpPr>
          <p:nvPr/>
        </p:nvSpPr>
        <p:spPr bwMode="auto">
          <a:xfrm>
            <a:off x="2584451" y="4089400"/>
            <a:ext cx="120808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Jeremiah</a:t>
            </a:r>
          </a:p>
        </p:txBody>
      </p:sp>
      <p:sp>
        <p:nvSpPr>
          <p:cNvPr id="236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7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8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9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0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1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2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243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44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4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4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5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46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47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48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257" name="Group 391"/>
          <p:cNvGrpSpPr>
            <a:grpSpLocks/>
          </p:cNvGrpSpPr>
          <p:nvPr/>
        </p:nvGrpSpPr>
        <p:grpSpPr bwMode="auto">
          <a:xfrm>
            <a:off x="5254987" y="1971675"/>
            <a:ext cx="4521188" cy="1255479"/>
            <a:chOff x="3399" y="1970"/>
            <a:chExt cx="2820" cy="1390"/>
          </a:xfrm>
        </p:grpSpPr>
        <p:sp>
          <p:nvSpPr>
            <p:cNvPr id="258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59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60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61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62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3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4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5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6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7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8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69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270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271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72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3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4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5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6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77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78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9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80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281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2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283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4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85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286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287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288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225" name="Text Box 225"/>
          <p:cNvSpPr txBox="1">
            <a:spLocks noChangeArrowheads="1"/>
          </p:cNvSpPr>
          <p:nvPr/>
        </p:nvSpPr>
        <p:spPr bwMode="auto">
          <a:xfrm>
            <a:off x="5232400" y="6442076"/>
            <a:ext cx="4233863" cy="7016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Ravramei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ganv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:</a:t>
            </a:r>
            <a:b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</a:b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600 B.C.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gei</a:t>
            </a:r>
            <a:r>
              <a:rPr lang="en-US" sz="2000" b="1" dirty="0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000" b="1" dirty="0" err="1">
                <a:solidFill>
                  <a:srgbClr val="FFF819"/>
                </a:solidFill>
                <a:latin typeface="Helvetica" charset="0"/>
                <a:ea typeface="+mn-ea"/>
                <a:cs typeface="+mn-cs"/>
              </a:rPr>
              <a:t>khou</a:t>
            </a:r>
            <a:endParaRPr lang="en-US" sz="2000" b="1" dirty="0">
              <a:solidFill>
                <a:srgbClr val="FFF819"/>
              </a:solidFill>
              <a:latin typeface="Helvetica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1796" grpId="0" build="p" autoUpdateAnimBg="0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2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3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4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5" name="Rectangle 6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06" name="Rectangle 7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7" name="Rectangle 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8" name="Rectangle 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09" name="Rectangle 1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0" name="Rectangle 1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1" name="Rectangle 1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2" name="Rectangle 1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3" name="Rectangle 1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4" name="Rectangle 1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5" name="Rectangle 1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6" name="Rectangle 1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7" name="Rectangle 1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8" name="Rectangle 1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19" name="Rectangle 20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20" name="Rectangle 21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21" name="Rectangle 22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22" name="Rectangle 23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23" name="Rectangle 24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53624" name="Rectangle 25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3625" name="Picture 2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26" name="Rectangle 27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27" name="Rectangle 28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49" name="Rectangle 29"/>
          <p:cNvSpPr>
            <a:spLocks noChangeArrowheads="1"/>
          </p:cNvSpPr>
          <p:nvPr/>
        </p:nvSpPr>
        <p:spPr bwMode="auto">
          <a:xfrm>
            <a:off x="5065713" y="3925888"/>
            <a:ext cx="4543425" cy="951543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ja-JP" altLang="en-US" sz="2000" b="1" dirty="0">
                <a:solidFill>
                  <a:srgbClr val="66FFFF"/>
                </a:solidFill>
                <a:latin typeface="Helvetica" charset="0"/>
              </a:rPr>
              <a:t>“</a:t>
            </a:r>
            <a:r>
              <a:rPr lang="en-US" altLang="ja-JP" sz="2000" b="1" i="1" dirty="0" err="1">
                <a:solidFill>
                  <a:srgbClr val="66FFFF"/>
                </a:solidFill>
                <a:latin typeface="Helvetica" charset="0"/>
              </a:rPr>
              <a:t>Dihba</a:t>
            </a:r>
            <a:r>
              <a:rPr lang="ja-JP" altLang="en-US" sz="2000" b="1" i="1" dirty="0">
                <a:solidFill>
                  <a:srgbClr val="66FFFF"/>
                </a:solidFill>
                <a:latin typeface="Helvetica" charset="0"/>
              </a:rPr>
              <a:t>”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  </a:t>
            </a: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Guangcdic</a:t>
            </a:r>
            <a:endParaRPr lang="en-US" sz="2000" b="1" dirty="0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2000" b="1" dirty="0" err="1">
                <a:solidFill>
                  <a:srgbClr val="66FFFF"/>
                </a:solidFill>
                <a:latin typeface="Helvetica" charset="0"/>
              </a:rPr>
              <a:t>khang</a:t>
            </a:r>
            <a:r>
              <a:rPr lang="en-US" sz="2000" b="1">
                <a:solidFill>
                  <a:srgbClr val="66FFFF"/>
                </a:solidFill>
                <a:latin typeface="Helvetica" charset="0"/>
              </a:rPr>
              <a:t>…JUDA </a:t>
            </a:r>
            <a:r>
              <a:rPr lang="en-US" sz="2000" b="1" dirty="0">
                <a:solidFill>
                  <a:srgbClr val="66FFFF"/>
                </a:solidFill>
                <a:latin typeface="Helvetica" charset="0"/>
              </a:rPr>
              <a:t>NGALANC DAT KHOU…</a:t>
            </a:r>
          </a:p>
        </p:txBody>
      </p:sp>
      <p:sp>
        <p:nvSpPr>
          <p:cNvPr id="153629" name="Text Box 30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208351" name="Rectangle 31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53631" name="Text Box 34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74</a:t>
            </a:r>
          </a:p>
        </p:txBody>
      </p:sp>
      <p:grpSp>
        <p:nvGrpSpPr>
          <p:cNvPr id="153632" name="Group 35"/>
          <p:cNvGrpSpPr>
            <a:grpSpLocks/>
          </p:cNvGrpSpPr>
          <p:nvPr/>
        </p:nvGrpSpPr>
        <p:grpSpPr bwMode="auto">
          <a:xfrm>
            <a:off x="5232400" y="6367463"/>
            <a:ext cx="4233863" cy="822325"/>
            <a:chOff x="3468" y="4011"/>
            <a:chExt cx="2667" cy="518"/>
          </a:xfrm>
        </p:grpSpPr>
        <p:sp>
          <p:nvSpPr>
            <p:cNvPr id="1208356" name="Text Box 36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4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:</a:t>
              </a:r>
              <a:b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</a:b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520 B.C.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khou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000" b="1" dirty="0" err="1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000" b="1" dirty="0">
                  <a:solidFill>
                    <a:srgbClr val="FFF819"/>
                  </a:solidFill>
                  <a:latin typeface="Helvetica" charset="0"/>
                  <a:ea typeface="+mn-ea"/>
                  <a:cs typeface="+mn-cs"/>
                </a:rPr>
                <a:t> 430 B.C.</a:t>
              </a:r>
            </a:p>
          </p:txBody>
        </p:sp>
        <p:sp>
          <p:nvSpPr>
            <p:cNvPr id="1208357" name="AutoShape 37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208358" name="Rectangle 38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53634" name="Text Box 46"/>
          <p:cNvSpPr txBox="1">
            <a:spLocks noChangeArrowheads="1"/>
          </p:cNvSpPr>
          <p:nvPr/>
        </p:nvSpPr>
        <p:spPr bwMode="auto">
          <a:xfrm>
            <a:off x="9667875" y="7254875"/>
            <a:ext cx="34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153635" name="Rectangle 147"/>
          <p:cNvSpPr>
            <a:spLocks noChangeArrowheads="1"/>
          </p:cNvSpPr>
          <p:nvPr/>
        </p:nvSpPr>
        <p:spPr bwMode="auto">
          <a:xfrm>
            <a:off x="4260850" y="11953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53636" name="Freeform 203"/>
          <p:cNvSpPr>
            <a:spLocks/>
          </p:cNvSpPr>
          <p:nvPr/>
        </p:nvSpPr>
        <p:spPr bwMode="auto">
          <a:xfrm>
            <a:off x="3516313" y="4256088"/>
            <a:ext cx="279400" cy="319087"/>
          </a:xfrm>
          <a:custGeom>
            <a:avLst/>
            <a:gdLst>
              <a:gd name="T0" fmla="*/ 2147483647 w 85"/>
              <a:gd name="T1" fmla="*/ 2147483647 h 318"/>
              <a:gd name="T2" fmla="*/ 2147483647 w 85"/>
              <a:gd name="T3" fmla="*/ 2147483647 h 318"/>
              <a:gd name="T4" fmla="*/ 2147483647 w 85"/>
              <a:gd name="T5" fmla="*/ 2147483647 h 318"/>
              <a:gd name="T6" fmla="*/ 2147483647 w 85"/>
              <a:gd name="T7" fmla="*/ 2147483647 h 318"/>
              <a:gd name="T8" fmla="*/ 2147483647 w 85"/>
              <a:gd name="T9" fmla="*/ 2147483647 h 318"/>
              <a:gd name="T10" fmla="*/ 2147483647 w 85"/>
              <a:gd name="T11" fmla="*/ 2147483647 h 318"/>
              <a:gd name="T12" fmla="*/ 2147483647 w 85"/>
              <a:gd name="T13" fmla="*/ 2147483647 h 318"/>
              <a:gd name="T14" fmla="*/ 2147483647 w 85"/>
              <a:gd name="T15" fmla="*/ 2147483647 h 318"/>
              <a:gd name="T16" fmla="*/ 2147483647 w 85"/>
              <a:gd name="T17" fmla="*/ 2147483647 h 318"/>
              <a:gd name="T18" fmla="*/ 2147483647 w 85"/>
              <a:gd name="T19" fmla="*/ 2147483647 h 318"/>
              <a:gd name="T20" fmla="*/ 2147483647 w 85"/>
              <a:gd name="T21" fmla="*/ 2147483647 h 318"/>
              <a:gd name="T22" fmla="*/ 2147483647 w 85"/>
              <a:gd name="T23" fmla="*/ 2147483647 h 318"/>
              <a:gd name="T24" fmla="*/ 2147483647 w 85"/>
              <a:gd name="T25" fmla="*/ 2147483647 h 318"/>
              <a:gd name="T26" fmla="*/ 2147483647 w 85"/>
              <a:gd name="T27" fmla="*/ 2147483647 h 318"/>
              <a:gd name="T28" fmla="*/ 2147483647 w 85"/>
              <a:gd name="T29" fmla="*/ 2147483647 h 318"/>
              <a:gd name="T30" fmla="*/ 2147483647 w 85"/>
              <a:gd name="T31" fmla="*/ 2147483647 h 318"/>
              <a:gd name="T32" fmla="*/ 2147483647 w 85"/>
              <a:gd name="T33" fmla="*/ 2147483647 h 318"/>
              <a:gd name="T34" fmla="*/ 2147483647 w 85"/>
              <a:gd name="T35" fmla="*/ 2147483647 h 318"/>
              <a:gd name="T36" fmla="*/ 2147483647 w 85"/>
              <a:gd name="T37" fmla="*/ 2147483647 h 318"/>
              <a:gd name="T38" fmla="*/ 2147483647 w 85"/>
              <a:gd name="T39" fmla="*/ 2147483647 h 318"/>
              <a:gd name="T40" fmla="*/ 2147483647 w 85"/>
              <a:gd name="T41" fmla="*/ 2147483647 h 318"/>
              <a:gd name="T42" fmla="*/ 2147483647 w 85"/>
              <a:gd name="T43" fmla="*/ 2147483647 h 318"/>
              <a:gd name="T44" fmla="*/ 2147483647 w 85"/>
              <a:gd name="T45" fmla="*/ 2147483647 h 318"/>
              <a:gd name="T46" fmla="*/ 2147483647 w 85"/>
              <a:gd name="T47" fmla="*/ 2147483647 h 318"/>
              <a:gd name="T48" fmla="*/ 2147483647 w 85"/>
              <a:gd name="T49" fmla="*/ 2147483647 h 318"/>
              <a:gd name="T50" fmla="*/ 2147483647 w 85"/>
              <a:gd name="T51" fmla="*/ 2147483647 h 318"/>
              <a:gd name="T52" fmla="*/ 2147483647 w 85"/>
              <a:gd name="T53" fmla="*/ 2147483647 h 318"/>
              <a:gd name="T54" fmla="*/ 2147483647 w 85"/>
              <a:gd name="T55" fmla="*/ 2147483647 h 318"/>
              <a:gd name="T56" fmla="*/ 2147483647 w 85"/>
              <a:gd name="T57" fmla="*/ 2147483647 h 318"/>
              <a:gd name="T58" fmla="*/ 2147483647 w 85"/>
              <a:gd name="T59" fmla="*/ 2147483647 h 318"/>
              <a:gd name="T60" fmla="*/ 2147483647 w 85"/>
              <a:gd name="T61" fmla="*/ 2147483647 h 318"/>
              <a:gd name="T62" fmla="*/ 2147483647 w 85"/>
              <a:gd name="T63" fmla="*/ 2147483647 h 318"/>
              <a:gd name="T64" fmla="*/ 2147483647 w 85"/>
              <a:gd name="T65" fmla="*/ 2147483647 h 318"/>
              <a:gd name="T66" fmla="*/ 2147483647 w 85"/>
              <a:gd name="T67" fmla="*/ 2147483647 h 318"/>
              <a:gd name="T68" fmla="*/ 2147483647 w 85"/>
              <a:gd name="T69" fmla="*/ 2147483647 h 3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318"/>
              <a:gd name="T107" fmla="*/ 85 w 85"/>
              <a:gd name="T108" fmla="*/ 318 h 31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53637" name="Freeform 204"/>
          <p:cNvSpPr>
            <a:spLocks/>
          </p:cNvSpPr>
          <p:nvPr/>
        </p:nvSpPr>
        <p:spPr bwMode="auto">
          <a:xfrm>
            <a:off x="3517900" y="4257675"/>
            <a:ext cx="279400" cy="319088"/>
          </a:xfrm>
          <a:custGeom>
            <a:avLst/>
            <a:gdLst>
              <a:gd name="T0" fmla="*/ 2147483647 w 105"/>
              <a:gd name="T1" fmla="*/ 0 h 354"/>
              <a:gd name="T2" fmla="*/ 2147483647 w 105"/>
              <a:gd name="T3" fmla="*/ 2147483647 h 354"/>
              <a:gd name="T4" fmla="*/ 2147483647 w 105"/>
              <a:gd name="T5" fmla="*/ 2147483647 h 354"/>
              <a:gd name="T6" fmla="*/ 2147483647 w 105"/>
              <a:gd name="T7" fmla="*/ 2147483647 h 354"/>
              <a:gd name="T8" fmla="*/ 2147483647 w 105"/>
              <a:gd name="T9" fmla="*/ 2147483647 h 354"/>
              <a:gd name="T10" fmla="*/ 2147483647 w 105"/>
              <a:gd name="T11" fmla="*/ 2147483647 h 354"/>
              <a:gd name="T12" fmla="*/ 2147483647 w 105"/>
              <a:gd name="T13" fmla="*/ 2147483647 h 354"/>
              <a:gd name="T14" fmla="*/ 2147483647 w 105"/>
              <a:gd name="T15" fmla="*/ 2147483647 h 354"/>
              <a:gd name="T16" fmla="*/ 2147483647 w 105"/>
              <a:gd name="T17" fmla="*/ 2147483647 h 354"/>
              <a:gd name="T18" fmla="*/ 2147483647 w 105"/>
              <a:gd name="T19" fmla="*/ 2147483647 h 354"/>
              <a:gd name="T20" fmla="*/ 2147483647 w 105"/>
              <a:gd name="T21" fmla="*/ 2147483647 h 354"/>
              <a:gd name="T22" fmla="*/ 2147483647 w 105"/>
              <a:gd name="T23" fmla="*/ 2147483647 h 354"/>
              <a:gd name="T24" fmla="*/ 2147483647 w 105"/>
              <a:gd name="T25" fmla="*/ 2147483647 h 354"/>
              <a:gd name="T26" fmla="*/ 2147483647 w 105"/>
              <a:gd name="T27" fmla="*/ 2147483647 h 354"/>
              <a:gd name="T28" fmla="*/ 2147483647 w 105"/>
              <a:gd name="T29" fmla="*/ 2147483647 h 354"/>
              <a:gd name="T30" fmla="*/ 2147483647 w 105"/>
              <a:gd name="T31" fmla="*/ 0 h 3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05"/>
              <a:gd name="T49" fmla="*/ 0 h 354"/>
              <a:gd name="T50" fmla="*/ 105 w 105"/>
              <a:gd name="T51" fmla="*/ 354 h 35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53638" name="Freeform 207"/>
          <p:cNvSpPr>
            <a:spLocks/>
          </p:cNvSpPr>
          <p:nvPr/>
        </p:nvSpPr>
        <p:spPr bwMode="auto">
          <a:xfrm>
            <a:off x="3663950" y="4089400"/>
            <a:ext cx="279400" cy="319088"/>
          </a:xfrm>
          <a:custGeom>
            <a:avLst/>
            <a:gdLst>
              <a:gd name="T0" fmla="*/ 2147483647 w 150"/>
              <a:gd name="T1" fmla="*/ 2147483647 h 410"/>
              <a:gd name="T2" fmla="*/ 2147483647 w 150"/>
              <a:gd name="T3" fmla="*/ 2147483647 h 410"/>
              <a:gd name="T4" fmla="*/ 2147483647 w 150"/>
              <a:gd name="T5" fmla="*/ 2147483647 h 410"/>
              <a:gd name="T6" fmla="*/ 2147483647 w 150"/>
              <a:gd name="T7" fmla="*/ 2147483647 h 410"/>
              <a:gd name="T8" fmla="*/ 2147483647 w 150"/>
              <a:gd name="T9" fmla="*/ 2147483647 h 410"/>
              <a:gd name="T10" fmla="*/ 2147483647 w 150"/>
              <a:gd name="T11" fmla="*/ 2147483647 h 410"/>
              <a:gd name="T12" fmla="*/ 2147483647 w 150"/>
              <a:gd name="T13" fmla="*/ 2147483647 h 410"/>
              <a:gd name="T14" fmla="*/ 2147483647 w 150"/>
              <a:gd name="T15" fmla="*/ 2147483647 h 410"/>
              <a:gd name="T16" fmla="*/ 2147483647 w 150"/>
              <a:gd name="T17" fmla="*/ 2147483647 h 410"/>
              <a:gd name="T18" fmla="*/ 2147483647 w 150"/>
              <a:gd name="T19" fmla="*/ 2147483647 h 410"/>
              <a:gd name="T20" fmla="*/ 2147483647 w 150"/>
              <a:gd name="T21" fmla="*/ 0 h 410"/>
              <a:gd name="T22" fmla="*/ 2147483647 w 150"/>
              <a:gd name="T23" fmla="*/ 2147483647 h 410"/>
              <a:gd name="T24" fmla="*/ 2147483647 w 150"/>
              <a:gd name="T25" fmla="*/ 2147483647 h 410"/>
              <a:gd name="T26" fmla="*/ 2147483647 w 150"/>
              <a:gd name="T27" fmla="*/ 2147483647 h 410"/>
              <a:gd name="T28" fmla="*/ 2147483647 w 150"/>
              <a:gd name="T29" fmla="*/ 2147483647 h 410"/>
              <a:gd name="T30" fmla="*/ 2147483647 w 150"/>
              <a:gd name="T31" fmla="*/ 2147483647 h 410"/>
              <a:gd name="T32" fmla="*/ 2147483647 w 150"/>
              <a:gd name="T33" fmla="*/ 2147483647 h 410"/>
              <a:gd name="T34" fmla="*/ 2147483647 w 150"/>
              <a:gd name="T35" fmla="*/ 2147483647 h 410"/>
              <a:gd name="T36" fmla="*/ 2147483647 w 150"/>
              <a:gd name="T37" fmla="*/ 2147483647 h 410"/>
              <a:gd name="T38" fmla="*/ 2147483647 w 150"/>
              <a:gd name="T39" fmla="*/ 2147483647 h 410"/>
              <a:gd name="T40" fmla="*/ 2147483647 w 150"/>
              <a:gd name="T41" fmla="*/ 2147483647 h 410"/>
              <a:gd name="T42" fmla="*/ 2147483647 w 150"/>
              <a:gd name="T43" fmla="*/ 2147483647 h 410"/>
              <a:gd name="T44" fmla="*/ 2147483647 w 150"/>
              <a:gd name="T45" fmla="*/ 2147483647 h 410"/>
              <a:gd name="T46" fmla="*/ 2147483647 w 150"/>
              <a:gd name="T47" fmla="*/ 2147483647 h 41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0"/>
              <a:gd name="T73" fmla="*/ 0 h 410"/>
              <a:gd name="T74" fmla="*/ 150 w 150"/>
              <a:gd name="T75" fmla="*/ 410 h 41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139458" tIns="68505" rIns="139458" bIns="68505">
            <a:spAutoFit/>
          </a:bodyPr>
          <a:lstStyle/>
          <a:p>
            <a:endParaRPr lang="en-US"/>
          </a:p>
        </p:txBody>
      </p:sp>
      <p:sp>
        <p:nvSpPr>
          <p:cNvPr id="153639" name="Rectangle 213"/>
          <p:cNvSpPr>
            <a:spLocks noChangeArrowheads="1"/>
          </p:cNvSpPr>
          <p:nvPr/>
        </p:nvSpPr>
        <p:spPr bwMode="auto">
          <a:xfrm>
            <a:off x="2854325" y="5414963"/>
            <a:ext cx="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2000">
              <a:latin typeface="Helvetica" charset="0"/>
            </a:endParaRPr>
          </a:p>
        </p:txBody>
      </p:sp>
      <p:pic>
        <p:nvPicPr>
          <p:cNvPr id="1208565" name="Picture 24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53642" name="AutoShape 508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3" name="Rectangle 509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4" name="Rectangle 510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5" name="Rectangle 511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6" name="AutoShape 512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7" name="AutoShape 513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8" name="AutoShape 51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49" name="AutoShape 515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50" name="AutoShape 516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54" name="Rectangle 522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53655" name="Rectangle 523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3656" name="Rectangle 524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208845" name="Rectangle 525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53658" name="Line 52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59" name="Line 527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0" name="Line 531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1" name="Line 533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2" name="Rectangle 545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53663" name="Line 546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4" name="Line 547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65" name="Rectangle 548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53666" name="Rectangle 549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53667" name="Rectangle 550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53668" name="Rectangle 551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53669" name="Line 552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0" name="Line 557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1" name="Line 558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2" name="Line 560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3" name="Line 561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4" name="Line 562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5" name="Line 563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6" name="Line 56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77" name="Rectangle 565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3678" name="Rectangle 566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3679" name="Rectangle 570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53680" name="Rectangle 571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53681" name="AutoShape 572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682" name="Rectangle 583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83" name="Line 584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4" name="Line 585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5" name="Line 586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6" name="Line 587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7" name="Line 588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8" name="Line 589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89" name="Rectangle 591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3690" name="Rectangle 592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3691" name="Rectangle 593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3692" name="Text Box 594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53693" name="Text Box 595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53694" name="Rectangle 596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695" name="Rectangle 597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696" name="Rectangle 598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697" name="Rectangle 599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698" name="Rectangle 600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699" name="Rectangle 601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700" name="Rectangle 602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53701" name="Rectangle 603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53702" name="Rectangle 604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3703" name="Rectangle 605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53704" name="Rectangle 606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53705" name="Line 607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06" name="Line 60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07" name="Line 60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08" name="Line 610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09" name="Rectangle 61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10" name="Rectangle 612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53711" name="Line 613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12" name="Rectangle 615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13" name="Rectangle 616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14" name="Rectangle 617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15" name="Arc 618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16" name="Text Box 619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153717" name="Text Box 620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153718" name="Text Box 621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53719" name="Text Box 622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153720" name="Text Box 623"/>
          <p:cNvSpPr txBox="1">
            <a:spLocks noChangeArrowheads="1"/>
          </p:cNvSpPr>
          <p:nvPr/>
        </p:nvSpPr>
        <p:spPr bwMode="auto">
          <a:xfrm>
            <a:off x="2733675" y="3235325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153721" name="Text Box 624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Habakkuk</a:t>
            </a:r>
          </a:p>
        </p:txBody>
      </p:sp>
      <p:sp>
        <p:nvSpPr>
          <p:cNvPr id="153722" name="Text Box 625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Zephania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153723" name="Text Box 626"/>
          <p:cNvSpPr txBox="1">
            <a:spLocks noChangeArrowheads="1"/>
          </p:cNvSpPr>
          <p:nvPr/>
        </p:nvSpPr>
        <p:spPr bwMode="auto">
          <a:xfrm>
            <a:off x="2789238" y="5751513"/>
            <a:ext cx="9985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Ezekiel</a:t>
            </a:r>
          </a:p>
        </p:txBody>
      </p:sp>
      <p:sp>
        <p:nvSpPr>
          <p:cNvPr id="153724" name="Text Box 627"/>
          <p:cNvSpPr txBox="1">
            <a:spLocks noChangeArrowheads="1"/>
          </p:cNvSpPr>
          <p:nvPr/>
        </p:nvSpPr>
        <p:spPr bwMode="auto">
          <a:xfrm>
            <a:off x="2746375" y="599122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Daniel</a:t>
            </a:r>
          </a:p>
        </p:txBody>
      </p:sp>
      <p:sp>
        <p:nvSpPr>
          <p:cNvPr id="1208948" name="Text Box 628"/>
          <p:cNvSpPr txBox="1">
            <a:spLocks noChangeArrowheads="1"/>
          </p:cNvSpPr>
          <p:nvPr/>
        </p:nvSpPr>
        <p:spPr bwMode="auto">
          <a:xfrm>
            <a:off x="2741613" y="6607175"/>
            <a:ext cx="998537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Haggai</a:t>
            </a:r>
          </a:p>
        </p:txBody>
      </p:sp>
      <p:sp>
        <p:nvSpPr>
          <p:cNvPr id="1208949" name="Text Box 629"/>
          <p:cNvSpPr txBox="1">
            <a:spLocks noChangeArrowheads="1"/>
          </p:cNvSpPr>
          <p:nvPr/>
        </p:nvSpPr>
        <p:spPr bwMode="auto">
          <a:xfrm>
            <a:off x="2584450" y="6870700"/>
            <a:ext cx="1309688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Zecharia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208950" name="Text Box 630"/>
          <p:cNvSpPr txBox="1">
            <a:spLocks noChangeArrowheads="1"/>
          </p:cNvSpPr>
          <p:nvPr/>
        </p:nvSpPr>
        <p:spPr bwMode="auto">
          <a:xfrm>
            <a:off x="2752725" y="7154863"/>
            <a:ext cx="998538" cy="2849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</p:spPr>
        <p:txBody>
          <a:bodyPr lIns="97027" tIns="48513" rIns="97027" bIns="48513">
            <a:spAutoFit/>
          </a:bodyPr>
          <a:lstStyle/>
          <a:p>
            <a:pPr algn="ctr" defTabSz="969963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1700" b="1" dirty="0" err="1">
                <a:solidFill>
                  <a:schemeClr val="hlink"/>
                </a:solidFill>
                <a:latin typeface="Arial" charset="0"/>
                <a:ea typeface="+mn-ea"/>
                <a:cs typeface="+mn-cs"/>
              </a:rPr>
              <a:t>Malaki</a:t>
            </a:r>
            <a:endParaRPr lang="en-US" sz="1700" b="1" dirty="0">
              <a:solidFill>
                <a:schemeClr val="hlink"/>
              </a:solidFill>
              <a:latin typeface="Arial" charset="0"/>
              <a:ea typeface="+mn-ea"/>
              <a:cs typeface="+mn-cs"/>
            </a:endParaRPr>
          </a:p>
        </p:txBody>
      </p:sp>
      <p:sp>
        <p:nvSpPr>
          <p:cNvPr id="153728" name="Text Box 632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153729" name="Text Box 633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53730" name="Text Box 634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Nahum</a:t>
            </a:r>
            <a:endParaRPr lang="en-US" sz="1600" b="1">
              <a:latin typeface="Arial" charset="0"/>
            </a:endParaRPr>
          </a:p>
        </p:txBody>
      </p:sp>
      <p:sp>
        <p:nvSpPr>
          <p:cNvPr id="153731" name="Text Box 635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153732" name="Text Box 636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153733" name="Text Box 637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(EDOM)</a:t>
            </a:r>
            <a:endParaRPr lang="en-US" sz="800" b="1">
              <a:latin typeface="Arial" charset="0"/>
            </a:endParaRPr>
          </a:p>
        </p:txBody>
      </p:sp>
      <p:sp>
        <p:nvSpPr>
          <p:cNvPr id="153734" name="Rectangle 638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35" name="Rectangle 639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37" name="Rectangle 651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3738" name="Rectangle 652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53739" name="Rectangle 653"/>
          <p:cNvSpPr>
            <a:spLocks noChangeArrowheads="1"/>
          </p:cNvSpPr>
          <p:nvPr/>
        </p:nvSpPr>
        <p:spPr bwMode="auto">
          <a:xfrm>
            <a:off x="2491329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153752" name="Line 684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53" name="Line 685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54" name="Rectangle 686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3755" name="Line 693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692"/>
          <p:cNvGrpSpPr>
            <a:grpSpLocks/>
          </p:cNvGrpSpPr>
          <p:nvPr/>
        </p:nvGrpSpPr>
        <p:grpSpPr bwMode="auto">
          <a:xfrm>
            <a:off x="2544763" y="3798888"/>
            <a:ext cx="6961187" cy="3662362"/>
            <a:chOff x="1603" y="2393"/>
            <a:chExt cx="4385" cy="2307"/>
          </a:xfrm>
        </p:grpSpPr>
        <p:sp>
          <p:nvSpPr>
            <p:cNvPr id="1208569" name="AutoShape 249"/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208568" name="AutoShape 248"/>
            <p:cNvSpPr>
              <a:spLocks noChangeArrowheads="1"/>
            </p:cNvSpPr>
            <p:nvPr/>
          </p:nvSpPr>
          <p:spPr bwMode="auto">
            <a:xfrm>
              <a:off x="1603" y="3895"/>
              <a:ext cx="876" cy="80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53757" name="Rectangle 688"/>
          <p:cNvSpPr>
            <a:spLocks noChangeArrowheads="1"/>
          </p:cNvSpPr>
          <p:nvPr/>
        </p:nvSpPr>
        <p:spPr bwMode="auto">
          <a:xfrm>
            <a:off x="4202113" y="186213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53758" name="Text Box 689"/>
          <p:cNvSpPr txBox="1">
            <a:spLocks noChangeArrowheads="1"/>
          </p:cNvSpPr>
          <p:nvPr/>
        </p:nvSpPr>
        <p:spPr bwMode="auto">
          <a:xfrm rot="-5400000">
            <a:off x="2248694" y="3807619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53759" name="Text Box 690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209011" name="Text Box 691"/>
          <p:cNvSpPr txBox="1">
            <a:spLocks noChangeArrowheads="1"/>
          </p:cNvSpPr>
          <p:nvPr/>
        </p:nvSpPr>
        <p:spPr bwMode="auto">
          <a:xfrm>
            <a:off x="5861050" y="4869577"/>
            <a:ext cx="2998788" cy="11264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HAGGAI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ZECHARIA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defRPr/>
            </a:pP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MALAKI</a:t>
            </a:r>
            <a:endParaRPr lang="en-US" sz="20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53762" name="Line 695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3" name="Line 69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4" name="Line 697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5" name="Line 698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6" name="Text Box 699"/>
          <p:cNvSpPr txBox="1">
            <a:spLocks noChangeArrowheads="1"/>
          </p:cNvSpPr>
          <p:nvPr/>
        </p:nvSpPr>
        <p:spPr bwMode="auto">
          <a:xfrm>
            <a:off x="2573338" y="4300538"/>
            <a:ext cx="1292225" cy="24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500" b="1" dirty="0" err="1">
                <a:latin typeface="Arial" charset="0"/>
              </a:rPr>
              <a:t>Latlumei</a:t>
            </a:r>
            <a:endParaRPr lang="en-US" sz="1500" b="1" dirty="0">
              <a:latin typeface="Arial" charset="0"/>
            </a:endParaRPr>
          </a:p>
        </p:txBody>
      </p:sp>
      <p:sp>
        <p:nvSpPr>
          <p:cNvPr id="153767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8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69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70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1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2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3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4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5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6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7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8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79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80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81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782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53783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53784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53785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86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53787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153789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153792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153795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 dirty="0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 dirty="0">
              <a:latin typeface="Helvetica" charset="0"/>
            </a:endParaRPr>
          </a:p>
        </p:txBody>
      </p:sp>
      <p:sp>
        <p:nvSpPr>
          <p:cNvPr id="153796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153800" name="Text Box 650"/>
          <p:cNvSpPr txBox="1">
            <a:spLocks noChangeArrowheads="1"/>
          </p:cNvSpPr>
          <p:nvPr/>
        </p:nvSpPr>
        <p:spPr bwMode="auto">
          <a:xfrm>
            <a:off x="2627313" y="4098925"/>
            <a:ext cx="120808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Jeremiah</a:t>
            </a:r>
          </a:p>
        </p:txBody>
      </p:sp>
      <p:sp>
        <p:nvSpPr>
          <p:cNvPr id="258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59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0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1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62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3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4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9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280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81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282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86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92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3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7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1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3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284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85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grpSp>
        <p:nvGrpSpPr>
          <p:cNvPr id="294" name="Group 391"/>
          <p:cNvGrpSpPr>
            <a:grpSpLocks/>
          </p:cNvGrpSpPr>
          <p:nvPr/>
        </p:nvGrpSpPr>
        <p:grpSpPr bwMode="auto">
          <a:xfrm>
            <a:off x="5254987" y="1971675"/>
            <a:ext cx="4521188" cy="1255479"/>
            <a:chOff x="3399" y="1970"/>
            <a:chExt cx="2820" cy="1390"/>
          </a:xfrm>
        </p:grpSpPr>
        <p:sp>
          <p:nvSpPr>
            <p:cNvPr id="295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96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97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298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299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0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1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2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3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4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5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6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307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308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09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0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11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2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3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14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5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6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317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18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319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320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321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322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323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324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011" grpId="0" build="p" autoUpdateAnimBg="0" advAuto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Text Box 774"/>
          <p:cNvSpPr txBox="1">
            <a:spLocks noChangeArrowheads="1"/>
          </p:cNvSpPr>
          <p:nvPr/>
        </p:nvSpPr>
        <p:spPr bwMode="auto">
          <a:xfrm>
            <a:off x="4051300" y="1895475"/>
            <a:ext cx="7953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55650" name="Text Box 593"/>
          <p:cNvSpPr txBox="1">
            <a:spLocks noChangeArrowheads="1"/>
          </p:cNvSpPr>
          <p:nvPr/>
        </p:nvSpPr>
        <p:spPr bwMode="auto">
          <a:xfrm>
            <a:off x="4094163" y="1895475"/>
            <a:ext cx="795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55663" name="Rectangle 608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155664" name="Rectangle 609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5665" name="Rectangle 610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120867" name="Rectangle 611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155719" name="Line 69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763" name="Rectangle 772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155769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5788" name="Rectangle 194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5789" name="Picture 19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790" name="Rectangle 196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800">
              <a:solidFill>
                <a:srgbClr val="66FFFF"/>
              </a:solidFill>
            </a:endParaRPr>
          </a:p>
        </p:txBody>
      </p:sp>
      <p:sp>
        <p:nvSpPr>
          <p:cNvPr id="155791" name="Rectangle 197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0455" name="Rectangle 199"/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4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000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20456" name="Rectangle 200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20468" name="AutoShape 212"/>
          <p:cNvSpPr>
            <a:spLocks noChangeArrowheads="1"/>
          </p:cNvSpPr>
          <p:nvPr/>
        </p:nvSpPr>
        <p:spPr bwMode="auto">
          <a:xfrm>
            <a:off x="5245100" y="5938838"/>
            <a:ext cx="4521200" cy="1120775"/>
          </a:xfrm>
          <a:prstGeom prst="roundRect">
            <a:avLst>
              <a:gd name="adj" fmla="val 16667"/>
            </a:avLst>
          </a:prstGeom>
          <a:noFill/>
          <a:ln w="76200">
            <a:noFill/>
            <a:round/>
            <a:headEnd/>
            <a:tailEnd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55795" name="Text Box 213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75</a:t>
            </a:r>
          </a:p>
        </p:txBody>
      </p:sp>
      <p:sp>
        <p:nvSpPr>
          <p:cNvPr id="1120473" name="Rectangle 217"/>
          <p:cNvSpPr>
            <a:spLocks noChangeArrowheads="1"/>
          </p:cNvSpPr>
          <p:nvPr/>
        </p:nvSpPr>
        <p:spPr bwMode="auto">
          <a:xfrm>
            <a:off x="6500813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55797" name="Text Box 218"/>
          <p:cNvSpPr txBox="1">
            <a:spLocks noChangeArrowheads="1"/>
          </p:cNvSpPr>
          <p:nvPr/>
        </p:nvSpPr>
        <p:spPr bwMode="auto">
          <a:xfrm>
            <a:off x="9575800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pic>
        <p:nvPicPr>
          <p:cNvPr id="1120848" name="Picture 59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51338" y="309265"/>
            <a:ext cx="1960562" cy="1419821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9" name="Group 795"/>
          <p:cNvGrpSpPr>
            <a:grpSpLocks/>
          </p:cNvGrpSpPr>
          <p:nvPr/>
        </p:nvGrpSpPr>
        <p:grpSpPr bwMode="auto">
          <a:xfrm>
            <a:off x="2524125" y="1017588"/>
            <a:ext cx="6648450" cy="4089400"/>
            <a:chOff x="1588" y="651"/>
            <a:chExt cx="4188" cy="2576"/>
          </a:xfrm>
        </p:grpSpPr>
        <p:sp>
          <p:nvSpPr>
            <p:cNvPr id="1120462" name="AutoShape 206"/>
            <p:cNvSpPr>
              <a:spLocks noChangeArrowheads="1"/>
            </p:cNvSpPr>
            <p:nvPr/>
          </p:nvSpPr>
          <p:spPr bwMode="auto">
            <a:xfrm>
              <a:off x="1588" y="651"/>
              <a:ext cx="881" cy="7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20463" name="Line 207"/>
            <p:cNvSpPr>
              <a:spLocks noChangeShapeType="1"/>
            </p:cNvSpPr>
            <p:nvPr/>
          </p:nvSpPr>
          <p:spPr bwMode="auto">
            <a:xfrm>
              <a:off x="2482" y="1036"/>
              <a:ext cx="1016" cy="1729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21036" name="AutoShape 780"/>
            <p:cNvSpPr>
              <a:spLocks noChangeArrowheads="1"/>
            </p:cNvSpPr>
            <p:nvPr/>
          </p:nvSpPr>
          <p:spPr bwMode="auto">
            <a:xfrm>
              <a:off x="3497" y="2326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en-US" sz="1800">
                <a:ea typeface="+mn-ea"/>
                <a:cs typeface="+mn-cs"/>
              </a:endParaRPr>
            </a:p>
          </p:txBody>
        </p:sp>
      </p:grpSp>
      <p:sp>
        <p:nvSpPr>
          <p:cNvPr id="1121043" name="Text Box 787"/>
          <p:cNvSpPr txBox="1">
            <a:spLocks noChangeArrowheads="1"/>
          </p:cNvSpPr>
          <p:nvPr/>
        </p:nvSpPr>
        <p:spPr bwMode="auto">
          <a:xfrm>
            <a:off x="5011792" y="3926212"/>
            <a:ext cx="473075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DIHPY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Guangcdic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khang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KABUK 3</a:t>
            </a:r>
          </a:p>
        </p:txBody>
      </p:sp>
      <p:sp>
        <p:nvSpPr>
          <p:cNvPr id="1121046" name="Line 790"/>
          <p:cNvSpPr>
            <a:spLocks noChangeShapeType="1"/>
          </p:cNvSpPr>
          <p:nvPr/>
        </p:nvSpPr>
        <p:spPr bwMode="auto">
          <a:xfrm>
            <a:off x="3941763" y="4700588"/>
            <a:ext cx="1282700" cy="1804987"/>
          </a:xfrm>
          <a:prstGeom prst="line">
            <a:avLst/>
          </a:prstGeom>
          <a:noFill/>
          <a:ln w="76200">
            <a:noFill/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121049" name="Text Box 793"/>
          <p:cNvSpPr txBox="1">
            <a:spLocks noChangeArrowheads="1"/>
          </p:cNvSpPr>
          <p:nvPr/>
        </p:nvSpPr>
        <p:spPr bwMode="auto">
          <a:xfrm>
            <a:off x="4970463" y="5345113"/>
            <a:ext cx="4730750" cy="13234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DIHBA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Guangcdic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                    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khang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KABUK 14</a:t>
            </a:r>
          </a:p>
        </p:txBody>
      </p:sp>
      <p:sp>
        <p:nvSpPr>
          <p:cNvPr id="261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68" name="Group 391"/>
          <p:cNvGrpSpPr>
            <a:grpSpLocks/>
          </p:cNvGrpSpPr>
          <p:nvPr/>
        </p:nvGrpSpPr>
        <p:grpSpPr bwMode="auto">
          <a:xfrm>
            <a:off x="5254987" y="1971675"/>
            <a:ext cx="4521188" cy="1255479"/>
            <a:chOff x="3399" y="1970"/>
            <a:chExt cx="2820" cy="1390"/>
          </a:xfrm>
        </p:grpSpPr>
        <p:sp>
          <p:nvSpPr>
            <p:cNvPr id="26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70" name="Text Box 393"/>
            <p:cNvSpPr txBox="1">
              <a:spLocks noChangeArrowheads="1"/>
            </p:cNvSpPr>
            <p:nvPr/>
          </p:nvSpPr>
          <p:spPr bwMode="auto">
            <a:xfrm>
              <a:off x="3688" y="2341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71" name="Text Box 394"/>
            <p:cNvSpPr txBox="1">
              <a:spLocks noChangeArrowheads="1"/>
            </p:cNvSpPr>
            <p:nvPr/>
          </p:nvSpPr>
          <p:spPr bwMode="auto">
            <a:xfrm>
              <a:off x="3399" y="2709"/>
              <a:ext cx="2728" cy="65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DUANC KALUAIHMEI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grpSp>
        <p:nvGrpSpPr>
          <p:cNvPr id="10" name="Group 801"/>
          <p:cNvGrpSpPr>
            <a:grpSpLocks/>
          </p:cNvGrpSpPr>
          <p:nvPr/>
        </p:nvGrpSpPr>
        <p:grpSpPr bwMode="auto">
          <a:xfrm>
            <a:off x="2513013" y="2259013"/>
            <a:ext cx="6678612" cy="5175250"/>
            <a:chOff x="1602" y="1415"/>
            <a:chExt cx="4207" cy="3260"/>
          </a:xfrm>
        </p:grpSpPr>
        <p:sp>
          <p:nvSpPr>
            <p:cNvPr id="1121058" name="Line 802"/>
            <p:cNvSpPr>
              <a:spLocks noChangeShapeType="1"/>
            </p:cNvSpPr>
            <p:nvPr/>
          </p:nvSpPr>
          <p:spPr bwMode="auto">
            <a:xfrm>
              <a:off x="2491" y="3220"/>
              <a:ext cx="1035" cy="584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21059" name="AutoShape 803"/>
            <p:cNvSpPr>
              <a:spLocks noChangeArrowheads="1"/>
            </p:cNvSpPr>
            <p:nvPr/>
          </p:nvSpPr>
          <p:spPr bwMode="auto">
            <a:xfrm>
              <a:off x="1602" y="1415"/>
              <a:ext cx="881" cy="3260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21060" name="AutoShape 804"/>
            <p:cNvSpPr>
              <a:spLocks noChangeArrowheads="1"/>
            </p:cNvSpPr>
            <p:nvPr/>
          </p:nvSpPr>
          <p:spPr bwMode="auto">
            <a:xfrm>
              <a:off x="3530" y="3336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en-US" sz="1800">
                <a:ea typeface="+mn-ea"/>
                <a:cs typeface="+mn-cs"/>
              </a:endParaRPr>
            </a:p>
          </p:txBody>
        </p:sp>
      </p:grpSp>
      <p:sp>
        <p:nvSpPr>
          <p:cNvPr id="323" name="AutoShape 594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4" name="Rectangle 595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5" name="Rectangle 596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6" name="Rectangle 597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" name="AutoShape 598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" name="AutoShape 599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" name="AutoShape 60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" name="AutoShape 601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" name="AutoShape 602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2" name="Line 612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" name="Line 613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" name="Line 617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5" name="Freeform 618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6" name="Line 619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" name="Line 620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" name="Line 621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9" name="Rectangle 631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340" name="Line 632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1" name="Line 633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2" name="Rectangle 634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343" name="Rectangle 635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344" name="Rectangle 636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345" name="Rectangle 637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346" name="Line 638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7" name="Line 643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" name="Line 644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9" name="Line 646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0" name="Line 647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1" name="Line 648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2" name="Line 649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3" name="Line 65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4" name="Rectangle 651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355" name="Rectangle 652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356" name="Rectangle 656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357" name="Rectangle 657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358" name="AutoShape 658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Rectangle 669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Line 670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1" name="Line 671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2" name="Line 672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3" name="Line 673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4" name="Line 674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5" name="Line 675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6" name="Rectangle 677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367" name="Rectangle 678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368" name="Rectangle 679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369" name="Text Box 680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370" name="Text Box 681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371" name="Rectangle 682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2" name="Rectangle 683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3" name="Rectangle 684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4" name="Rectangle 685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5" name="Rectangle 686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6" name="Rectangle 687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77" name="Rectangle 688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378" name="Rectangle 689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379" name="Rectangle 690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380" name="Rectangle 691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381" name="Rectangle 692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382" name="Line 69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Line 69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" name="Line 69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5" name="Rectangle 69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" name="Rectangle 698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387" name="Line 69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8" name="Rectangle 701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" name="Rectangle 702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" name="Rectangle 703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1" name="Arc 704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2" name="Text Box 705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393" name="Text Box 706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394" name="Text Box 707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395" name="Text Box 708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396" name="Text Box 709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397" name="Text Box 710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Habakkuk</a:t>
            </a:r>
          </a:p>
        </p:txBody>
      </p:sp>
      <p:sp>
        <p:nvSpPr>
          <p:cNvPr id="398" name="Text Box 711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Zephania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399" name="Text Box 712"/>
          <p:cNvSpPr txBox="1">
            <a:spLocks noChangeArrowheads="1"/>
          </p:cNvSpPr>
          <p:nvPr/>
        </p:nvSpPr>
        <p:spPr bwMode="auto">
          <a:xfrm>
            <a:off x="2789238" y="5751513"/>
            <a:ext cx="9985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Ezekiel</a:t>
            </a:r>
          </a:p>
        </p:txBody>
      </p:sp>
      <p:sp>
        <p:nvSpPr>
          <p:cNvPr id="400" name="Text Box 713"/>
          <p:cNvSpPr txBox="1">
            <a:spLocks noChangeArrowheads="1"/>
          </p:cNvSpPr>
          <p:nvPr/>
        </p:nvSpPr>
        <p:spPr bwMode="auto">
          <a:xfrm>
            <a:off x="2746375" y="599122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Daniel</a:t>
            </a:r>
          </a:p>
        </p:txBody>
      </p:sp>
      <p:sp>
        <p:nvSpPr>
          <p:cNvPr id="401" name="Text Box 714"/>
          <p:cNvSpPr txBox="1">
            <a:spLocks noChangeArrowheads="1"/>
          </p:cNvSpPr>
          <p:nvPr/>
        </p:nvSpPr>
        <p:spPr bwMode="auto">
          <a:xfrm>
            <a:off x="2741613" y="6607175"/>
            <a:ext cx="9985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Haggai</a:t>
            </a:r>
          </a:p>
        </p:txBody>
      </p:sp>
      <p:sp>
        <p:nvSpPr>
          <p:cNvPr id="402" name="Text Box 715"/>
          <p:cNvSpPr txBox="1">
            <a:spLocks noChangeArrowheads="1"/>
          </p:cNvSpPr>
          <p:nvPr/>
        </p:nvSpPr>
        <p:spPr bwMode="auto">
          <a:xfrm>
            <a:off x="2584450" y="6870700"/>
            <a:ext cx="1309688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Zecharia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403" name="Text Box 716"/>
          <p:cNvSpPr txBox="1">
            <a:spLocks noChangeArrowheads="1"/>
          </p:cNvSpPr>
          <p:nvPr/>
        </p:nvSpPr>
        <p:spPr bwMode="auto">
          <a:xfrm>
            <a:off x="2752725" y="7154863"/>
            <a:ext cx="998538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Malaki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404" name="Text Box 718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405" name="Text Box 719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406" name="Text Box 720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Nahum</a:t>
            </a:r>
            <a:endParaRPr lang="en-US" sz="1600" b="1">
              <a:latin typeface="Arial" charset="0"/>
            </a:endParaRPr>
          </a:p>
        </p:txBody>
      </p:sp>
      <p:sp>
        <p:nvSpPr>
          <p:cNvPr id="407" name="Text Box 721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408" name="Text Box 722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409" name="Text Box 723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(EDOM)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410" name="Rectangle 72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" name="Rectangle 739"/>
          <p:cNvSpPr>
            <a:spLocks noChangeArrowheads="1"/>
          </p:cNvSpPr>
          <p:nvPr/>
        </p:nvSpPr>
        <p:spPr bwMode="auto">
          <a:xfrm>
            <a:off x="2657421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412" name="Line 770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" name="Line 771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" name="Text Box 773"/>
          <p:cNvSpPr txBox="1">
            <a:spLocks noChangeArrowheads="1"/>
          </p:cNvSpPr>
          <p:nvPr/>
        </p:nvSpPr>
        <p:spPr bwMode="auto">
          <a:xfrm rot="-5400000">
            <a:off x="2226469" y="382984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415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16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17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18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1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0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1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3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4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5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7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8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29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0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1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2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3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4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5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6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437" name="Rectangle 72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8" name="Line 805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9" name="Line 807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" name="Line 80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1" name="Line 809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2" name="Line 810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3" name="Text Box 811"/>
          <p:cNvSpPr txBox="1">
            <a:spLocks noChangeArrowheads="1"/>
          </p:cNvSpPr>
          <p:nvPr/>
        </p:nvSpPr>
        <p:spPr bwMode="auto">
          <a:xfrm>
            <a:off x="2573338" y="4300538"/>
            <a:ext cx="1292225" cy="24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500" b="1" dirty="0" err="1">
                <a:latin typeface="Arial" charset="0"/>
              </a:rPr>
              <a:t>Latlumei</a:t>
            </a:r>
            <a:endParaRPr lang="en-US" sz="1500" b="1" dirty="0">
              <a:latin typeface="Arial" charset="0"/>
            </a:endParaRPr>
          </a:p>
        </p:txBody>
      </p:sp>
      <p:sp>
        <p:nvSpPr>
          <p:cNvPr id="444" name="Rectangle 737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445" name="Rectangle 738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446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8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9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3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4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5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6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7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8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9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462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463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464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5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66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467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468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469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470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471" name="Text Box 736"/>
          <p:cNvSpPr txBox="1">
            <a:spLocks noChangeArrowheads="1"/>
          </p:cNvSpPr>
          <p:nvPr/>
        </p:nvSpPr>
        <p:spPr bwMode="auto">
          <a:xfrm>
            <a:off x="2627313" y="4098925"/>
            <a:ext cx="120808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Jeremia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472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473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474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478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484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85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79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0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1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2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3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75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476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477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486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487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488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489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490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491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492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493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4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5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6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7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8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499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500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501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502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503" name="Rectangle 214"/>
          <p:cNvSpPr>
            <a:spLocks noChangeArrowheads="1"/>
          </p:cNvSpPr>
          <p:nvPr/>
        </p:nvSpPr>
        <p:spPr bwMode="auto">
          <a:xfrm>
            <a:off x="2238375" y="854075"/>
            <a:ext cx="2195513" cy="6761163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 b="1">
              <a:solidFill>
                <a:schemeClr val="hlink"/>
              </a:solidFill>
              <a:ea typeface="+mn-ea"/>
              <a:cs typeface="+mn-cs"/>
            </a:endParaRPr>
          </a:p>
        </p:txBody>
      </p:sp>
      <p:sp>
        <p:nvSpPr>
          <p:cNvPr id="504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505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506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507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508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509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510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511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512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513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514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515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516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517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518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519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520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2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1043" grpId="0" autoUpdateAnimBg="0"/>
      <p:bldP spid="1121049" grpId="0" autoUpdateAnimBg="0"/>
      <p:bldP spid="503" grpId="0" animBg="1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176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7698" name="Picture 17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757" name="Rectangle 181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8758" name="Rectangle 182"/>
          <p:cNvSpPr>
            <a:spLocks noChangeArrowheads="1"/>
          </p:cNvSpPr>
          <p:nvPr/>
        </p:nvSpPr>
        <p:spPr bwMode="auto">
          <a:xfrm>
            <a:off x="5768800" y="5568950"/>
            <a:ext cx="3690937" cy="60939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2400" b="1" dirty="0" err="1">
                <a:solidFill>
                  <a:schemeClr val="bg1"/>
                </a:solidFill>
                <a:latin typeface="Helvetica" charset="0"/>
              </a:rPr>
              <a:t>Nkhavlou</a:t>
            </a: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Helvetica" charset="0"/>
              </a:rPr>
              <a:t>khang</a:t>
            </a: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Helvetica" charset="0"/>
              </a:rPr>
              <a:t>ningtow</a:t>
            </a: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sz="2400" b="1" dirty="0" err="1">
                <a:solidFill>
                  <a:schemeClr val="bg1"/>
                </a:solidFill>
                <a:latin typeface="Helvetica" charset="0"/>
              </a:rPr>
              <a:t>bansin</a:t>
            </a:r>
            <a:r>
              <a:rPr lang="en-US" sz="2400" b="1" dirty="0">
                <a:solidFill>
                  <a:schemeClr val="bg1"/>
                </a:solidFill>
                <a:latin typeface="Helvetica" charset="0"/>
              </a:rPr>
              <a:t>...</a:t>
            </a:r>
            <a:endParaRPr lang="en-US" sz="36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48770" name="Text Box 194"/>
          <p:cNvSpPr txBox="1">
            <a:spLocks noChangeArrowheads="1"/>
          </p:cNvSpPr>
          <p:nvPr/>
        </p:nvSpPr>
        <p:spPr bwMode="auto">
          <a:xfrm>
            <a:off x="5519200" y="4452817"/>
            <a:ext cx="4365625" cy="101566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000" b="1" dirty="0">
                <a:solidFill>
                  <a:srgbClr val="FFEA18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MUHZWNGNUNC RIC PHAKPATMEI KHOU! </a:t>
            </a:r>
          </a:p>
        </p:txBody>
      </p:sp>
      <p:sp>
        <p:nvSpPr>
          <p:cNvPr id="1048777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157704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1048973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1048974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1048975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1048976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1048977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57705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57706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07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08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57709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157710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57711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157712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157713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157714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157715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57716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7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8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9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0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2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3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4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5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6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7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8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9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30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31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57732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57733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157734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57735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157736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57737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38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39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40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57741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57742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57743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57744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45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746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747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157748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157749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157750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157751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157752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157753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157754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157755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157756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157757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157758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157759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157760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157761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157762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157763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157764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157765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157766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67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68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157769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0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1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2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3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74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157775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76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157777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157870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157871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157872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73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157875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74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157778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157866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157867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157868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157869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157779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157860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157861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157862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63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64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65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157780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157855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157856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157857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58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157859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157781" name="Text Box 513"/>
          <p:cNvSpPr txBox="1">
            <a:spLocks noChangeArrowheads="1"/>
          </p:cNvSpPr>
          <p:nvPr/>
        </p:nvSpPr>
        <p:spPr bwMode="auto">
          <a:xfrm>
            <a:off x="9563100" y="74866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57782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sp>
        <p:nvSpPr>
          <p:cNvPr id="157783" name="Text Box 517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76</a:t>
            </a:r>
          </a:p>
        </p:txBody>
      </p:sp>
      <p:sp>
        <p:nvSpPr>
          <p:cNvPr id="157784" name="Text Box 519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57785" name="Rectangle 521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86" name="Group 590"/>
          <p:cNvGrpSpPr>
            <a:grpSpLocks/>
          </p:cNvGrpSpPr>
          <p:nvPr/>
        </p:nvGrpSpPr>
        <p:grpSpPr bwMode="auto">
          <a:xfrm>
            <a:off x="3816349" y="14213"/>
            <a:ext cx="1543050" cy="7273927"/>
            <a:chOff x="2404" y="23"/>
            <a:chExt cx="972" cy="4582"/>
          </a:xfrm>
        </p:grpSpPr>
        <p:sp>
          <p:nvSpPr>
            <p:cNvPr id="157803" name="Rectangle 102"/>
            <p:cNvSpPr>
              <a:spLocks noChangeArrowheads="1"/>
            </p:cNvSpPr>
            <p:nvPr/>
          </p:nvSpPr>
          <p:spPr bwMode="auto">
            <a:xfrm>
              <a:off x="2404" y="4166"/>
              <a:ext cx="0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en-US">
                <a:latin typeface="Engravers MT" charset="0"/>
              </a:endParaRPr>
            </a:p>
          </p:txBody>
        </p:sp>
        <p:sp>
          <p:nvSpPr>
            <p:cNvPr id="157804" name="Rectangle 522"/>
            <p:cNvSpPr>
              <a:spLocks noChangeArrowheads="1"/>
            </p:cNvSpPr>
            <p:nvPr/>
          </p:nvSpPr>
          <p:spPr bwMode="auto">
            <a:xfrm>
              <a:off x="2949" y="765"/>
              <a:ext cx="0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en-US">
                <a:latin typeface="Arial" charset="0"/>
              </a:endParaRPr>
            </a:p>
          </p:txBody>
        </p:sp>
        <p:sp>
          <p:nvSpPr>
            <p:cNvPr id="157805" name="Rectangle 523"/>
            <p:cNvSpPr>
              <a:spLocks noChangeArrowheads="1"/>
            </p:cNvSpPr>
            <p:nvPr/>
          </p:nvSpPr>
          <p:spPr bwMode="auto">
            <a:xfrm>
              <a:off x="2478" y="27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A</a:t>
              </a:r>
              <a:endParaRPr lang="en-US" sz="2400" b="1">
                <a:latin typeface="Helvetica" charset="0"/>
              </a:endParaRPr>
            </a:p>
          </p:txBody>
        </p:sp>
        <p:grpSp>
          <p:nvGrpSpPr>
            <p:cNvPr id="157806" name="Group 524"/>
            <p:cNvGrpSpPr>
              <a:grpSpLocks/>
            </p:cNvGrpSpPr>
            <p:nvPr/>
          </p:nvGrpSpPr>
          <p:grpSpPr bwMode="auto">
            <a:xfrm>
              <a:off x="2466" y="23"/>
              <a:ext cx="839" cy="275"/>
              <a:chOff x="4588" y="404"/>
              <a:chExt cx="839" cy="275"/>
            </a:xfrm>
          </p:grpSpPr>
          <p:sp>
            <p:nvSpPr>
              <p:cNvPr id="157853" name="Rectangle 525"/>
              <p:cNvSpPr>
                <a:spLocks noChangeArrowheads="1"/>
              </p:cNvSpPr>
              <p:nvPr/>
            </p:nvSpPr>
            <p:spPr bwMode="auto">
              <a:xfrm>
                <a:off x="4588" y="543"/>
                <a:ext cx="83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 err="1">
                    <a:solidFill>
                      <a:srgbClr val="000000"/>
                    </a:solidFill>
                    <a:latin typeface="Helvetica" charset="0"/>
                  </a:rPr>
                  <a:t>Ricphakpatmei</a:t>
                </a:r>
                <a:r>
                  <a:rPr lang="en-US" sz="1400" b="1" dirty="0">
                    <a:solidFill>
                      <a:srgbClr val="000000"/>
                    </a:solidFill>
                    <a:latin typeface="Helvetica" charset="0"/>
                  </a:rPr>
                  <a:t>!</a:t>
                </a:r>
                <a:endParaRPr lang="en-US" dirty="0">
                  <a:latin typeface="Engravers MT" charset="0"/>
                </a:endParaRPr>
              </a:p>
            </p:txBody>
          </p:sp>
          <p:sp>
            <p:nvSpPr>
              <p:cNvPr id="157854" name="Rectangle 526"/>
              <p:cNvSpPr>
                <a:spLocks noChangeArrowheads="1"/>
              </p:cNvSpPr>
              <p:nvPr/>
            </p:nvSpPr>
            <p:spPr bwMode="auto">
              <a:xfrm>
                <a:off x="4631" y="404"/>
                <a:ext cx="782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 b="1" dirty="0" err="1">
                    <a:solidFill>
                      <a:srgbClr val="000000"/>
                    </a:solidFill>
                    <a:latin typeface="Helvetica" charset="0"/>
                  </a:rPr>
                  <a:t>Muhzwngnunc</a:t>
                </a:r>
                <a:endParaRPr lang="en-US" dirty="0">
                  <a:latin typeface="Engravers MT" charset="0"/>
                </a:endParaRPr>
              </a:p>
            </p:txBody>
          </p:sp>
        </p:grpSp>
        <p:sp>
          <p:nvSpPr>
            <p:cNvPr id="157807" name="Line 527"/>
            <p:cNvSpPr>
              <a:spLocks noChangeShapeType="1"/>
            </p:cNvSpPr>
            <p:nvPr/>
          </p:nvSpPr>
          <p:spPr bwMode="auto">
            <a:xfrm>
              <a:off x="2483" y="659"/>
              <a:ext cx="809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08" name="Line 528"/>
            <p:cNvSpPr>
              <a:spLocks noChangeShapeType="1"/>
            </p:cNvSpPr>
            <p:nvPr/>
          </p:nvSpPr>
          <p:spPr bwMode="auto">
            <a:xfrm flipV="1">
              <a:off x="2494" y="868"/>
              <a:ext cx="83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09" name="Rectangle 529"/>
            <p:cNvSpPr>
              <a:spLocks noChangeArrowheads="1"/>
            </p:cNvSpPr>
            <p:nvPr/>
          </p:nvSpPr>
          <p:spPr bwMode="auto">
            <a:xfrm>
              <a:off x="2644" y="3372"/>
              <a:ext cx="1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0" name="Rectangle 530"/>
            <p:cNvSpPr>
              <a:spLocks noChangeArrowheads="1"/>
            </p:cNvSpPr>
            <p:nvPr/>
          </p:nvSpPr>
          <p:spPr bwMode="auto">
            <a:xfrm>
              <a:off x="2599" y="1042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1" name="Rectangle 531"/>
            <p:cNvSpPr>
              <a:spLocks noChangeArrowheads="1"/>
            </p:cNvSpPr>
            <p:nvPr/>
          </p:nvSpPr>
          <p:spPr bwMode="auto">
            <a:xfrm>
              <a:off x="2599" y="1132"/>
              <a:ext cx="1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2" name="Rectangle 532"/>
            <p:cNvSpPr>
              <a:spLocks noChangeArrowheads="1"/>
            </p:cNvSpPr>
            <p:nvPr/>
          </p:nvSpPr>
          <p:spPr bwMode="auto">
            <a:xfrm>
              <a:off x="2532" y="3987"/>
              <a:ext cx="1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3" name="Rectangle 533"/>
            <p:cNvSpPr>
              <a:spLocks noChangeArrowheads="1"/>
            </p:cNvSpPr>
            <p:nvPr/>
          </p:nvSpPr>
          <p:spPr bwMode="auto">
            <a:xfrm>
              <a:off x="2655" y="2017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4" name="Rectangle 534"/>
            <p:cNvSpPr>
              <a:spLocks noChangeArrowheads="1"/>
            </p:cNvSpPr>
            <p:nvPr/>
          </p:nvSpPr>
          <p:spPr bwMode="auto">
            <a:xfrm>
              <a:off x="2655" y="2095"/>
              <a:ext cx="2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15" name="Freeform 535"/>
            <p:cNvSpPr>
              <a:spLocks/>
            </p:cNvSpPr>
            <p:nvPr/>
          </p:nvSpPr>
          <p:spPr bwMode="auto">
            <a:xfrm>
              <a:off x="2483" y="970"/>
              <a:ext cx="111" cy="34"/>
            </a:xfrm>
            <a:custGeom>
              <a:avLst/>
              <a:gdLst>
                <a:gd name="T0" fmla="*/ 0 w 111"/>
                <a:gd name="T1" fmla="*/ 0 h 34"/>
                <a:gd name="T2" fmla="*/ 111 w 111"/>
                <a:gd name="T3" fmla="*/ 0 h 34"/>
                <a:gd name="T4" fmla="*/ 111 w 111"/>
                <a:gd name="T5" fmla="*/ 23 h 34"/>
                <a:gd name="T6" fmla="*/ 111 w 111"/>
                <a:gd name="T7" fmla="*/ 34 h 34"/>
                <a:gd name="T8" fmla="*/ 0 w 111"/>
                <a:gd name="T9" fmla="*/ 34 h 34"/>
                <a:gd name="T10" fmla="*/ 0 w 111"/>
                <a:gd name="T11" fmla="*/ 23 h 34"/>
                <a:gd name="T12" fmla="*/ 0 w 11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1"/>
                <a:gd name="T22" fmla="*/ 0 h 34"/>
                <a:gd name="T23" fmla="*/ 111 w 11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1" h="34">
                  <a:moveTo>
                    <a:pt x="0" y="0"/>
                  </a:moveTo>
                  <a:lnTo>
                    <a:pt x="111" y="0"/>
                  </a:lnTo>
                  <a:lnTo>
                    <a:pt x="111" y="23"/>
                  </a:lnTo>
                  <a:lnTo>
                    <a:pt x="111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6" name="Freeform 536"/>
            <p:cNvSpPr>
              <a:spLocks/>
            </p:cNvSpPr>
            <p:nvPr/>
          </p:nvSpPr>
          <p:spPr bwMode="auto">
            <a:xfrm>
              <a:off x="2650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"/>
                <a:gd name="T22" fmla="*/ 0 h 34"/>
                <a:gd name="T23" fmla="*/ 112 w 11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7" name="Freeform 537"/>
            <p:cNvSpPr>
              <a:spLocks/>
            </p:cNvSpPr>
            <p:nvPr/>
          </p:nvSpPr>
          <p:spPr bwMode="auto">
            <a:xfrm>
              <a:off x="2817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"/>
                <a:gd name="T22" fmla="*/ 0 h 34"/>
                <a:gd name="T23" fmla="*/ 112 w 11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8" name="Freeform 538"/>
            <p:cNvSpPr>
              <a:spLocks/>
            </p:cNvSpPr>
            <p:nvPr/>
          </p:nvSpPr>
          <p:spPr bwMode="auto">
            <a:xfrm>
              <a:off x="2974" y="970"/>
              <a:ext cx="111" cy="34"/>
            </a:xfrm>
            <a:custGeom>
              <a:avLst/>
              <a:gdLst>
                <a:gd name="T0" fmla="*/ 0 w 111"/>
                <a:gd name="T1" fmla="*/ 0 h 34"/>
                <a:gd name="T2" fmla="*/ 111 w 111"/>
                <a:gd name="T3" fmla="*/ 0 h 34"/>
                <a:gd name="T4" fmla="*/ 111 w 111"/>
                <a:gd name="T5" fmla="*/ 23 h 34"/>
                <a:gd name="T6" fmla="*/ 111 w 111"/>
                <a:gd name="T7" fmla="*/ 34 h 34"/>
                <a:gd name="T8" fmla="*/ 0 w 111"/>
                <a:gd name="T9" fmla="*/ 34 h 34"/>
                <a:gd name="T10" fmla="*/ 0 w 111"/>
                <a:gd name="T11" fmla="*/ 23 h 34"/>
                <a:gd name="T12" fmla="*/ 0 w 11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1"/>
                <a:gd name="T22" fmla="*/ 0 h 34"/>
                <a:gd name="T23" fmla="*/ 111 w 11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1" h="34">
                  <a:moveTo>
                    <a:pt x="0" y="0"/>
                  </a:moveTo>
                  <a:lnTo>
                    <a:pt x="111" y="0"/>
                  </a:lnTo>
                  <a:lnTo>
                    <a:pt x="111" y="23"/>
                  </a:lnTo>
                  <a:lnTo>
                    <a:pt x="111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9" name="Freeform 539"/>
            <p:cNvSpPr>
              <a:spLocks/>
            </p:cNvSpPr>
            <p:nvPr/>
          </p:nvSpPr>
          <p:spPr bwMode="auto">
            <a:xfrm>
              <a:off x="3141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"/>
                <a:gd name="T22" fmla="*/ 0 h 34"/>
                <a:gd name="T23" fmla="*/ 112 w 11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0" name="Line 540"/>
            <p:cNvSpPr>
              <a:spLocks noChangeShapeType="1"/>
            </p:cNvSpPr>
            <p:nvPr/>
          </p:nvSpPr>
          <p:spPr bwMode="auto">
            <a:xfrm>
              <a:off x="2483" y="1328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1" name="Line 541"/>
            <p:cNvSpPr>
              <a:spLocks noChangeShapeType="1"/>
            </p:cNvSpPr>
            <p:nvPr/>
          </p:nvSpPr>
          <p:spPr bwMode="auto">
            <a:xfrm flipV="1">
              <a:off x="2471" y="1516"/>
              <a:ext cx="785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2" name="Line 542"/>
            <p:cNvSpPr>
              <a:spLocks noChangeShapeType="1"/>
            </p:cNvSpPr>
            <p:nvPr/>
          </p:nvSpPr>
          <p:spPr bwMode="auto">
            <a:xfrm>
              <a:off x="2475" y="1727"/>
              <a:ext cx="80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3" name="Line 543"/>
            <p:cNvSpPr>
              <a:spLocks noChangeShapeType="1"/>
            </p:cNvSpPr>
            <p:nvPr/>
          </p:nvSpPr>
          <p:spPr bwMode="auto">
            <a:xfrm>
              <a:off x="2463" y="1931"/>
              <a:ext cx="804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4" name="Line 544"/>
            <p:cNvSpPr>
              <a:spLocks noChangeShapeType="1"/>
            </p:cNvSpPr>
            <p:nvPr/>
          </p:nvSpPr>
          <p:spPr bwMode="auto">
            <a:xfrm flipV="1">
              <a:off x="2472" y="2320"/>
              <a:ext cx="8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5" name="Line 545"/>
            <p:cNvSpPr>
              <a:spLocks noChangeShapeType="1"/>
            </p:cNvSpPr>
            <p:nvPr/>
          </p:nvSpPr>
          <p:spPr bwMode="auto">
            <a:xfrm flipV="1">
              <a:off x="2458" y="2961"/>
              <a:ext cx="80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6" name="Line 546"/>
            <p:cNvSpPr>
              <a:spLocks noChangeShapeType="1"/>
            </p:cNvSpPr>
            <p:nvPr/>
          </p:nvSpPr>
          <p:spPr bwMode="auto">
            <a:xfrm>
              <a:off x="2460" y="3184"/>
              <a:ext cx="78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7" name="Line 547"/>
            <p:cNvSpPr>
              <a:spLocks noChangeShapeType="1"/>
            </p:cNvSpPr>
            <p:nvPr/>
          </p:nvSpPr>
          <p:spPr bwMode="auto">
            <a:xfrm>
              <a:off x="2463" y="3557"/>
              <a:ext cx="804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Line 548"/>
            <p:cNvSpPr>
              <a:spLocks noChangeShapeType="1"/>
            </p:cNvSpPr>
            <p:nvPr/>
          </p:nvSpPr>
          <p:spPr bwMode="auto">
            <a:xfrm>
              <a:off x="2471" y="3769"/>
              <a:ext cx="78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9" name="Line 549"/>
            <p:cNvSpPr>
              <a:spLocks noChangeShapeType="1"/>
            </p:cNvSpPr>
            <p:nvPr/>
          </p:nvSpPr>
          <p:spPr bwMode="auto">
            <a:xfrm>
              <a:off x="2483" y="4172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Line 550"/>
            <p:cNvSpPr>
              <a:spLocks noChangeShapeType="1"/>
            </p:cNvSpPr>
            <p:nvPr/>
          </p:nvSpPr>
          <p:spPr bwMode="auto">
            <a:xfrm>
              <a:off x="2483" y="4563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551"/>
            <p:cNvSpPr>
              <a:spLocks noChangeArrowheads="1"/>
            </p:cNvSpPr>
            <p:nvPr/>
          </p:nvSpPr>
          <p:spPr bwMode="auto">
            <a:xfrm>
              <a:off x="2532" y="1825"/>
              <a:ext cx="240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b="1">
                  <a:solidFill>
                    <a:srgbClr val="000000"/>
                  </a:solidFill>
                  <a:latin typeface="Helvetica" charset="0"/>
                </a:rPr>
                <a:t> 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32" name="Rectangle 552"/>
            <p:cNvSpPr>
              <a:spLocks noChangeArrowheads="1"/>
            </p:cNvSpPr>
            <p:nvPr/>
          </p:nvSpPr>
          <p:spPr bwMode="auto">
            <a:xfrm>
              <a:off x="2410" y="776"/>
              <a:ext cx="23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300" b="1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>
                <a:latin typeface="Helvetica" charset="0"/>
              </a:endParaRPr>
            </a:p>
          </p:txBody>
        </p:sp>
        <p:sp>
          <p:nvSpPr>
            <p:cNvPr id="157833" name="Line 553"/>
            <p:cNvSpPr>
              <a:spLocks noChangeShapeType="1"/>
            </p:cNvSpPr>
            <p:nvPr/>
          </p:nvSpPr>
          <p:spPr bwMode="auto">
            <a:xfrm>
              <a:off x="2473" y="478"/>
              <a:ext cx="903" cy="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4" name="Line 568"/>
            <p:cNvSpPr>
              <a:spLocks noChangeShapeType="1"/>
            </p:cNvSpPr>
            <p:nvPr/>
          </p:nvSpPr>
          <p:spPr bwMode="auto">
            <a:xfrm>
              <a:off x="2457" y="2728"/>
              <a:ext cx="80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5" name="Line 569"/>
            <p:cNvSpPr>
              <a:spLocks noChangeShapeType="1"/>
            </p:cNvSpPr>
            <p:nvPr/>
          </p:nvSpPr>
          <p:spPr bwMode="auto">
            <a:xfrm flipV="1">
              <a:off x="2478" y="4362"/>
              <a:ext cx="78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6" name="Line 571"/>
            <p:cNvSpPr>
              <a:spLocks noChangeShapeType="1"/>
            </p:cNvSpPr>
            <p:nvPr/>
          </p:nvSpPr>
          <p:spPr bwMode="auto">
            <a:xfrm>
              <a:off x="2463" y="2523"/>
              <a:ext cx="799" cy="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7" name="Rectangle 572"/>
            <p:cNvSpPr>
              <a:spLocks noChangeArrowheads="1"/>
            </p:cNvSpPr>
            <p:nvPr/>
          </p:nvSpPr>
          <p:spPr bwMode="auto">
            <a:xfrm>
              <a:off x="2474" y="47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H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38" name="Rectangle 573"/>
            <p:cNvSpPr>
              <a:spLocks noChangeArrowheads="1"/>
            </p:cNvSpPr>
            <p:nvPr/>
          </p:nvSpPr>
          <p:spPr bwMode="auto">
            <a:xfrm>
              <a:off x="2494" y="663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J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39" name="Rectangle 575"/>
            <p:cNvSpPr>
              <a:spLocks noChangeArrowheads="1"/>
            </p:cNvSpPr>
            <p:nvPr/>
          </p:nvSpPr>
          <p:spPr bwMode="auto">
            <a:xfrm>
              <a:off x="2510" y="113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I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0" name="Rectangle 576"/>
            <p:cNvSpPr>
              <a:spLocks noChangeArrowheads="1"/>
            </p:cNvSpPr>
            <p:nvPr/>
          </p:nvSpPr>
          <p:spPr bwMode="auto">
            <a:xfrm>
              <a:off x="2486" y="1319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J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1" name="Rectangle 577"/>
            <p:cNvSpPr>
              <a:spLocks noChangeArrowheads="1"/>
            </p:cNvSpPr>
            <p:nvPr/>
          </p:nvSpPr>
          <p:spPr bwMode="auto">
            <a:xfrm>
              <a:off x="2461" y="1527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M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2" name="Rectangle 578"/>
            <p:cNvSpPr>
              <a:spLocks noChangeArrowheads="1"/>
            </p:cNvSpPr>
            <p:nvPr/>
          </p:nvSpPr>
          <p:spPr bwMode="auto">
            <a:xfrm>
              <a:off x="2462" y="1735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O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3" name="Rectangle 579"/>
            <p:cNvSpPr>
              <a:spLocks noChangeArrowheads="1"/>
            </p:cNvSpPr>
            <p:nvPr/>
          </p:nvSpPr>
          <p:spPr bwMode="auto">
            <a:xfrm>
              <a:off x="2499" y="2123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J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4" name="Rectangle 580"/>
            <p:cNvSpPr>
              <a:spLocks noChangeArrowheads="1"/>
            </p:cNvSpPr>
            <p:nvPr/>
          </p:nvSpPr>
          <p:spPr bwMode="auto">
            <a:xfrm>
              <a:off x="2475" y="232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L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5" name="Rectangle 581"/>
            <p:cNvSpPr>
              <a:spLocks noChangeArrowheads="1"/>
            </p:cNvSpPr>
            <p:nvPr/>
          </p:nvSpPr>
          <p:spPr bwMode="auto">
            <a:xfrm>
              <a:off x="2475" y="253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H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6" name="Rectangle 582"/>
            <p:cNvSpPr>
              <a:spLocks noChangeArrowheads="1"/>
            </p:cNvSpPr>
            <p:nvPr/>
          </p:nvSpPr>
          <p:spPr bwMode="auto">
            <a:xfrm>
              <a:off x="2475" y="277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N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7" name="Rectangle 583"/>
            <p:cNvSpPr>
              <a:spLocks noChangeArrowheads="1"/>
            </p:cNvSpPr>
            <p:nvPr/>
          </p:nvSpPr>
          <p:spPr bwMode="auto">
            <a:xfrm>
              <a:off x="2487" y="2995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Z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8" name="Rectangle 584"/>
            <p:cNvSpPr>
              <a:spLocks noChangeArrowheads="1"/>
            </p:cNvSpPr>
            <p:nvPr/>
          </p:nvSpPr>
          <p:spPr bwMode="auto">
            <a:xfrm>
              <a:off x="2470" y="3363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E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49" name="Rectangle 585"/>
            <p:cNvSpPr>
              <a:spLocks noChangeArrowheads="1"/>
            </p:cNvSpPr>
            <p:nvPr/>
          </p:nvSpPr>
          <p:spPr bwMode="auto">
            <a:xfrm>
              <a:off x="2473" y="3575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D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50" name="Rectangle 586"/>
            <p:cNvSpPr>
              <a:spLocks noChangeArrowheads="1"/>
            </p:cNvSpPr>
            <p:nvPr/>
          </p:nvSpPr>
          <p:spPr bwMode="auto">
            <a:xfrm>
              <a:off x="2473" y="397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H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51" name="Rectangle 587"/>
            <p:cNvSpPr>
              <a:spLocks noChangeArrowheads="1"/>
            </p:cNvSpPr>
            <p:nvPr/>
          </p:nvSpPr>
          <p:spPr bwMode="auto">
            <a:xfrm>
              <a:off x="2477" y="4171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Z</a:t>
              </a:r>
              <a:endParaRPr lang="en-US" sz="2400" b="1">
                <a:latin typeface="Helvetica" charset="0"/>
              </a:endParaRPr>
            </a:p>
          </p:txBody>
        </p:sp>
        <p:sp>
          <p:nvSpPr>
            <p:cNvPr id="157852" name="Rectangle 588"/>
            <p:cNvSpPr>
              <a:spLocks noChangeArrowheads="1"/>
            </p:cNvSpPr>
            <p:nvPr/>
          </p:nvSpPr>
          <p:spPr bwMode="auto">
            <a:xfrm>
              <a:off x="2460" y="4375"/>
              <a:ext cx="1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>
                  <a:solidFill>
                    <a:srgbClr val="000000"/>
                  </a:solidFill>
                  <a:latin typeface="Helvetica" charset="0"/>
                </a:rPr>
                <a:t>M</a:t>
              </a:r>
              <a:endParaRPr lang="en-US" sz="2400" b="1">
                <a:latin typeface="Helvetica" charset="0"/>
              </a:endParaRPr>
            </a:p>
          </p:txBody>
        </p:sp>
      </p:grpSp>
      <p:pic>
        <p:nvPicPr>
          <p:cNvPr id="1048756" name="Picture 180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697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048769" name="AutoShape 193"/>
          <p:cNvSpPr>
            <a:spLocks noChangeArrowheads="1"/>
          </p:cNvSpPr>
          <p:nvPr/>
        </p:nvSpPr>
        <p:spPr bwMode="auto">
          <a:xfrm>
            <a:off x="5622925" y="4305300"/>
            <a:ext cx="4025900" cy="222726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57789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157791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157795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157801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7802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57796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97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98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99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800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7792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190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191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19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193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194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95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196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770" grpId="0" autoUpdateAnimBg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59747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59748" name="Rectangle 121"/>
          <p:cNvSpPr>
            <a:spLocks noChangeArrowheads="1"/>
          </p:cNvSpPr>
          <p:nvPr/>
        </p:nvSpPr>
        <p:spPr bwMode="auto">
          <a:xfrm>
            <a:off x="3933825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>
              <a:latin typeface="Helvetica" charset="0"/>
            </a:endParaRPr>
          </a:p>
        </p:txBody>
      </p:sp>
      <p:sp>
        <p:nvSpPr>
          <p:cNvPr id="159749" name="Line 125"/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0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1" name="Rectangle 128"/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159752" name="Freeform 133"/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3" name="Freeform 134"/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4" name="Freeform 135"/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5" name="Freeform 136"/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6" name="Rectangle 150"/>
          <p:cNvSpPr>
            <a:spLocks noChangeArrowheads="1"/>
          </p:cNvSpPr>
          <p:nvPr/>
        </p:nvSpPr>
        <p:spPr bwMode="auto">
          <a:xfrm>
            <a:off x="3825875" y="1231900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59757" name="Line 151"/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8" name="Rectangle 158"/>
          <p:cNvSpPr>
            <a:spLocks noChangeArrowheads="1"/>
          </p:cNvSpPr>
          <p:nvPr/>
        </p:nvSpPr>
        <p:spPr bwMode="auto">
          <a:xfrm>
            <a:off x="4244975" y="496888"/>
            <a:ext cx="56425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59759" name="Rectangle 159"/>
          <p:cNvSpPr>
            <a:spLocks noChangeArrowheads="1"/>
          </p:cNvSpPr>
          <p:nvPr/>
        </p:nvSpPr>
        <p:spPr bwMode="auto">
          <a:xfrm>
            <a:off x="4260850" y="800100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59760" name="Rectangle 170"/>
          <p:cNvSpPr>
            <a:spLocks noChangeArrowheads="1"/>
          </p:cNvSpPr>
          <p:nvPr/>
        </p:nvSpPr>
        <p:spPr bwMode="auto">
          <a:xfrm>
            <a:off x="3927475" y="7477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59761" name="Rectangle 171"/>
          <p:cNvSpPr>
            <a:spLocks noChangeArrowheads="1"/>
          </p:cNvSpPr>
          <p:nvPr/>
        </p:nvSpPr>
        <p:spPr bwMode="auto">
          <a:xfrm>
            <a:off x="3959225" y="1052513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59762" name="Rectangle 172"/>
          <p:cNvSpPr>
            <a:spLocks noChangeArrowheads="1"/>
          </p:cNvSpPr>
          <p:nvPr/>
        </p:nvSpPr>
        <p:spPr bwMode="auto">
          <a:xfrm>
            <a:off x="4243388" y="1133475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59763" name="Rectangle 205"/>
          <p:cNvSpPr>
            <a:spLocks noChangeArrowheads="1"/>
          </p:cNvSpPr>
          <p:nvPr/>
        </p:nvSpPr>
        <p:spPr bwMode="auto">
          <a:xfrm>
            <a:off x="-14287" y="1584514"/>
            <a:ext cx="5654675" cy="6207125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1800"/>
          </a:p>
        </p:txBody>
      </p:sp>
      <p:sp>
        <p:nvSpPr>
          <p:cNvPr id="1214673" name="Rectangle 209"/>
          <p:cNvSpPr>
            <a:spLocks noChangeArrowheads="1"/>
          </p:cNvSpPr>
          <p:nvPr/>
        </p:nvSpPr>
        <p:spPr bwMode="auto">
          <a:xfrm>
            <a:off x="3829050" y="457200"/>
            <a:ext cx="373063" cy="1025525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59765" name="Freeform 137"/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845" name="Rectangle 341"/>
          <p:cNvSpPr>
            <a:spLocks noChangeArrowheads="1"/>
          </p:cNvSpPr>
          <p:nvPr/>
        </p:nvSpPr>
        <p:spPr bwMode="auto">
          <a:xfrm>
            <a:off x="5654675" y="0"/>
            <a:ext cx="4403725" cy="7772400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848" name="Rectangle 353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849" name="Picture 35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4820" name="Text Box 356"/>
          <p:cNvSpPr txBox="1">
            <a:spLocks noChangeArrowheads="1"/>
          </p:cNvSpPr>
          <p:nvPr/>
        </p:nvSpPr>
        <p:spPr bwMode="auto">
          <a:xfrm>
            <a:off x="6333893" y="4916488"/>
            <a:ext cx="2864082" cy="156966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242888" indent="-242888" algn="l"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“Arab 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khou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 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Hei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 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Jasper 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nai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>
                      <a:alpha val="98000"/>
                    </a:srgbClr>
                  </a:outerShdw>
                </a:effectLst>
                <a:latin typeface="Helvetica" charset="0"/>
                <a:ea typeface="+mn-ea"/>
                <a:cs typeface="+mn-cs"/>
              </a:rPr>
              <a:t>.” </a:t>
            </a:r>
          </a:p>
        </p:txBody>
      </p:sp>
      <p:sp>
        <p:nvSpPr>
          <p:cNvPr id="1214821" name="Rectangle 357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4823" name="Rectangle 359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59854" name="Rectangle 366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14829" name="Picture 36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697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214835" name="Rectangle 371"/>
          <p:cNvSpPr>
            <a:spLocks noChangeArrowheads="1"/>
          </p:cNvSpPr>
          <p:nvPr/>
        </p:nvSpPr>
        <p:spPr bwMode="auto">
          <a:xfrm>
            <a:off x="6810375" y="7080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4837" name="Rectangle 373"/>
          <p:cNvSpPr>
            <a:spLocks noChangeArrowheads="1"/>
          </p:cNvSpPr>
          <p:nvPr/>
        </p:nvSpPr>
        <p:spPr bwMode="auto">
          <a:xfrm>
            <a:off x="6980238" y="7366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59858" name="Text Box 383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77</a:t>
            </a:r>
          </a:p>
        </p:txBody>
      </p:sp>
      <p:sp>
        <p:nvSpPr>
          <p:cNvPr id="159859" name="Text Box 384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14850" name="Rectangle 386"/>
          <p:cNvSpPr>
            <a:spLocks noChangeArrowheads="1"/>
          </p:cNvSpPr>
          <p:nvPr/>
        </p:nvSpPr>
        <p:spPr bwMode="auto">
          <a:xfrm>
            <a:off x="3841750" y="446088"/>
            <a:ext cx="1219200" cy="10477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5" name="Group 385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14819" name="Rectangle 355"/>
            <p:cNvSpPr>
              <a:spLocks noChangeArrowheads="1"/>
            </p:cNvSpPr>
            <p:nvPr/>
          </p:nvSpPr>
          <p:spPr bwMode="auto">
            <a:xfrm>
              <a:off x="3649" y="2854"/>
              <a:ext cx="2325" cy="2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32F04D"/>
                  </a:solidFill>
                  <a:latin typeface="Helvetica" charset="0"/>
                </a:rPr>
                <a:t>NINGTOW BANSIN:</a:t>
              </a:r>
              <a:endParaRPr lang="en-US" sz="4000" b="1" dirty="0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4824" name="AutoShape 360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grpSp>
        <p:nvGrpSpPr>
          <p:cNvPr id="162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166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167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168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169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170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71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72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75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176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77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178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179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180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181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82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98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99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00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01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02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03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07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08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09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10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2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14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15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16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17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8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19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20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21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22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23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24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25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26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27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28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29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0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1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32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35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7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8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0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41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43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44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45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46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47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48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49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50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51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52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53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54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255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256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257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258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59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0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1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62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263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64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265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6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7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268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69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270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74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80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1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75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6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71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272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73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8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83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284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85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86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000"/>
                                        <p:tgtEl>
                                          <p:spTgt spid="121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4820" grpId="0"/>
      <p:bldP spid="121485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349"/>
          <p:cNvSpPr>
            <a:spLocks noChangeArrowheads="1"/>
          </p:cNvSpPr>
          <p:nvPr/>
        </p:nvSpPr>
        <p:spPr bwMode="auto">
          <a:xfrm>
            <a:off x="5556250" y="0"/>
            <a:ext cx="4502150" cy="7772400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61795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1796" name="Rectangle 121"/>
          <p:cNvSpPr>
            <a:spLocks noChangeArrowheads="1"/>
          </p:cNvSpPr>
          <p:nvPr/>
        </p:nvSpPr>
        <p:spPr bwMode="auto">
          <a:xfrm>
            <a:off x="3932238" y="4365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>
              <a:latin typeface="Helvetica" charset="0"/>
            </a:endParaRPr>
          </a:p>
        </p:txBody>
      </p:sp>
      <p:sp>
        <p:nvSpPr>
          <p:cNvPr id="161798" name="Line 125"/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799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0" name="Rectangle 128"/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161801" name="Rectangle 129"/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1802" name="Rectangle 131"/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61803" name="Freeform 133"/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4" name="Freeform 134"/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5" name="Freeform 135"/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6" name="Freeform 136"/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7" name="Line 138"/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8" name="Line 139"/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9" name="Line 140"/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0" name="Line 141"/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1" name="Rectangle 149"/>
          <p:cNvSpPr>
            <a:spLocks noChangeArrowheads="1"/>
          </p:cNvSpPr>
          <p:nvPr/>
        </p:nvSpPr>
        <p:spPr bwMode="auto">
          <a:xfrm>
            <a:off x="4019550" y="2897188"/>
            <a:ext cx="38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161812" name="Rectangle 150"/>
          <p:cNvSpPr>
            <a:spLocks noChangeArrowheads="1"/>
          </p:cNvSpPr>
          <p:nvPr/>
        </p:nvSpPr>
        <p:spPr bwMode="auto">
          <a:xfrm>
            <a:off x="3825875" y="1231900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1813" name="Line 151"/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4" name="Rectangle 152"/>
          <p:cNvSpPr>
            <a:spLocks noChangeArrowheads="1"/>
          </p:cNvSpPr>
          <p:nvPr/>
        </p:nvSpPr>
        <p:spPr bwMode="auto">
          <a:xfrm>
            <a:off x="4240213" y="2822575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LIVE NAI</a:t>
            </a:r>
            <a:endParaRPr lang="en-US" sz="1600" i="1" dirty="0">
              <a:latin typeface="Helvetica" charset="0"/>
            </a:endParaRPr>
          </a:p>
        </p:txBody>
      </p:sp>
      <p:sp>
        <p:nvSpPr>
          <p:cNvPr id="161815" name="Rectangle 153"/>
          <p:cNvSpPr>
            <a:spLocks noChangeArrowheads="1"/>
          </p:cNvSpPr>
          <p:nvPr/>
        </p:nvSpPr>
        <p:spPr bwMode="auto">
          <a:xfrm>
            <a:off x="4238625" y="1870075"/>
            <a:ext cx="16886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SARAEL KHOU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1816" name="Rectangle 154"/>
          <p:cNvSpPr>
            <a:spLocks noChangeArrowheads="1"/>
          </p:cNvSpPr>
          <p:nvPr/>
        </p:nvSpPr>
        <p:spPr bwMode="auto">
          <a:xfrm>
            <a:off x="4230688" y="2476500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AK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1817" name="Rectangle 155"/>
          <p:cNvSpPr>
            <a:spLocks noChangeArrowheads="1"/>
          </p:cNvSpPr>
          <p:nvPr/>
        </p:nvSpPr>
        <p:spPr bwMode="auto">
          <a:xfrm>
            <a:off x="4240213" y="2170113"/>
            <a:ext cx="7950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ASPER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1818" name="Rectangle 158"/>
          <p:cNvSpPr>
            <a:spLocks noChangeArrowheads="1"/>
          </p:cNvSpPr>
          <p:nvPr/>
        </p:nvSpPr>
        <p:spPr bwMode="auto">
          <a:xfrm>
            <a:off x="4244975" y="496888"/>
            <a:ext cx="5001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1819" name="Rectangle 159"/>
          <p:cNvSpPr>
            <a:spLocks noChangeArrowheads="1"/>
          </p:cNvSpPr>
          <p:nvPr/>
        </p:nvSpPr>
        <p:spPr bwMode="auto">
          <a:xfrm>
            <a:off x="4260850" y="800100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1820" name="Rectangle 170"/>
          <p:cNvSpPr>
            <a:spLocks noChangeArrowheads="1"/>
          </p:cNvSpPr>
          <p:nvPr/>
        </p:nvSpPr>
        <p:spPr bwMode="auto">
          <a:xfrm>
            <a:off x="3925888" y="74771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1821" name="Rectangle 171"/>
          <p:cNvSpPr>
            <a:spLocks noChangeArrowheads="1"/>
          </p:cNvSpPr>
          <p:nvPr/>
        </p:nvSpPr>
        <p:spPr bwMode="auto">
          <a:xfrm>
            <a:off x="3957638" y="10525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1822" name="Rectangle 172"/>
          <p:cNvSpPr>
            <a:spLocks noChangeArrowheads="1"/>
          </p:cNvSpPr>
          <p:nvPr/>
        </p:nvSpPr>
        <p:spPr bwMode="auto">
          <a:xfrm>
            <a:off x="4243388" y="1133475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1823" name="Rectangle 173"/>
          <p:cNvSpPr>
            <a:spLocks noChangeArrowheads="1"/>
          </p:cNvSpPr>
          <p:nvPr/>
        </p:nvSpPr>
        <p:spPr bwMode="auto">
          <a:xfrm>
            <a:off x="3984625" y="1808163"/>
            <a:ext cx="841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I</a:t>
            </a:r>
            <a:endParaRPr lang="en-US" sz="2400" b="1">
              <a:latin typeface="Helvetica" charset="0"/>
            </a:endParaRPr>
          </a:p>
        </p:txBody>
      </p:sp>
      <p:sp>
        <p:nvSpPr>
          <p:cNvPr id="161824" name="Rectangle 174"/>
          <p:cNvSpPr>
            <a:spLocks noChangeArrowheads="1"/>
          </p:cNvSpPr>
          <p:nvPr/>
        </p:nvSpPr>
        <p:spPr bwMode="auto">
          <a:xfrm>
            <a:off x="3944938" y="20939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1825" name="Rectangle 175"/>
          <p:cNvSpPr>
            <a:spLocks noChangeArrowheads="1"/>
          </p:cNvSpPr>
          <p:nvPr/>
        </p:nvSpPr>
        <p:spPr bwMode="auto">
          <a:xfrm>
            <a:off x="3905250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161826" name="Rectangle 176"/>
          <p:cNvSpPr>
            <a:spLocks noChangeArrowheads="1"/>
          </p:cNvSpPr>
          <p:nvPr/>
        </p:nvSpPr>
        <p:spPr bwMode="auto">
          <a:xfrm>
            <a:off x="3908425" y="27543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O</a:t>
            </a:r>
            <a:endParaRPr lang="en-US" sz="2400" b="1">
              <a:latin typeface="Helvetica" charset="0"/>
            </a:endParaRPr>
          </a:p>
        </p:txBody>
      </p:sp>
      <p:sp>
        <p:nvSpPr>
          <p:cNvPr id="161827" name="Rectangle 189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1828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29" name="Freeform 137"/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6706" name="Rectangle 194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6713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6716" name="Text Box 204"/>
          <p:cNvSpPr txBox="1">
            <a:spLocks noChangeArrowheads="1"/>
          </p:cNvSpPr>
          <p:nvPr/>
        </p:nvSpPr>
        <p:spPr bwMode="auto">
          <a:xfrm>
            <a:off x="6211936" y="4621213"/>
            <a:ext cx="3271790" cy="206210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176213" indent="-176213" algn="l"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“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Isarael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Jasper 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Mak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Olive 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nai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!” </a:t>
            </a:r>
          </a:p>
        </p:txBody>
      </p:sp>
      <p:sp>
        <p:nvSpPr>
          <p:cNvPr id="1216700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2725738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61916" name="Rectangle 360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917" name="Text Box 361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78</a:t>
            </a:r>
          </a:p>
        </p:txBody>
      </p:sp>
      <p:sp>
        <p:nvSpPr>
          <p:cNvPr id="161918" name="Text Box 362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16880" name="Rectangle 368"/>
          <p:cNvSpPr>
            <a:spLocks noChangeArrowheads="1"/>
          </p:cNvSpPr>
          <p:nvPr/>
        </p:nvSpPr>
        <p:spPr bwMode="auto">
          <a:xfrm>
            <a:off x="3825875" y="1776413"/>
            <a:ext cx="1439863" cy="13525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pic>
        <p:nvPicPr>
          <p:cNvPr id="1216705" name="Picture 1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697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grpSp>
        <p:nvGrpSpPr>
          <p:cNvPr id="12" name="Group 363"/>
          <p:cNvGrpSpPr>
            <a:grpSpLocks/>
          </p:cNvGrpSpPr>
          <p:nvPr/>
        </p:nvGrpSpPr>
        <p:grpSpPr bwMode="auto">
          <a:xfrm>
            <a:off x="5792788" y="4143375"/>
            <a:ext cx="3713162" cy="2565400"/>
            <a:chOff x="3649" y="2610"/>
            <a:chExt cx="2339" cy="1616"/>
          </a:xfrm>
        </p:grpSpPr>
        <p:sp>
          <p:nvSpPr>
            <p:cNvPr id="1216715" name="Rectangle 203"/>
            <p:cNvSpPr>
              <a:spLocks noChangeArrowheads="1"/>
            </p:cNvSpPr>
            <p:nvPr/>
          </p:nvSpPr>
          <p:spPr bwMode="auto">
            <a:xfrm>
              <a:off x="3649" y="2710"/>
              <a:ext cx="2325" cy="2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32F04D"/>
                  </a:solidFill>
                  <a:latin typeface="Helvetica" charset="0"/>
                </a:rPr>
                <a:t>NINGTOW BANSIN:</a:t>
              </a:r>
              <a:endParaRPr lang="en-US" sz="4000" b="1" dirty="0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6720" name="AutoShape 208"/>
            <p:cNvSpPr>
              <a:spLocks noChangeArrowheads="1"/>
            </p:cNvSpPr>
            <p:nvPr/>
          </p:nvSpPr>
          <p:spPr bwMode="auto">
            <a:xfrm>
              <a:off x="3657" y="2610"/>
              <a:ext cx="2331" cy="161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61923" name="Rectangle 347"/>
          <p:cNvSpPr>
            <a:spLocks noChangeArrowheads="1"/>
          </p:cNvSpPr>
          <p:nvPr/>
        </p:nvSpPr>
        <p:spPr bwMode="auto">
          <a:xfrm>
            <a:off x="-15759" y="3106738"/>
            <a:ext cx="5572125" cy="4665662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1800"/>
          </a:p>
        </p:txBody>
      </p:sp>
      <p:grpSp>
        <p:nvGrpSpPr>
          <p:cNvPr id="182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183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184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185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186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187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188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89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92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193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94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195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196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197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198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99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15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16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17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18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19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20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24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25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26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27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9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0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31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32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33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34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5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36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37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38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39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40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41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42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43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44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45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46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7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48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49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52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3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4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5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58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60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61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62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63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4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65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66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67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68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69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70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71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272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273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274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275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76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77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78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79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280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81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282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3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4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285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286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287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291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297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92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3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4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5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6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8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289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290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299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300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301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302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303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304" name="Rectangle 525"/>
          <p:cNvSpPr>
            <a:spLocks noChangeArrowheads="1"/>
          </p:cNvSpPr>
          <p:nvPr/>
        </p:nvSpPr>
        <p:spPr bwMode="auto">
          <a:xfrm>
            <a:off x="3914774" y="234876"/>
            <a:ext cx="13319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Ricphakpatmei</a:t>
            </a:r>
            <a:r>
              <a:rPr lang="en-US" sz="1400" b="1" dirty="0">
                <a:solidFill>
                  <a:srgbClr val="000000"/>
                </a:solidFill>
                <a:latin typeface="Helvetica" charset="0"/>
              </a:rPr>
              <a:t>!</a:t>
            </a:r>
            <a:endParaRPr lang="en-US" dirty="0">
              <a:latin typeface="Engravers MT" charset="0"/>
            </a:endParaRPr>
          </a:p>
        </p:txBody>
      </p:sp>
      <p:sp>
        <p:nvSpPr>
          <p:cNvPr id="305" name="Rectangle 526"/>
          <p:cNvSpPr>
            <a:spLocks noChangeArrowheads="1"/>
          </p:cNvSpPr>
          <p:nvPr/>
        </p:nvSpPr>
        <p:spPr bwMode="auto">
          <a:xfrm>
            <a:off x="3983037" y="14213"/>
            <a:ext cx="12414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Muhzwngnunc</a:t>
            </a:r>
            <a:endParaRPr lang="en-US" dirty="0">
              <a:latin typeface="Engravers MT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1216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6716" grpId="0"/>
      <p:bldP spid="121688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16386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6387" name="Text Box 4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6388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34264" name="Picture 24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665628"/>
            <a:ext cx="3649662" cy="445860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034260" name="AutoShape 20"/>
          <p:cNvSpPr>
            <a:spLocks noChangeArrowheads="1"/>
          </p:cNvSpPr>
          <p:nvPr/>
        </p:nvSpPr>
        <p:spPr bwMode="auto">
          <a:xfrm>
            <a:off x="2279650" y="1754188"/>
            <a:ext cx="1249363" cy="40132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4261" name="AutoShape 21"/>
          <p:cNvSpPr>
            <a:spLocks noChangeArrowheads="1"/>
          </p:cNvSpPr>
          <p:nvPr/>
        </p:nvSpPr>
        <p:spPr bwMode="auto">
          <a:xfrm>
            <a:off x="5018088" y="2765425"/>
            <a:ext cx="3619500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4262" name="Line 22"/>
          <p:cNvSpPr>
            <a:spLocks noChangeShapeType="1"/>
          </p:cNvSpPr>
          <p:nvPr/>
        </p:nvSpPr>
        <p:spPr bwMode="auto">
          <a:xfrm flipH="1">
            <a:off x="3506788" y="3082925"/>
            <a:ext cx="1492250" cy="5413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6397" name="Text Box 23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07</a:t>
            </a:r>
          </a:p>
        </p:txBody>
      </p:sp>
      <p:sp>
        <p:nvSpPr>
          <p:cNvPr id="15" name="Text Box 14">
            <a:extLst>
              <a:ext uri="{FF2B5EF4-FFF2-40B4-BE49-F238E27FC236}">
                <a16:creationId xmlns:a16="http://schemas.microsoft.com/office/drawing/2014/main" id="{C7B9878F-8E0B-4E71-81CD-085427A60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225" y="1790700"/>
            <a:ext cx="402113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KINCHAKH LUANV</a:t>
            </a:r>
          </a:p>
        </p:txBody>
      </p:sp>
      <p:sp>
        <p:nvSpPr>
          <p:cNvPr id="16" name="Text Box 15">
            <a:extLst>
              <a:ext uri="{FF2B5EF4-FFF2-40B4-BE49-F238E27FC236}">
                <a16:creationId xmlns:a16="http://schemas.microsoft.com/office/drawing/2014/main" id="{DFFE82DE-8D19-403F-8991-1F89584B2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199" y="2882900"/>
            <a:ext cx="3859213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RIAK lev RUANVRY</a:t>
            </a:r>
          </a:p>
        </p:txBody>
      </p:sp>
      <p:sp>
        <p:nvSpPr>
          <p:cNvPr id="17" name="Text Box 16">
            <a:extLst>
              <a:ext uri="{FF2B5EF4-FFF2-40B4-BE49-F238E27FC236}">
                <a16:creationId xmlns:a16="http://schemas.microsoft.com/office/drawing/2014/main" id="{73C0059A-407E-4E3D-B1E2-EA35B522D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18" name="Text Box 17">
            <a:extLst>
              <a:ext uri="{FF2B5EF4-FFF2-40B4-BE49-F238E27FC236}">
                <a16:creationId xmlns:a16="http://schemas.microsoft.com/office/drawing/2014/main" id="{11191684-ADB0-432C-99E7-10470E1D9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NINGTOW KHANG BANSIN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4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60" grpId="0" animBg="1"/>
      <p:bldP spid="1034261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346"/>
          <p:cNvSpPr>
            <a:spLocks noChangeArrowheads="1"/>
          </p:cNvSpPr>
          <p:nvPr/>
        </p:nvSpPr>
        <p:spPr bwMode="auto">
          <a:xfrm>
            <a:off x="5511800" y="0"/>
            <a:ext cx="4548188" cy="7772400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2" name="Rectangle 2"/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63843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3844" name="Rectangle 121"/>
          <p:cNvSpPr>
            <a:spLocks noChangeArrowheads="1"/>
          </p:cNvSpPr>
          <p:nvPr/>
        </p:nvSpPr>
        <p:spPr bwMode="auto">
          <a:xfrm>
            <a:off x="3932238" y="4365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>
              <a:latin typeface="Helvetica" charset="0"/>
            </a:endParaRPr>
          </a:p>
        </p:txBody>
      </p:sp>
      <p:sp>
        <p:nvSpPr>
          <p:cNvPr id="163846" name="Line 125"/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47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48" name="Rectangle 128"/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163849" name="Rectangle 129"/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3850" name="Rectangle 131"/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63851" name="Rectangle 132"/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>
              <a:latin typeface="Helvetica" charset="0"/>
            </a:endParaRPr>
          </a:p>
        </p:txBody>
      </p:sp>
      <p:sp>
        <p:nvSpPr>
          <p:cNvPr id="163852" name="Freeform 133"/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3" name="Freeform 134"/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4" name="Freeform 135"/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5" name="Line 138"/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6" name="Line 139"/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7" name="Line 140"/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Line 141"/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Line 142"/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0" name="Line 143"/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1" name="Line 144"/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Rectangle 149"/>
          <p:cNvSpPr>
            <a:spLocks noChangeArrowheads="1"/>
          </p:cNvSpPr>
          <p:nvPr/>
        </p:nvSpPr>
        <p:spPr bwMode="auto">
          <a:xfrm>
            <a:off x="4019550" y="2897188"/>
            <a:ext cx="38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163863" name="Rectangle 150"/>
          <p:cNvSpPr>
            <a:spLocks noChangeArrowheads="1"/>
          </p:cNvSpPr>
          <p:nvPr/>
        </p:nvSpPr>
        <p:spPr bwMode="auto">
          <a:xfrm>
            <a:off x="3825875" y="1231900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3864" name="Line 151"/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Rectangle 152"/>
          <p:cNvSpPr>
            <a:spLocks noChangeArrowheads="1"/>
          </p:cNvSpPr>
          <p:nvPr/>
        </p:nvSpPr>
        <p:spPr bwMode="auto">
          <a:xfrm>
            <a:off x="4240213" y="2822575"/>
            <a:ext cx="91050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LIVENAI</a:t>
            </a:r>
            <a:endParaRPr lang="en-US" sz="1600" i="1" dirty="0">
              <a:latin typeface="Helvetica" charset="0"/>
            </a:endParaRPr>
          </a:p>
        </p:txBody>
      </p:sp>
      <p:sp>
        <p:nvSpPr>
          <p:cNvPr id="163866" name="Rectangle 153"/>
          <p:cNvSpPr>
            <a:spLocks noChangeArrowheads="1"/>
          </p:cNvSpPr>
          <p:nvPr/>
        </p:nvSpPr>
        <p:spPr bwMode="auto">
          <a:xfrm>
            <a:off x="4238625" y="1870075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SARAEL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3867" name="Rectangle 154"/>
          <p:cNvSpPr>
            <a:spLocks noChangeArrowheads="1"/>
          </p:cNvSpPr>
          <p:nvPr/>
        </p:nvSpPr>
        <p:spPr bwMode="auto">
          <a:xfrm>
            <a:off x="4230688" y="2476500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AK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3868" name="Rectangle 155"/>
          <p:cNvSpPr>
            <a:spLocks noChangeArrowheads="1"/>
          </p:cNvSpPr>
          <p:nvPr/>
        </p:nvSpPr>
        <p:spPr bwMode="auto">
          <a:xfrm>
            <a:off x="4240213" y="2170113"/>
            <a:ext cx="7950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ASPER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3869" name="Rectangle 156"/>
          <p:cNvSpPr>
            <a:spLocks noChangeArrowheads="1"/>
          </p:cNvSpPr>
          <p:nvPr/>
        </p:nvSpPr>
        <p:spPr bwMode="auto">
          <a:xfrm>
            <a:off x="4252913" y="4084638"/>
            <a:ext cx="21800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3870" name="Rectangle 157"/>
          <p:cNvSpPr>
            <a:spLocks noChangeArrowheads="1"/>
          </p:cNvSpPr>
          <p:nvPr/>
        </p:nvSpPr>
        <p:spPr bwMode="auto">
          <a:xfrm>
            <a:off x="3708015" y="4414838"/>
            <a:ext cx="138588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AI</a:t>
            </a:r>
          </a:p>
        </p:txBody>
      </p:sp>
      <p:sp>
        <p:nvSpPr>
          <p:cNvPr id="163871" name="Rectangle 158"/>
          <p:cNvSpPr>
            <a:spLocks noChangeArrowheads="1"/>
          </p:cNvSpPr>
          <p:nvPr/>
        </p:nvSpPr>
        <p:spPr bwMode="auto">
          <a:xfrm>
            <a:off x="4244975" y="496888"/>
            <a:ext cx="5001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3872" name="Rectangle 159"/>
          <p:cNvSpPr>
            <a:spLocks noChangeArrowheads="1"/>
          </p:cNvSpPr>
          <p:nvPr/>
        </p:nvSpPr>
        <p:spPr bwMode="auto">
          <a:xfrm>
            <a:off x="4260850" y="800100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3873" name="Rectangle 165"/>
          <p:cNvSpPr>
            <a:spLocks noChangeArrowheads="1"/>
          </p:cNvSpPr>
          <p:nvPr/>
        </p:nvSpPr>
        <p:spPr bwMode="auto">
          <a:xfrm>
            <a:off x="3918258" y="4773613"/>
            <a:ext cx="14954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UT THE</a:t>
            </a:r>
          </a:p>
        </p:txBody>
      </p:sp>
      <p:sp>
        <p:nvSpPr>
          <p:cNvPr id="163874" name="Line 166"/>
          <p:cNvSpPr>
            <a:spLocks noChangeShapeType="1"/>
          </p:cNvSpPr>
          <p:nvPr/>
        </p:nvSpPr>
        <p:spPr bwMode="auto">
          <a:xfrm>
            <a:off x="3889337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75" name="Rectangle 168"/>
          <p:cNvSpPr>
            <a:spLocks noChangeArrowheads="1"/>
          </p:cNvSpPr>
          <p:nvPr/>
        </p:nvSpPr>
        <p:spPr bwMode="auto">
          <a:xfrm>
            <a:off x="4243388" y="3771900"/>
            <a:ext cx="487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ANV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3876" name="Line 169"/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77" name="Rectangle 170"/>
          <p:cNvSpPr>
            <a:spLocks noChangeArrowheads="1"/>
          </p:cNvSpPr>
          <p:nvPr/>
        </p:nvSpPr>
        <p:spPr bwMode="auto">
          <a:xfrm>
            <a:off x="3925888" y="74771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3878" name="Rectangle 171"/>
          <p:cNvSpPr>
            <a:spLocks noChangeArrowheads="1"/>
          </p:cNvSpPr>
          <p:nvPr/>
        </p:nvSpPr>
        <p:spPr bwMode="auto">
          <a:xfrm>
            <a:off x="3957638" y="10525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3879" name="Rectangle 172"/>
          <p:cNvSpPr>
            <a:spLocks noChangeArrowheads="1"/>
          </p:cNvSpPr>
          <p:nvPr/>
        </p:nvSpPr>
        <p:spPr bwMode="auto">
          <a:xfrm>
            <a:off x="4243388" y="1133475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3880" name="Rectangle 173"/>
          <p:cNvSpPr>
            <a:spLocks noChangeArrowheads="1"/>
          </p:cNvSpPr>
          <p:nvPr/>
        </p:nvSpPr>
        <p:spPr bwMode="auto">
          <a:xfrm>
            <a:off x="3984625" y="1808163"/>
            <a:ext cx="841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I</a:t>
            </a:r>
            <a:endParaRPr lang="en-US" sz="2400" b="1">
              <a:latin typeface="Helvetica" charset="0"/>
            </a:endParaRPr>
          </a:p>
        </p:txBody>
      </p:sp>
      <p:sp>
        <p:nvSpPr>
          <p:cNvPr id="163881" name="Rectangle 174"/>
          <p:cNvSpPr>
            <a:spLocks noChangeArrowheads="1"/>
          </p:cNvSpPr>
          <p:nvPr/>
        </p:nvSpPr>
        <p:spPr bwMode="auto">
          <a:xfrm>
            <a:off x="3944938" y="20939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3882" name="Rectangle 175"/>
          <p:cNvSpPr>
            <a:spLocks noChangeArrowheads="1"/>
          </p:cNvSpPr>
          <p:nvPr/>
        </p:nvSpPr>
        <p:spPr bwMode="auto">
          <a:xfrm>
            <a:off x="3905250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163883" name="Rectangle 176"/>
          <p:cNvSpPr>
            <a:spLocks noChangeArrowheads="1"/>
          </p:cNvSpPr>
          <p:nvPr/>
        </p:nvSpPr>
        <p:spPr bwMode="auto">
          <a:xfrm>
            <a:off x="3908425" y="27543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O</a:t>
            </a:r>
            <a:endParaRPr lang="en-US" sz="2400" b="1">
              <a:latin typeface="Helvetica" charset="0"/>
            </a:endParaRPr>
          </a:p>
        </p:txBody>
      </p:sp>
      <p:sp>
        <p:nvSpPr>
          <p:cNvPr id="163884" name="Rectangle 177"/>
          <p:cNvSpPr>
            <a:spLocks noChangeArrowheads="1"/>
          </p:cNvSpPr>
          <p:nvPr/>
        </p:nvSpPr>
        <p:spPr bwMode="auto">
          <a:xfrm>
            <a:off x="3965575" y="3370263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3885" name="Rectangle 178"/>
          <p:cNvSpPr>
            <a:spLocks noChangeArrowheads="1"/>
          </p:cNvSpPr>
          <p:nvPr/>
        </p:nvSpPr>
        <p:spPr bwMode="auto">
          <a:xfrm>
            <a:off x="3929063" y="369411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L</a:t>
            </a:r>
            <a:endParaRPr lang="en-US" sz="2400" b="1">
              <a:latin typeface="Helvetica" charset="0"/>
            </a:endParaRPr>
          </a:p>
        </p:txBody>
      </p:sp>
      <p:sp>
        <p:nvSpPr>
          <p:cNvPr id="163886" name="Rectangle 179"/>
          <p:cNvSpPr>
            <a:spLocks noChangeArrowheads="1"/>
          </p:cNvSpPr>
          <p:nvPr/>
        </p:nvSpPr>
        <p:spPr bwMode="auto">
          <a:xfrm>
            <a:off x="3927475" y="40306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3887" name="Rectangle 180"/>
          <p:cNvSpPr>
            <a:spLocks noChangeArrowheads="1"/>
          </p:cNvSpPr>
          <p:nvPr/>
        </p:nvSpPr>
        <p:spPr bwMode="auto">
          <a:xfrm>
            <a:off x="3927475" y="43989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N</a:t>
            </a:r>
            <a:endParaRPr lang="en-US" sz="2400" b="1">
              <a:latin typeface="Helvetica" charset="0"/>
            </a:endParaRPr>
          </a:p>
        </p:txBody>
      </p:sp>
      <p:sp>
        <p:nvSpPr>
          <p:cNvPr id="163888" name="Rectangle 181"/>
          <p:cNvSpPr>
            <a:spLocks noChangeArrowheads="1"/>
          </p:cNvSpPr>
          <p:nvPr/>
        </p:nvSpPr>
        <p:spPr bwMode="auto">
          <a:xfrm>
            <a:off x="3948113" y="475456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163889" name="Rectangle 187"/>
          <p:cNvSpPr>
            <a:spLocks noChangeArrowheads="1"/>
          </p:cNvSpPr>
          <p:nvPr/>
        </p:nvSpPr>
        <p:spPr bwMode="auto">
          <a:xfrm>
            <a:off x="4240213" y="3471863"/>
            <a:ext cx="10683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i="1">
                <a:solidFill>
                  <a:srgbClr val="000000"/>
                </a:solidFill>
                <a:latin typeface="Helvetica" charset="0"/>
              </a:rPr>
              <a:t>ERUSALEM</a:t>
            </a:r>
            <a:endParaRPr lang="en-US" sz="1400" i="1">
              <a:latin typeface="Helvetica" charset="0"/>
            </a:endParaRPr>
          </a:p>
        </p:txBody>
      </p:sp>
      <p:sp>
        <p:nvSpPr>
          <p:cNvPr id="1218748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4656138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63891" name="Rectangle 189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3892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754" name="Rectangle 194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8761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63895" name="Freeform 136"/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6" name="Freeform 137"/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99" name="Rectangle 227"/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3977" name="Rectangle 344"/>
          <p:cNvSpPr>
            <a:spLocks noChangeArrowheads="1"/>
          </p:cNvSpPr>
          <p:nvPr/>
        </p:nvSpPr>
        <p:spPr bwMode="auto">
          <a:xfrm>
            <a:off x="19107" y="5085229"/>
            <a:ext cx="5507038" cy="2668587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1800"/>
          </a:p>
        </p:txBody>
      </p:sp>
      <p:sp>
        <p:nvSpPr>
          <p:cNvPr id="163980" name="Rectangle 358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18753" name="Picture 1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697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63982" name="Text Box 359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79</a:t>
            </a:r>
          </a:p>
        </p:txBody>
      </p:sp>
      <p:sp>
        <p:nvSpPr>
          <p:cNvPr id="163983" name="Text Box 360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18923" name="Text Box 363"/>
          <p:cNvSpPr txBox="1">
            <a:spLocks noChangeArrowheads="1"/>
          </p:cNvSpPr>
          <p:nvPr/>
        </p:nvSpPr>
        <p:spPr bwMode="auto">
          <a:xfrm>
            <a:off x="6446838" y="4221163"/>
            <a:ext cx="3033712" cy="25241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endParaRPr lang="en-US" sz="2400" b="1" dirty="0">
              <a:solidFill>
                <a:srgbClr val="FFFF00"/>
              </a:solidFill>
              <a:effectLst>
                <a:outerShdw blurRad="50800" dist="889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r>
              <a:rPr lang="ja-JP" alt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“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Jerusalem</a:t>
            </a:r>
          </a:p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   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Lanv</a:t>
            </a:r>
            <a:endParaRPr lang="en-US" sz="2400" b="1" dirty="0">
              <a:solidFill>
                <a:srgbClr val="FFFF00"/>
              </a:solidFill>
              <a:effectLst>
                <a:outerShdw blurRad="50800" dist="889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     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Hei</a:t>
            </a:r>
            <a:endParaRPr lang="en-US" sz="2400" b="1" dirty="0">
              <a:solidFill>
                <a:srgbClr val="FFFF00"/>
              </a:solidFill>
              <a:effectLst>
                <a:outerShdw blurRad="50800" dist="889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       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Nai</a:t>
            </a:r>
            <a:endParaRPr lang="en-US" sz="2400" b="1" dirty="0">
              <a:solidFill>
                <a:srgbClr val="FFFF00"/>
              </a:solidFill>
              <a:effectLst>
                <a:outerShdw blurRad="50800" dist="88900" dir="2700000" algn="tl" rotWithShape="0">
                  <a:srgbClr val="000000"/>
                </a:outerShdw>
              </a:effectLst>
              <a:latin typeface="Helvetica" charset="0"/>
            </a:endParaRPr>
          </a:p>
          <a:p>
            <a:pPr algn="l">
              <a:lnSpc>
                <a:spcPct val="50000"/>
              </a:lnSpc>
              <a:spcBef>
                <a:spcPct val="70000"/>
              </a:spcBef>
              <a:defRPr/>
            </a:pP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           </a:t>
            </a:r>
            <a:r>
              <a:rPr lang="en-US" sz="2400" b="1" dirty="0" err="1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Zut</a:t>
            </a:r>
            <a:r>
              <a:rPr 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 the.</a:t>
            </a:r>
            <a:r>
              <a:rPr lang="ja-JP" altLang="en-US" sz="2400" b="1" dirty="0">
                <a:solidFill>
                  <a:srgbClr val="FFFF00"/>
                </a:solidFill>
                <a:effectLst>
                  <a:outerShdw blurRad="50800" dist="88900" dir="2700000" algn="tl" rotWithShape="0">
                    <a:srgbClr val="000000"/>
                  </a:outerShdw>
                </a:effectLst>
                <a:latin typeface="Helvetica" charset="0"/>
              </a:rPr>
              <a:t>”</a:t>
            </a:r>
            <a:endParaRPr lang="en-US" sz="2400" b="1" dirty="0">
              <a:solidFill>
                <a:srgbClr val="FFFF00"/>
              </a:solidFill>
              <a:effectLst>
                <a:outerShdw blurRad="50800" dist="88900" dir="2700000" algn="tl" rotWithShape="0">
                  <a:srgbClr val="000000"/>
                </a:outerShdw>
              </a:effectLst>
              <a:latin typeface="Helvetica" charset="0"/>
            </a:endParaRPr>
          </a:p>
        </p:txBody>
      </p:sp>
      <p:sp>
        <p:nvSpPr>
          <p:cNvPr id="1218924" name="Rectangle 364"/>
          <p:cNvSpPr>
            <a:spLocks noChangeArrowheads="1"/>
          </p:cNvSpPr>
          <p:nvPr/>
        </p:nvSpPr>
        <p:spPr bwMode="auto">
          <a:xfrm>
            <a:off x="3822700" y="3322638"/>
            <a:ext cx="1625600" cy="1792287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2" name="Group 361"/>
          <p:cNvGrpSpPr>
            <a:grpSpLocks/>
          </p:cNvGrpSpPr>
          <p:nvPr/>
        </p:nvGrpSpPr>
        <p:grpSpPr bwMode="auto">
          <a:xfrm>
            <a:off x="5792788" y="4024313"/>
            <a:ext cx="3713162" cy="2803525"/>
            <a:chOff x="3649" y="2535"/>
            <a:chExt cx="2339" cy="1766"/>
          </a:xfrm>
        </p:grpSpPr>
        <p:sp>
          <p:nvSpPr>
            <p:cNvPr id="1218764" name="Rectangle 204"/>
            <p:cNvSpPr>
              <a:spLocks noChangeArrowheads="1"/>
            </p:cNvSpPr>
            <p:nvPr/>
          </p:nvSpPr>
          <p:spPr bwMode="auto">
            <a:xfrm>
              <a:off x="3649" y="2620"/>
              <a:ext cx="2325" cy="2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32F04D"/>
                  </a:solidFill>
                  <a:latin typeface="Helvetica" charset="0"/>
                </a:rPr>
                <a:t>NINGTOW BANSIN:</a:t>
              </a:r>
              <a:endParaRPr lang="en-US" sz="4000" b="1" dirty="0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8772" name="AutoShape 212"/>
            <p:cNvSpPr>
              <a:spLocks noChangeArrowheads="1"/>
            </p:cNvSpPr>
            <p:nvPr/>
          </p:nvSpPr>
          <p:spPr bwMode="auto">
            <a:xfrm>
              <a:off x="3657" y="2535"/>
              <a:ext cx="2331" cy="176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grpSp>
        <p:nvGrpSpPr>
          <p:cNvPr id="198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199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200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201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202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203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204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205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208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209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10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211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212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213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214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15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31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32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33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34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35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36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9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0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1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2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3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47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48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49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50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1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2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53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54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55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56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57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58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59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60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61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62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3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4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65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68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74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5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76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77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78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79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0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81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2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83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84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85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86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87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288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289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290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291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2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3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4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95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296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97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298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9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0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301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302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303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07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13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4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8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4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305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306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315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316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317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318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319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320" name="Rectangle 525"/>
          <p:cNvSpPr>
            <a:spLocks noChangeArrowheads="1"/>
          </p:cNvSpPr>
          <p:nvPr/>
        </p:nvSpPr>
        <p:spPr bwMode="auto">
          <a:xfrm>
            <a:off x="3914774" y="234876"/>
            <a:ext cx="13319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Ricphakpatmei</a:t>
            </a:r>
            <a:r>
              <a:rPr lang="en-US" sz="1400" b="1" dirty="0">
                <a:solidFill>
                  <a:srgbClr val="000000"/>
                </a:solidFill>
                <a:latin typeface="Helvetica" charset="0"/>
              </a:rPr>
              <a:t>!</a:t>
            </a:r>
            <a:endParaRPr lang="en-US" dirty="0">
              <a:latin typeface="Engravers MT" charset="0"/>
            </a:endParaRPr>
          </a:p>
        </p:txBody>
      </p:sp>
      <p:sp>
        <p:nvSpPr>
          <p:cNvPr id="321" name="Rectangle 526"/>
          <p:cNvSpPr>
            <a:spLocks noChangeArrowheads="1"/>
          </p:cNvSpPr>
          <p:nvPr/>
        </p:nvSpPr>
        <p:spPr bwMode="auto">
          <a:xfrm>
            <a:off x="3983037" y="14213"/>
            <a:ext cx="12414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Muhzwngnunc</a:t>
            </a:r>
            <a:endParaRPr lang="en-US" dirty="0">
              <a:latin typeface="Engravers MT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000"/>
                                        <p:tgtEl>
                                          <p:spTgt spid="121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923" grpId="0"/>
      <p:bldP spid="121892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356"/>
          <p:cNvSpPr>
            <a:spLocks noChangeArrowheads="1"/>
          </p:cNvSpPr>
          <p:nvPr/>
        </p:nvSpPr>
        <p:spPr bwMode="auto">
          <a:xfrm>
            <a:off x="5527675" y="0"/>
            <a:ext cx="4532313" cy="7772400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0" name="Rectangle 2"/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65891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5892" name="Rectangle 121"/>
          <p:cNvSpPr>
            <a:spLocks noChangeArrowheads="1"/>
          </p:cNvSpPr>
          <p:nvPr/>
        </p:nvSpPr>
        <p:spPr bwMode="auto">
          <a:xfrm>
            <a:off x="3932238" y="4365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>
              <a:latin typeface="Helvetica" charset="0"/>
            </a:endParaRPr>
          </a:p>
        </p:txBody>
      </p:sp>
      <p:sp>
        <p:nvSpPr>
          <p:cNvPr id="165894" name="Line 125"/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5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6" name="Rectangle 127"/>
          <p:cNvSpPr>
            <a:spLocks noChangeArrowheads="1"/>
          </p:cNvSpPr>
          <p:nvPr/>
        </p:nvSpPr>
        <p:spPr bwMode="auto">
          <a:xfrm>
            <a:off x="4197350" y="5353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5897" name="Rectangle 128"/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165898" name="Rectangle 129"/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5899" name="Rectangle 131"/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65900" name="Rectangle 132"/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>
              <a:latin typeface="Helvetica" charset="0"/>
            </a:endParaRPr>
          </a:p>
        </p:txBody>
      </p:sp>
      <p:sp>
        <p:nvSpPr>
          <p:cNvPr id="165901" name="Freeform 133"/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2" name="Freeform 134"/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3" name="Freeform 135"/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4" name="Freeform 136"/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5" name="Freeform 137"/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6" name="Line 138"/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7" name="Line 139"/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8" name="Line 140"/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9" name="Line 141"/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0" name="Line 142"/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1" name="Line 143"/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2" name="Line 144"/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3" name="Line 145"/>
          <p:cNvSpPr>
            <a:spLocks noChangeShapeType="1"/>
          </p:cNvSpPr>
          <p:nvPr/>
        </p:nvSpPr>
        <p:spPr bwMode="auto">
          <a:xfrm>
            <a:off x="3910013" y="5646738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4" name="Line 146"/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5" name="Rectangle 149"/>
          <p:cNvSpPr>
            <a:spLocks noChangeArrowheads="1"/>
          </p:cNvSpPr>
          <p:nvPr/>
        </p:nvSpPr>
        <p:spPr bwMode="auto">
          <a:xfrm>
            <a:off x="4019550" y="2897188"/>
            <a:ext cx="38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165916" name="Rectangle 150"/>
          <p:cNvSpPr>
            <a:spLocks noChangeArrowheads="1"/>
          </p:cNvSpPr>
          <p:nvPr/>
        </p:nvSpPr>
        <p:spPr bwMode="auto">
          <a:xfrm>
            <a:off x="3825875" y="1231900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5917" name="Line 151"/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8" name="Rectangle 152"/>
          <p:cNvSpPr>
            <a:spLocks noChangeArrowheads="1"/>
          </p:cNvSpPr>
          <p:nvPr/>
        </p:nvSpPr>
        <p:spPr bwMode="auto">
          <a:xfrm>
            <a:off x="4240213" y="2822575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LIVE NAI</a:t>
            </a:r>
            <a:endParaRPr lang="en-US" sz="1600" i="1" dirty="0">
              <a:latin typeface="Helvetica" charset="0"/>
            </a:endParaRPr>
          </a:p>
        </p:txBody>
      </p:sp>
      <p:sp>
        <p:nvSpPr>
          <p:cNvPr id="165919" name="Rectangle 153"/>
          <p:cNvSpPr>
            <a:spLocks noChangeArrowheads="1"/>
          </p:cNvSpPr>
          <p:nvPr/>
        </p:nvSpPr>
        <p:spPr bwMode="auto">
          <a:xfrm>
            <a:off x="4238625" y="1870075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SARAEL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0" name="Rectangle 154"/>
          <p:cNvSpPr>
            <a:spLocks noChangeArrowheads="1"/>
          </p:cNvSpPr>
          <p:nvPr/>
        </p:nvSpPr>
        <p:spPr bwMode="auto">
          <a:xfrm>
            <a:off x="4230688" y="2476500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AK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1" name="Rectangle 155"/>
          <p:cNvSpPr>
            <a:spLocks noChangeArrowheads="1"/>
          </p:cNvSpPr>
          <p:nvPr/>
        </p:nvSpPr>
        <p:spPr bwMode="auto">
          <a:xfrm>
            <a:off x="4240213" y="2170113"/>
            <a:ext cx="7950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ASPER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2" name="Rectangle 156"/>
          <p:cNvSpPr>
            <a:spLocks noChangeArrowheads="1"/>
          </p:cNvSpPr>
          <p:nvPr/>
        </p:nvSpPr>
        <p:spPr bwMode="auto">
          <a:xfrm>
            <a:off x="4252913" y="4084638"/>
            <a:ext cx="21800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3" name="Rectangle 157"/>
          <p:cNvSpPr>
            <a:spLocks noChangeArrowheads="1"/>
          </p:cNvSpPr>
          <p:nvPr/>
        </p:nvSpPr>
        <p:spPr bwMode="auto">
          <a:xfrm>
            <a:off x="3663411" y="4414838"/>
            <a:ext cx="138588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AI</a:t>
            </a:r>
          </a:p>
        </p:txBody>
      </p:sp>
      <p:sp>
        <p:nvSpPr>
          <p:cNvPr id="165924" name="Rectangle 158"/>
          <p:cNvSpPr>
            <a:spLocks noChangeArrowheads="1"/>
          </p:cNvSpPr>
          <p:nvPr/>
        </p:nvSpPr>
        <p:spPr bwMode="auto">
          <a:xfrm>
            <a:off x="4244975" y="496888"/>
            <a:ext cx="5001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5925" name="Rectangle 159"/>
          <p:cNvSpPr>
            <a:spLocks noChangeArrowheads="1"/>
          </p:cNvSpPr>
          <p:nvPr/>
        </p:nvSpPr>
        <p:spPr bwMode="auto">
          <a:xfrm>
            <a:off x="4260850" y="800100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5926" name="Rectangle 160"/>
          <p:cNvSpPr>
            <a:spLocks noChangeArrowheads="1"/>
          </p:cNvSpPr>
          <p:nvPr/>
        </p:nvSpPr>
        <p:spPr bwMode="auto">
          <a:xfrm>
            <a:off x="4248150" y="5411788"/>
            <a:ext cx="15645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GYPKHOURUI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7" name="Rectangle 161"/>
          <p:cNvSpPr>
            <a:spLocks noChangeArrowheads="1"/>
          </p:cNvSpPr>
          <p:nvPr/>
        </p:nvSpPr>
        <p:spPr bwMode="auto">
          <a:xfrm>
            <a:off x="4249738" y="5743575"/>
            <a:ext cx="13892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UAKPATTHE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28" name="Rectangle 165"/>
          <p:cNvSpPr>
            <a:spLocks noChangeArrowheads="1"/>
          </p:cNvSpPr>
          <p:nvPr/>
        </p:nvSpPr>
        <p:spPr bwMode="auto">
          <a:xfrm>
            <a:off x="3929409" y="4773613"/>
            <a:ext cx="14954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UTTHE</a:t>
            </a:r>
          </a:p>
        </p:txBody>
      </p:sp>
      <p:sp>
        <p:nvSpPr>
          <p:cNvPr id="165929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30" name="Rectangle 168"/>
          <p:cNvSpPr>
            <a:spLocks noChangeArrowheads="1"/>
          </p:cNvSpPr>
          <p:nvPr/>
        </p:nvSpPr>
        <p:spPr bwMode="auto">
          <a:xfrm>
            <a:off x="4243388" y="3771900"/>
            <a:ext cx="487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ANV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5931" name="Line 169"/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32" name="Rectangle 170"/>
          <p:cNvSpPr>
            <a:spLocks noChangeArrowheads="1"/>
          </p:cNvSpPr>
          <p:nvPr/>
        </p:nvSpPr>
        <p:spPr bwMode="auto">
          <a:xfrm>
            <a:off x="3925888" y="74771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5933" name="Rectangle 171"/>
          <p:cNvSpPr>
            <a:spLocks noChangeArrowheads="1"/>
          </p:cNvSpPr>
          <p:nvPr/>
        </p:nvSpPr>
        <p:spPr bwMode="auto">
          <a:xfrm>
            <a:off x="3957638" y="10525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5934" name="Rectangle 172"/>
          <p:cNvSpPr>
            <a:spLocks noChangeArrowheads="1"/>
          </p:cNvSpPr>
          <p:nvPr/>
        </p:nvSpPr>
        <p:spPr bwMode="auto">
          <a:xfrm>
            <a:off x="4243388" y="1133475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5935" name="Rectangle 173"/>
          <p:cNvSpPr>
            <a:spLocks noChangeArrowheads="1"/>
          </p:cNvSpPr>
          <p:nvPr/>
        </p:nvSpPr>
        <p:spPr bwMode="auto">
          <a:xfrm>
            <a:off x="3984625" y="1808163"/>
            <a:ext cx="841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I</a:t>
            </a:r>
            <a:endParaRPr lang="en-US" sz="2400" b="1">
              <a:latin typeface="Helvetica" charset="0"/>
            </a:endParaRPr>
          </a:p>
        </p:txBody>
      </p:sp>
      <p:sp>
        <p:nvSpPr>
          <p:cNvPr id="165936" name="Rectangle 174"/>
          <p:cNvSpPr>
            <a:spLocks noChangeArrowheads="1"/>
          </p:cNvSpPr>
          <p:nvPr/>
        </p:nvSpPr>
        <p:spPr bwMode="auto">
          <a:xfrm>
            <a:off x="3944938" y="209391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5937" name="Rectangle 175"/>
          <p:cNvSpPr>
            <a:spLocks noChangeArrowheads="1"/>
          </p:cNvSpPr>
          <p:nvPr/>
        </p:nvSpPr>
        <p:spPr bwMode="auto">
          <a:xfrm>
            <a:off x="3905250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165938" name="Rectangle 176"/>
          <p:cNvSpPr>
            <a:spLocks noChangeArrowheads="1"/>
          </p:cNvSpPr>
          <p:nvPr/>
        </p:nvSpPr>
        <p:spPr bwMode="auto">
          <a:xfrm>
            <a:off x="3908425" y="27543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O</a:t>
            </a:r>
            <a:endParaRPr lang="en-US" sz="2400" b="1">
              <a:latin typeface="Helvetica" charset="0"/>
            </a:endParaRPr>
          </a:p>
        </p:txBody>
      </p:sp>
      <p:sp>
        <p:nvSpPr>
          <p:cNvPr id="165939" name="Rectangle 177"/>
          <p:cNvSpPr>
            <a:spLocks noChangeArrowheads="1"/>
          </p:cNvSpPr>
          <p:nvPr/>
        </p:nvSpPr>
        <p:spPr bwMode="auto">
          <a:xfrm>
            <a:off x="3965575" y="3370263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5940" name="Rectangle 178"/>
          <p:cNvSpPr>
            <a:spLocks noChangeArrowheads="1"/>
          </p:cNvSpPr>
          <p:nvPr/>
        </p:nvSpPr>
        <p:spPr bwMode="auto">
          <a:xfrm>
            <a:off x="3929063" y="369411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L</a:t>
            </a:r>
            <a:endParaRPr lang="en-US" sz="2400" b="1">
              <a:latin typeface="Helvetica" charset="0"/>
            </a:endParaRPr>
          </a:p>
        </p:txBody>
      </p:sp>
      <p:sp>
        <p:nvSpPr>
          <p:cNvPr id="165941" name="Rectangle 179"/>
          <p:cNvSpPr>
            <a:spLocks noChangeArrowheads="1"/>
          </p:cNvSpPr>
          <p:nvPr/>
        </p:nvSpPr>
        <p:spPr bwMode="auto">
          <a:xfrm>
            <a:off x="3927475" y="40306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5942" name="Rectangle 180"/>
          <p:cNvSpPr>
            <a:spLocks noChangeArrowheads="1"/>
          </p:cNvSpPr>
          <p:nvPr/>
        </p:nvSpPr>
        <p:spPr bwMode="auto">
          <a:xfrm>
            <a:off x="3927475" y="43989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N</a:t>
            </a:r>
            <a:endParaRPr lang="en-US" sz="2400" b="1">
              <a:latin typeface="Helvetica" charset="0"/>
            </a:endParaRPr>
          </a:p>
        </p:txBody>
      </p:sp>
      <p:sp>
        <p:nvSpPr>
          <p:cNvPr id="165943" name="Rectangle 181"/>
          <p:cNvSpPr>
            <a:spLocks noChangeArrowheads="1"/>
          </p:cNvSpPr>
          <p:nvPr/>
        </p:nvSpPr>
        <p:spPr bwMode="auto">
          <a:xfrm>
            <a:off x="3948113" y="475456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165944" name="Rectangle 182"/>
          <p:cNvSpPr>
            <a:spLocks noChangeArrowheads="1"/>
          </p:cNvSpPr>
          <p:nvPr/>
        </p:nvSpPr>
        <p:spPr bwMode="auto">
          <a:xfrm>
            <a:off x="3921125" y="5338763"/>
            <a:ext cx="20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E</a:t>
            </a:r>
            <a:endParaRPr lang="en-US" sz="2400" b="1">
              <a:latin typeface="Helvetica" charset="0"/>
            </a:endParaRPr>
          </a:p>
        </p:txBody>
      </p:sp>
      <p:sp>
        <p:nvSpPr>
          <p:cNvPr id="165945" name="Rectangle 183"/>
          <p:cNvSpPr>
            <a:spLocks noChangeArrowheads="1"/>
          </p:cNvSpPr>
          <p:nvPr/>
        </p:nvSpPr>
        <p:spPr bwMode="auto">
          <a:xfrm>
            <a:off x="3924300" y="56753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D</a:t>
            </a:r>
            <a:endParaRPr lang="en-US" sz="2400" b="1">
              <a:latin typeface="Helvetica" charset="0"/>
            </a:endParaRPr>
          </a:p>
        </p:txBody>
      </p:sp>
      <p:sp>
        <p:nvSpPr>
          <p:cNvPr id="165946" name="Rectangle 187"/>
          <p:cNvSpPr>
            <a:spLocks noChangeArrowheads="1"/>
          </p:cNvSpPr>
          <p:nvPr/>
        </p:nvSpPr>
        <p:spPr bwMode="auto">
          <a:xfrm>
            <a:off x="4240213" y="3471863"/>
            <a:ext cx="10683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i="1">
                <a:solidFill>
                  <a:srgbClr val="000000"/>
                </a:solidFill>
                <a:latin typeface="Helvetica" charset="0"/>
              </a:rPr>
              <a:t>ERUSALEM</a:t>
            </a:r>
            <a:endParaRPr lang="en-US" sz="1400" i="1">
              <a:latin typeface="Helvetica" charset="0"/>
            </a:endParaRPr>
          </a:p>
        </p:txBody>
      </p:sp>
      <p:sp>
        <p:nvSpPr>
          <p:cNvPr id="165947" name="Rectangle 189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5948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0802" name="Rectangle 194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0814" name="Text Box 206"/>
          <p:cNvSpPr txBox="1">
            <a:spLocks noChangeArrowheads="1"/>
          </p:cNvSpPr>
          <p:nvPr/>
        </p:nvSpPr>
        <p:spPr bwMode="auto">
          <a:xfrm>
            <a:off x="6211935" y="5010150"/>
            <a:ext cx="3482927" cy="127419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l">
              <a:lnSpc>
                <a:spcPct val="12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“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Egypkhourui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 </a:t>
            </a:r>
            <a:br>
              <a:rPr lang="en-US" sz="3200" b="1" dirty="0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</a:br>
            <a:r>
              <a:rPr lang="en-US" sz="3200" b="1" dirty="0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  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Duakpatthe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635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!”</a:t>
            </a:r>
          </a:p>
        </p:txBody>
      </p:sp>
      <p:sp>
        <p:nvSpPr>
          <p:cNvPr id="1220796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5662613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65954" name="Rectangle 229"/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6032" name="Rectangle 354"/>
          <p:cNvSpPr>
            <a:spLocks noChangeArrowheads="1"/>
          </p:cNvSpPr>
          <p:nvPr/>
        </p:nvSpPr>
        <p:spPr bwMode="auto">
          <a:xfrm>
            <a:off x="-16466" y="6081612"/>
            <a:ext cx="5540375" cy="1684337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1220809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66036" name="Rectangle 366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0801" name="Picture 1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570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66038" name="Text Box 367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80</a:t>
            </a:r>
          </a:p>
        </p:txBody>
      </p:sp>
      <p:sp>
        <p:nvSpPr>
          <p:cNvPr id="166039" name="Text Box 368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20979" name="Rectangle 371"/>
          <p:cNvSpPr>
            <a:spLocks noChangeArrowheads="1"/>
          </p:cNvSpPr>
          <p:nvPr/>
        </p:nvSpPr>
        <p:spPr bwMode="auto">
          <a:xfrm>
            <a:off x="3822700" y="5262563"/>
            <a:ext cx="1625600" cy="8445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2" name="Group 369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20813" name="Rectangle 205"/>
            <p:cNvSpPr>
              <a:spLocks noChangeArrowheads="1"/>
            </p:cNvSpPr>
            <p:nvPr/>
          </p:nvSpPr>
          <p:spPr bwMode="auto">
            <a:xfrm>
              <a:off x="3649" y="2890"/>
              <a:ext cx="2325" cy="2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32F04D"/>
                  </a:solidFill>
                  <a:latin typeface="Helvetica" charset="0"/>
                </a:rPr>
                <a:t>NINGTOW BANSIN:</a:t>
              </a:r>
              <a:endParaRPr lang="en-US" sz="4000" b="1" dirty="0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20830" name="AutoShape 222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grpSp>
        <p:nvGrpSpPr>
          <p:cNvPr id="205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206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207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208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209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210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211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212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215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216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17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218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219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220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221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22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4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38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39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40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41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42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43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7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8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49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0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2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3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54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55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56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57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8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59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60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61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62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63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64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65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66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67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68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69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0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1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72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3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4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75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81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83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84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85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86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7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88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89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90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91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2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3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4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295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296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297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298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9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0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1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302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303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304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305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6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7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308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309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310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14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20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1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15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1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312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313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322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323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324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325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326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327" name="Rectangle 525"/>
          <p:cNvSpPr>
            <a:spLocks noChangeArrowheads="1"/>
          </p:cNvSpPr>
          <p:nvPr/>
        </p:nvSpPr>
        <p:spPr bwMode="auto">
          <a:xfrm>
            <a:off x="3914774" y="234876"/>
            <a:ext cx="13319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Ricphakpatmei</a:t>
            </a:r>
            <a:r>
              <a:rPr lang="en-US" sz="1400" b="1" dirty="0">
                <a:solidFill>
                  <a:srgbClr val="000000"/>
                </a:solidFill>
                <a:latin typeface="Helvetica" charset="0"/>
              </a:rPr>
              <a:t>!</a:t>
            </a:r>
            <a:endParaRPr lang="en-US" dirty="0">
              <a:latin typeface="Engravers MT" charset="0"/>
            </a:endParaRPr>
          </a:p>
        </p:txBody>
      </p:sp>
      <p:sp>
        <p:nvSpPr>
          <p:cNvPr id="328" name="Rectangle 526"/>
          <p:cNvSpPr>
            <a:spLocks noChangeArrowheads="1"/>
          </p:cNvSpPr>
          <p:nvPr/>
        </p:nvSpPr>
        <p:spPr bwMode="auto">
          <a:xfrm>
            <a:off x="3983037" y="14213"/>
            <a:ext cx="12414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Muhzwngnunc</a:t>
            </a:r>
            <a:endParaRPr lang="en-US" dirty="0">
              <a:latin typeface="Engravers MT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220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0814" grpId="0"/>
      <p:bldP spid="1220979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2"/>
          <p:cNvSpPr>
            <a:spLocks noChangeArrowheads="1"/>
          </p:cNvSpPr>
          <p:nvPr/>
        </p:nvSpPr>
        <p:spPr bwMode="auto">
          <a:xfrm>
            <a:off x="4681538" y="1214438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67938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7939" name="Rectangle 121"/>
          <p:cNvSpPr>
            <a:spLocks noChangeArrowheads="1"/>
          </p:cNvSpPr>
          <p:nvPr/>
        </p:nvSpPr>
        <p:spPr bwMode="auto">
          <a:xfrm>
            <a:off x="3933825" y="43656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>
              <a:latin typeface="Helvetica" charset="0"/>
            </a:endParaRPr>
          </a:p>
        </p:txBody>
      </p:sp>
      <p:sp>
        <p:nvSpPr>
          <p:cNvPr id="167941" name="Line 125"/>
          <p:cNvSpPr>
            <a:spLocks noChangeShapeType="1"/>
          </p:cNvSpPr>
          <p:nvPr/>
        </p:nvSpPr>
        <p:spPr bwMode="auto">
          <a:xfrm>
            <a:off x="3941763" y="1046163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2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3" name="Rectangle 127"/>
          <p:cNvSpPr>
            <a:spLocks noChangeArrowheads="1"/>
          </p:cNvSpPr>
          <p:nvPr/>
        </p:nvSpPr>
        <p:spPr bwMode="auto">
          <a:xfrm>
            <a:off x="4197350" y="5353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7944" name="Rectangle 128"/>
          <p:cNvSpPr>
            <a:spLocks noChangeArrowheads="1"/>
          </p:cNvSpPr>
          <p:nvPr/>
        </p:nvSpPr>
        <p:spPr bwMode="auto">
          <a:xfrm>
            <a:off x="4125913" y="1654175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167945" name="Rectangle 129"/>
          <p:cNvSpPr>
            <a:spLocks noChangeArrowheads="1"/>
          </p:cNvSpPr>
          <p:nvPr/>
        </p:nvSpPr>
        <p:spPr bwMode="auto">
          <a:xfrm>
            <a:off x="4125913" y="1797050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7946" name="Rectangle 130"/>
          <p:cNvSpPr>
            <a:spLocks noChangeArrowheads="1"/>
          </p:cNvSpPr>
          <p:nvPr/>
        </p:nvSpPr>
        <p:spPr bwMode="auto">
          <a:xfrm>
            <a:off x="4019550" y="63293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7947" name="Rectangle 131"/>
          <p:cNvSpPr>
            <a:spLocks noChangeArrowheads="1"/>
          </p:cNvSpPr>
          <p:nvPr/>
        </p:nvSpPr>
        <p:spPr bwMode="auto">
          <a:xfrm>
            <a:off x="4214813" y="3201988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167948" name="Rectangle 132"/>
          <p:cNvSpPr>
            <a:spLocks noChangeArrowheads="1"/>
          </p:cNvSpPr>
          <p:nvPr/>
        </p:nvSpPr>
        <p:spPr bwMode="auto">
          <a:xfrm>
            <a:off x="4214813" y="3325813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>
              <a:latin typeface="Helvetica" charset="0"/>
            </a:endParaRPr>
          </a:p>
        </p:txBody>
      </p:sp>
      <p:sp>
        <p:nvSpPr>
          <p:cNvPr id="167949" name="Freeform 133"/>
          <p:cNvSpPr>
            <a:spLocks/>
          </p:cNvSpPr>
          <p:nvPr/>
        </p:nvSpPr>
        <p:spPr bwMode="auto">
          <a:xfrm>
            <a:off x="3941763" y="1539875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0" name="Freeform 134"/>
          <p:cNvSpPr>
            <a:spLocks/>
          </p:cNvSpPr>
          <p:nvPr/>
        </p:nvSpPr>
        <p:spPr bwMode="auto">
          <a:xfrm>
            <a:off x="4206875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1" name="Freeform 135"/>
          <p:cNvSpPr>
            <a:spLocks/>
          </p:cNvSpPr>
          <p:nvPr/>
        </p:nvSpPr>
        <p:spPr bwMode="auto">
          <a:xfrm>
            <a:off x="447198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2" name="Freeform 136"/>
          <p:cNvSpPr>
            <a:spLocks/>
          </p:cNvSpPr>
          <p:nvPr/>
        </p:nvSpPr>
        <p:spPr bwMode="auto">
          <a:xfrm>
            <a:off x="4721225" y="1539875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3" name="Freeform 137"/>
          <p:cNvSpPr>
            <a:spLocks/>
          </p:cNvSpPr>
          <p:nvPr/>
        </p:nvSpPr>
        <p:spPr bwMode="auto">
          <a:xfrm>
            <a:off x="4986338" y="1539875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4" name="Line 138"/>
          <p:cNvSpPr>
            <a:spLocks noChangeShapeType="1"/>
          </p:cNvSpPr>
          <p:nvPr/>
        </p:nvSpPr>
        <p:spPr bwMode="auto">
          <a:xfrm>
            <a:off x="3941763" y="210820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5" name="Line 139"/>
          <p:cNvSpPr>
            <a:spLocks noChangeShapeType="1"/>
          </p:cNvSpPr>
          <p:nvPr/>
        </p:nvSpPr>
        <p:spPr bwMode="auto">
          <a:xfrm flipV="1">
            <a:off x="3922713" y="2406650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6" name="Line 140"/>
          <p:cNvSpPr>
            <a:spLocks noChangeShapeType="1"/>
          </p:cNvSpPr>
          <p:nvPr/>
        </p:nvSpPr>
        <p:spPr bwMode="auto">
          <a:xfrm>
            <a:off x="3929063" y="2741613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7" name="Line 141"/>
          <p:cNvSpPr>
            <a:spLocks noChangeShapeType="1"/>
          </p:cNvSpPr>
          <p:nvPr/>
        </p:nvSpPr>
        <p:spPr bwMode="auto">
          <a:xfrm>
            <a:off x="3910013" y="3065463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8" name="Line 142"/>
          <p:cNvSpPr>
            <a:spLocks noChangeShapeType="1"/>
          </p:cNvSpPr>
          <p:nvPr/>
        </p:nvSpPr>
        <p:spPr bwMode="auto">
          <a:xfrm flipV="1">
            <a:off x="3924300" y="3683000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9" name="Line 143"/>
          <p:cNvSpPr>
            <a:spLocks noChangeShapeType="1"/>
          </p:cNvSpPr>
          <p:nvPr/>
        </p:nvSpPr>
        <p:spPr bwMode="auto">
          <a:xfrm flipV="1">
            <a:off x="3902075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0" name="Line 144"/>
          <p:cNvSpPr>
            <a:spLocks noChangeShapeType="1"/>
          </p:cNvSpPr>
          <p:nvPr/>
        </p:nvSpPr>
        <p:spPr bwMode="auto">
          <a:xfrm>
            <a:off x="3905250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1" name="Line 145"/>
          <p:cNvSpPr>
            <a:spLocks noChangeShapeType="1"/>
          </p:cNvSpPr>
          <p:nvPr/>
        </p:nvSpPr>
        <p:spPr bwMode="auto">
          <a:xfrm>
            <a:off x="3910013" y="5646738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2" name="Line 146"/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3" name="Line 147"/>
          <p:cNvSpPr>
            <a:spLocks noChangeShapeType="1"/>
          </p:cNvSpPr>
          <p:nvPr/>
        </p:nvSpPr>
        <p:spPr bwMode="auto">
          <a:xfrm>
            <a:off x="3941763" y="6623050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4" name="Line 148"/>
          <p:cNvSpPr>
            <a:spLocks noChangeShapeType="1"/>
          </p:cNvSpPr>
          <p:nvPr/>
        </p:nvSpPr>
        <p:spPr bwMode="auto">
          <a:xfrm>
            <a:off x="3941763" y="7243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5" name="Rectangle 149"/>
          <p:cNvSpPr>
            <a:spLocks noChangeArrowheads="1"/>
          </p:cNvSpPr>
          <p:nvPr/>
        </p:nvSpPr>
        <p:spPr bwMode="auto">
          <a:xfrm>
            <a:off x="4019550" y="2897188"/>
            <a:ext cx="38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167966" name="Rectangle 150"/>
          <p:cNvSpPr>
            <a:spLocks noChangeArrowheads="1"/>
          </p:cNvSpPr>
          <p:nvPr/>
        </p:nvSpPr>
        <p:spPr bwMode="auto">
          <a:xfrm>
            <a:off x="3825875" y="1231900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167967" name="Line 151"/>
          <p:cNvSpPr>
            <a:spLocks noChangeShapeType="1"/>
          </p:cNvSpPr>
          <p:nvPr/>
        </p:nvSpPr>
        <p:spPr bwMode="auto">
          <a:xfrm>
            <a:off x="3925888" y="758825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68" name="Rectangle 152"/>
          <p:cNvSpPr>
            <a:spLocks noChangeArrowheads="1"/>
          </p:cNvSpPr>
          <p:nvPr/>
        </p:nvSpPr>
        <p:spPr bwMode="auto">
          <a:xfrm>
            <a:off x="4240213" y="2822575"/>
            <a:ext cx="91050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LIVENAI</a:t>
            </a:r>
            <a:endParaRPr lang="en-US" sz="1600" i="1" dirty="0">
              <a:latin typeface="Helvetica" charset="0"/>
            </a:endParaRPr>
          </a:p>
        </p:txBody>
      </p:sp>
      <p:sp>
        <p:nvSpPr>
          <p:cNvPr id="167969" name="Rectangle 153"/>
          <p:cNvSpPr>
            <a:spLocks noChangeArrowheads="1"/>
          </p:cNvSpPr>
          <p:nvPr/>
        </p:nvSpPr>
        <p:spPr bwMode="auto">
          <a:xfrm>
            <a:off x="4238625" y="1870075"/>
            <a:ext cx="10089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SARAEL 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0" name="Rectangle 154"/>
          <p:cNvSpPr>
            <a:spLocks noChangeArrowheads="1"/>
          </p:cNvSpPr>
          <p:nvPr/>
        </p:nvSpPr>
        <p:spPr bwMode="auto">
          <a:xfrm>
            <a:off x="4230688" y="2476500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AK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1" name="Rectangle 155"/>
          <p:cNvSpPr>
            <a:spLocks noChangeArrowheads="1"/>
          </p:cNvSpPr>
          <p:nvPr/>
        </p:nvSpPr>
        <p:spPr bwMode="auto">
          <a:xfrm>
            <a:off x="4240213" y="2170113"/>
            <a:ext cx="7950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ASPER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2" name="Rectangle 156"/>
          <p:cNvSpPr>
            <a:spLocks noChangeArrowheads="1"/>
          </p:cNvSpPr>
          <p:nvPr/>
        </p:nvSpPr>
        <p:spPr bwMode="auto">
          <a:xfrm>
            <a:off x="4252913" y="4084638"/>
            <a:ext cx="21800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3" name="Rectangle 157"/>
          <p:cNvSpPr>
            <a:spLocks noChangeArrowheads="1"/>
          </p:cNvSpPr>
          <p:nvPr/>
        </p:nvSpPr>
        <p:spPr bwMode="auto">
          <a:xfrm>
            <a:off x="3696864" y="4414838"/>
            <a:ext cx="138588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AI</a:t>
            </a:r>
          </a:p>
        </p:txBody>
      </p:sp>
      <p:sp>
        <p:nvSpPr>
          <p:cNvPr id="167974" name="Rectangle 158"/>
          <p:cNvSpPr>
            <a:spLocks noChangeArrowheads="1"/>
          </p:cNvSpPr>
          <p:nvPr/>
        </p:nvSpPr>
        <p:spPr bwMode="auto">
          <a:xfrm>
            <a:off x="4244975" y="496888"/>
            <a:ext cx="5001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7975" name="Rectangle 159"/>
          <p:cNvSpPr>
            <a:spLocks noChangeArrowheads="1"/>
          </p:cNvSpPr>
          <p:nvPr/>
        </p:nvSpPr>
        <p:spPr bwMode="auto">
          <a:xfrm>
            <a:off x="4260850" y="800100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7976" name="Rectangle 160"/>
          <p:cNvSpPr>
            <a:spLocks noChangeArrowheads="1"/>
          </p:cNvSpPr>
          <p:nvPr/>
        </p:nvSpPr>
        <p:spPr bwMode="auto">
          <a:xfrm>
            <a:off x="4248150" y="5411788"/>
            <a:ext cx="183383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GYPTKHOU RUI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7" name="Rectangle 161"/>
          <p:cNvSpPr>
            <a:spLocks noChangeArrowheads="1"/>
          </p:cNvSpPr>
          <p:nvPr/>
        </p:nvSpPr>
        <p:spPr bwMode="auto">
          <a:xfrm>
            <a:off x="4249738" y="5743575"/>
            <a:ext cx="13892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UAKPATTHE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8" name="Rectangle 162"/>
          <p:cNvSpPr>
            <a:spLocks noChangeArrowheads="1"/>
          </p:cNvSpPr>
          <p:nvPr/>
        </p:nvSpPr>
        <p:spPr bwMode="auto">
          <a:xfrm>
            <a:off x="4232275" y="6389688"/>
            <a:ext cx="11028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EINUNHEI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79" name="Rectangle 163"/>
          <p:cNvSpPr>
            <a:spLocks noChangeArrowheads="1"/>
          </p:cNvSpPr>
          <p:nvPr/>
        </p:nvSpPr>
        <p:spPr bwMode="auto">
          <a:xfrm>
            <a:off x="4238625" y="6686550"/>
            <a:ext cx="120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AYLOUMEI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80" name="Rectangle 164"/>
          <p:cNvSpPr>
            <a:spLocks noChangeArrowheads="1"/>
          </p:cNvSpPr>
          <p:nvPr/>
        </p:nvSpPr>
        <p:spPr bwMode="auto">
          <a:xfrm>
            <a:off x="4243388" y="7010400"/>
            <a:ext cx="11028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EINUNC E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81" name="Rectangle 165"/>
          <p:cNvSpPr>
            <a:spLocks noChangeArrowheads="1"/>
          </p:cNvSpPr>
          <p:nvPr/>
        </p:nvSpPr>
        <p:spPr bwMode="auto">
          <a:xfrm>
            <a:off x="3895956" y="4773613"/>
            <a:ext cx="14954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UTTHE</a:t>
            </a:r>
          </a:p>
        </p:txBody>
      </p:sp>
      <p:sp>
        <p:nvSpPr>
          <p:cNvPr id="167982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83" name="Line 167"/>
          <p:cNvSpPr>
            <a:spLocks noChangeShapeType="1"/>
          </p:cNvSpPr>
          <p:nvPr/>
        </p:nvSpPr>
        <p:spPr bwMode="auto">
          <a:xfrm flipV="1">
            <a:off x="3933825" y="6924675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84" name="Rectangle 168"/>
          <p:cNvSpPr>
            <a:spLocks noChangeArrowheads="1"/>
          </p:cNvSpPr>
          <p:nvPr/>
        </p:nvSpPr>
        <p:spPr bwMode="auto">
          <a:xfrm>
            <a:off x="4243388" y="3771900"/>
            <a:ext cx="487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ANV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167985" name="Line 169"/>
          <p:cNvSpPr>
            <a:spLocks noChangeShapeType="1"/>
          </p:cNvSpPr>
          <p:nvPr/>
        </p:nvSpPr>
        <p:spPr bwMode="auto">
          <a:xfrm>
            <a:off x="3910013" y="4005263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86" name="Rectangle 170"/>
          <p:cNvSpPr>
            <a:spLocks noChangeArrowheads="1"/>
          </p:cNvSpPr>
          <p:nvPr/>
        </p:nvSpPr>
        <p:spPr bwMode="auto">
          <a:xfrm>
            <a:off x="3927475" y="747713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7987" name="Rectangle 171"/>
          <p:cNvSpPr>
            <a:spLocks noChangeArrowheads="1"/>
          </p:cNvSpPr>
          <p:nvPr/>
        </p:nvSpPr>
        <p:spPr bwMode="auto">
          <a:xfrm>
            <a:off x="3959225" y="1052513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7988" name="Rectangle 172"/>
          <p:cNvSpPr>
            <a:spLocks noChangeArrowheads="1"/>
          </p:cNvSpPr>
          <p:nvPr/>
        </p:nvSpPr>
        <p:spPr bwMode="auto">
          <a:xfrm>
            <a:off x="4243388" y="1133475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167989" name="Rectangle 173"/>
          <p:cNvSpPr>
            <a:spLocks noChangeArrowheads="1"/>
          </p:cNvSpPr>
          <p:nvPr/>
        </p:nvSpPr>
        <p:spPr bwMode="auto">
          <a:xfrm>
            <a:off x="3984625" y="1808163"/>
            <a:ext cx="841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I</a:t>
            </a:r>
            <a:endParaRPr lang="en-US" sz="2400" b="1">
              <a:latin typeface="Helvetica" charset="0"/>
            </a:endParaRPr>
          </a:p>
        </p:txBody>
      </p:sp>
      <p:sp>
        <p:nvSpPr>
          <p:cNvPr id="167990" name="Rectangle 174"/>
          <p:cNvSpPr>
            <a:spLocks noChangeArrowheads="1"/>
          </p:cNvSpPr>
          <p:nvPr/>
        </p:nvSpPr>
        <p:spPr bwMode="auto">
          <a:xfrm>
            <a:off x="3946525" y="2093913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7991" name="Rectangle 175"/>
          <p:cNvSpPr>
            <a:spLocks noChangeArrowheads="1"/>
          </p:cNvSpPr>
          <p:nvPr/>
        </p:nvSpPr>
        <p:spPr bwMode="auto">
          <a:xfrm>
            <a:off x="3906838" y="24241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167992" name="Rectangle 176"/>
          <p:cNvSpPr>
            <a:spLocks noChangeArrowheads="1"/>
          </p:cNvSpPr>
          <p:nvPr/>
        </p:nvSpPr>
        <p:spPr bwMode="auto">
          <a:xfrm>
            <a:off x="3908425" y="2754313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O</a:t>
            </a:r>
            <a:endParaRPr lang="en-US" sz="2400" b="1">
              <a:latin typeface="Helvetica" charset="0"/>
            </a:endParaRPr>
          </a:p>
        </p:txBody>
      </p:sp>
      <p:sp>
        <p:nvSpPr>
          <p:cNvPr id="167993" name="Rectangle 177"/>
          <p:cNvSpPr>
            <a:spLocks noChangeArrowheads="1"/>
          </p:cNvSpPr>
          <p:nvPr/>
        </p:nvSpPr>
        <p:spPr bwMode="auto">
          <a:xfrm>
            <a:off x="3967163" y="3370263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167994" name="Rectangle 178"/>
          <p:cNvSpPr>
            <a:spLocks noChangeArrowheads="1"/>
          </p:cNvSpPr>
          <p:nvPr/>
        </p:nvSpPr>
        <p:spPr bwMode="auto">
          <a:xfrm>
            <a:off x="3929063" y="369411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L</a:t>
            </a:r>
            <a:endParaRPr lang="en-US" sz="2400" b="1">
              <a:latin typeface="Helvetica" charset="0"/>
            </a:endParaRPr>
          </a:p>
        </p:txBody>
      </p:sp>
      <p:sp>
        <p:nvSpPr>
          <p:cNvPr id="167995" name="Rectangle 179"/>
          <p:cNvSpPr>
            <a:spLocks noChangeArrowheads="1"/>
          </p:cNvSpPr>
          <p:nvPr/>
        </p:nvSpPr>
        <p:spPr bwMode="auto">
          <a:xfrm>
            <a:off x="3929063" y="40306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7996" name="Rectangle 180"/>
          <p:cNvSpPr>
            <a:spLocks noChangeArrowheads="1"/>
          </p:cNvSpPr>
          <p:nvPr/>
        </p:nvSpPr>
        <p:spPr bwMode="auto">
          <a:xfrm>
            <a:off x="3929063" y="43989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N</a:t>
            </a:r>
            <a:endParaRPr lang="en-US" sz="2400" b="1">
              <a:latin typeface="Helvetica" charset="0"/>
            </a:endParaRPr>
          </a:p>
        </p:txBody>
      </p:sp>
      <p:sp>
        <p:nvSpPr>
          <p:cNvPr id="167997" name="Rectangle 181"/>
          <p:cNvSpPr>
            <a:spLocks noChangeArrowheads="1"/>
          </p:cNvSpPr>
          <p:nvPr/>
        </p:nvSpPr>
        <p:spPr bwMode="auto">
          <a:xfrm>
            <a:off x="3948113" y="475456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167998" name="Rectangle 182"/>
          <p:cNvSpPr>
            <a:spLocks noChangeArrowheads="1"/>
          </p:cNvSpPr>
          <p:nvPr/>
        </p:nvSpPr>
        <p:spPr bwMode="auto">
          <a:xfrm>
            <a:off x="3921125" y="5338763"/>
            <a:ext cx="20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E</a:t>
            </a:r>
            <a:endParaRPr lang="en-US" sz="2400" b="1">
              <a:latin typeface="Helvetica" charset="0"/>
            </a:endParaRPr>
          </a:p>
        </p:txBody>
      </p:sp>
      <p:sp>
        <p:nvSpPr>
          <p:cNvPr id="167999" name="Rectangle 183"/>
          <p:cNvSpPr>
            <a:spLocks noChangeArrowheads="1"/>
          </p:cNvSpPr>
          <p:nvPr/>
        </p:nvSpPr>
        <p:spPr bwMode="auto">
          <a:xfrm>
            <a:off x="3925888" y="567531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D</a:t>
            </a:r>
            <a:endParaRPr lang="en-US" sz="2400" b="1">
              <a:latin typeface="Helvetica" charset="0"/>
            </a:endParaRPr>
          </a:p>
        </p:txBody>
      </p:sp>
      <p:sp>
        <p:nvSpPr>
          <p:cNvPr id="168000" name="Rectangle 184"/>
          <p:cNvSpPr>
            <a:spLocks noChangeArrowheads="1"/>
          </p:cNvSpPr>
          <p:nvPr/>
        </p:nvSpPr>
        <p:spPr bwMode="auto">
          <a:xfrm>
            <a:off x="3925888" y="6316663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168001" name="Rectangle 185"/>
          <p:cNvSpPr>
            <a:spLocks noChangeArrowheads="1"/>
          </p:cNvSpPr>
          <p:nvPr/>
        </p:nvSpPr>
        <p:spPr bwMode="auto">
          <a:xfrm>
            <a:off x="3932238" y="6621463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168002" name="Rectangle 186"/>
          <p:cNvSpPr>
            <a:spLocks noChangeArrowheads="1"/>
          </p:cNvSpPr>
          <p:nvPr/>
        </p:nvSpPr>
        <p:spPr bwMode="auto">
          <a:xfrm>
            <a:off x="3905250" y="6945313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168003" name="Rectangle 187"/>
          <p:cNvSpPr>
            <a:spLocks noChangeArrowheads="1"/>
          </p:cNvSpPr>
          <p:nvPr/>
        </p:nvSpPr>
        <p:spPr bwMode="auto">
          <a:xfrm>
            <a:off x="4240213" y="3471863"/>
            <a:ext cx="10683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i="1">
                <a:solidFill>
                  <a:srgbClr val="000000"/>
                </a:solidFill>
                <a:latin typeface="Helvetica" charset="0"/>
              </a:rPr>
              <a:t>ERUSALEM</a:t>
            </a:r>
            <a:endParaRPr lang="en-US" sz="1400" i="1">
              <a:latin typeface="Helvetica" charset="0"/>
            </a:endParaRPr>
          </a:p>
        </p:txBody>
      </p:sp>
      <p:sp>
        <p:nvSpPr>
          <p:cNvPr id="168004" name="Rectangle 189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68005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2850" name="Rectangle 194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2857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22861" name="Text Box 205"/>
          <p:cNvSpPr txBox="1">
            <a:spLocks noChangeArrowheads="1"/>
          </p:cNvSpPr>
          <p:nvPr/>
        </p:nvSpPr>
        <p:spPr bwMode="auto">
          <a:xfrm>
            <a:off x="6149975" y="4932363"/>
            <a:ext cx="3048000" cy="16430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“</a:t>
            </a: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Heinunhei</a:t>
            </a:r>
            <a:endParaRPr lang="en-US" sz="3200" b="1" dirty="0">
              <a:solidFill>
                <a:srgbClr val="FFF819"/>
              </a:solidFill>
              <a:effectLst>
                <a:outerShdw blurRad="50800" dist="76200" dir="2700000" algn="tl" rotWithShape="0">
                  <a:srgbClr val="000000"/>
                </a:outerShdw>
              </a:effectLst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Zayloumei</a:t>
            </a:r>
            <a:endParaRPr lang="en-US" sz="3200" b="1" dirty="0">
              <a:solidFill>
                <a:srgbClr val="FFF819"/>
              </a:solidFill>
              <a:effectLst>
                <a:outerShdw blurRad="50800" dist="76200" dir="2700000" algn="tl" rotWithShape="0">
                  <a:srgbClr val="000000"/>
                </a:outerShdw>
              </a:effectLst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r>
              <a:rPr lang="en-US" sz="3200" b="1" dirty="0" err="1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Meinunc</a:t>
            </a:r>
            <a:r>
              <a:rPr lang="en-US" sz="3200" b="1" dirty="0">
                <a:solidFill>
                  <a:srgbClr val="FFF819"/>
                </a:solidFill>
                <a:effectLst>
                  <a:outerShdw blurRad="50800" dist="76200" dir="2700000" algn="tl" rotWithShape="0">
                    <a:srgbClr val="000000"/>
                  </a:outerShdw>
                </a:effectLst>
                <a:latin typeface="Helvetica" charset="0"/>
                <a:ea typeface="+mn-ea"/>
                <a:cs typeface="+mn-cs"/>
              </a:rPr>
              <a:t> e” </a:t>
            </a:r>
          </a:p>
        </p:txBody>
      </p:sp>
      <p:sp>
        <p:nvSpPr>
          <p:cNvPr id="1222844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68012" name="Rectangle 226"/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8092" name="Rectangle 357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2849" name="Picture 1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697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68094" name="Text Box 358"/>
          <p:cNvSpPr txBox="1">
            <a:spLocks noChangeArrowheads="1"/>
          </p:cNvSpPr>
          <p:nvPr/>
        </p:nvSpPr>
        <p:spPr bwMode="auto">
          <a:xfrm>
            <a:off x="9015413" y="7518400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81</a:t>
            </a:r>
          </a:p>
        </p:txBody>
      </p:sp>
      <p:sp>
        <p:nvSpPr>
          <p:cNvPr id="168095" name="Text Box 359"/>
          <p:cNvSpPr txBox="1">
            <a:spLocks noChangeArrowheads="1"/>
          </p:cNvSpPr>
          <p:nvPr/>
        </p:nvSpPr>
        <p:spPr bwMode="auto">
          <a:xfrm>
            <a:off x="8531225" y="7518400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23018" name="Rectangle 362"/>
          <p:cNvSpPr>
            <a:spLocks noChangeArrowheads="1"/>
          </p:cNvSpPr>
          <p:nvPr/>
        </p:nvSpPr>
        <p:spPr bwMode="auto">
          <a:xfrm>
            <a:off x="3822700" y="6267450"/>
            <a:ext cx="1625600" cy="11493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grpSp>
        <p:nvGrpSpPr>
          <p:cNvPr id="12" name="Group 360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22859" name="AutoShape 203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222860" name="Rectangle 204"/>
            <p:cNvSpPr>
              <a:spLocks noChangeArrowheads="1"/>
            </p:cNvSpPr>
            <p:nvPr/>
          </p:nvSpPr>
          <p:spPr bwMode="auto">
            <a:xfrm>
              <a:off x="3649" y="2836"/>
              <a:ext cx="2325" cy="25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32F04D"/>
                  </a:solidFill>
                  <a:latin typeface="Helvetica" charset="0"/>
                </a:rPr>
                <a:t>NINGTOW BANSIN:</a:t>
              </a:r>
              <a:endParaRPr lang="en-US" sz="4000" b="1" dirty="0">
                <a:solidFill>
                  <a:srgbClr val="32F04D"/>
                </a:solidFill>
                <a:latin typeface="Helvetica" charset="0"/>
              </a:endParaRPr>
            </a:p>
          </p:txBody>
        </p:sp>
      </p:grpSp>
      <p:grpSp>
        <p:nvGrpSpPr>
          <p:cNvPr id="213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214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215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216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217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218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219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220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2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223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224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25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226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227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228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229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30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4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46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47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48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49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50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51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2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4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5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6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7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8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9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0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1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62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63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64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65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6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7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68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69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70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71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72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73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74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75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76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77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8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9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80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1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83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89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91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92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93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94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5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96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7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98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99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300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301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302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303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304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305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306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7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8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9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310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311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312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313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14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15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316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317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318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22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28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9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23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9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330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331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332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333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334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335" name="Rectangle 525"/>
          <p:cNvSpPr>
            <a:spLocks noChangeArrowheads="1"/>
          </p:cNvSpPr>
          <p:nvPr/>
        </p:nvSpPr>
        <p:spPr bwMode="auto">
          <a:xfrm>
            <a:off x="3914774" y="234876"/>
            <a:ext cx="13319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Ricphakpatmei</a:t>
            </a:r>
            <a:r>
              <a:rPr lang="en-US" sz="1400" b="1" dirty="0">
                <a:solidFill>
                  <a:srgbClr val="000000"/>
                </a:solidFill>
                <a:latin typeface="Helvetica" charset="0"/>
              </a:rPr>
              <a:t>!</a:t>
            </a:r>
            <a:endParaRPr lang="en-US" dirty="0">
              <a:latin typeface="Engravers MT" charset="0"/>
            </a:endParaRPr>
          </a:p>
        </p:txBody>
      </p:sp>
      <p:sp>
        <p:nvSpPr>
          <p:cNvPr id="336" name="Rectangle 526"/>
          <p:cNvSpPr>
            <a:spLocks noChangeArrowheads="1"/>
          </p:cNvSpPr>
          <p:nvPr/>
        </p:nvSpPr>
        <p:spPr bwMode="auto">
          <a:xfrm>
            <a:off x="3983037" y="14213"/>
            <a:ext cx="12414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Muhzwngnunc</a:t>
            </a:r>
            <a:endParaRPr lang="en-US" dirty="0">
              <a:latin typeface="Engravers MT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122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2861" grpId="0"/>
      <p:bldP spid="122301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7" name="Rectangle 9"/>
          <p:cNvSpPr>
            <a:spLocks noChangeArrowheads="1"/>
          </p:cNvSpPr>
          <p:nvPr/>
        </p:nvSpPr>
        <p:spPr bwMode="auto">
          <a:xfrm>
            <a:off x="104775" y="7426325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69988" name="Rectangle 10"/>
          <p:cNvSpPr>
            <a:spLocks noChangeArrowheads="1"/>
          </p:cNvSpPr>
          <p:nvPr/>
        </p:nvSpPr>
        <p:spPr bwMode="auto">
          <a:xfrm>
            <a:off x="2384425" y="7107238"/>
            <a:ext cx="1454150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4892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70132" name="Rectangle 189"/>
          <p:cNvSpPr>
            <a:spLocks noChangeArrowheads="1"/>
          </p:cNvSpPr>
          <p:nvPr/>
        </p:nvSpPr>
        <p:spPr bwMode="auto">
          <a:xfrm>
            <a:off x="5629275" y="328613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0133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0" y="336550"/>
            <a:ext cx="4081463" cy="710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4898" name="Rectangle 194"/>
          <p:cNvSpPr>
            <a:spLocks noChangeArrowheads="1"/>
          </p:cNvSpPr>
          <p:nvPr/>
        </p:nvSpPr>
        <p:spPr bwMode="auto">
          <a:xfrm>
            <a:off x="6827838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4901" name="Rectangle 197"/>
          <p:cNvSpPr>
            <a:spLocks noChangeArrowheads="1"/>
          </p:cNvSpPr>
          <p:nvPr/>
        </p:nvSpPr>
        <p:spPr bwMode="auto">
          <a:xfrm>
            <a:off x="5792788" y="4552950"/>
            <a:ext cx="3690937" cy="151426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</a:rPr>
              <a:t>KINCHAKH THEI LAYNA LIANVLOUMEI</a:t>
            </a:r>
            <a:endParaRPr lang="en-US" sz="4000" b="1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24905" name="Rectangle 201"/>
          <p:cNvSpPr>
            <a:spLocks noChangeArrowheads="1"/>
          </p:cNvSpPr>
          <p:nvPr/>
        </p:nvSpPr>
        <p:spPr bwMode="auto">
          <a:xfrm>
            <a:off x="6657975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24917" name="AutoShape 213"/>
          <p:cNvSpPr>
            <a:spLocks noChangeArrowheads="1"/>
          </p:cNvSpPr>
          <p:nvPr/>
        </p:nvSpPr>
        <p:spPr bwMode="auto">
          <a:xfrm>
            <a:off x="5819775" y="4492625"/>
            <a:ext cx="3749675" cy="2066925"/>
          </a:xfrm>
          <a:prstGeom prst="roundRect">
            <a:avLst>
              <a:gd name="adj" fmla="val 16667"/>
            </a:avLst>
          </a:prstGeom>
          <a:noFill/>
          <a:ln w="98425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 sz="1800" i="1"/>
          </a:p>
          <a:p>
            <a:pPr algn="ctr">
              <a:defRPr/>
            </a:pPr>
            <a:endParaRPr lang="en-US" sz="1800" i="1"/>
          </a:p>
        </p:txBody>
      </p:sp>
      <p:sp>
        <p:nvSpPr>
          <p:cNvPr id="170141" name="Rectangle 222"/>
          <p:cNvSpPr>
            <a:spLocks noChangeArrowheads="1"/>
          </p:cNvSpPr>
          <p:nvPr/>
        </p:nvSpPr>
        <p:spPr bwMode="auto">
          <a:xfrm>
            <a:off x="5589588" y="306388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24897" name="Picture 193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5210175" y="557091"/>
            <a:ext cx="1512888" cy="1095619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70143" name="Text Box 223"/>
          <p:cNvSpPr txBox="1">
            <a:spLocks noChangeArrowheads="1"/>
          </p:cNvSpPr>
          <p:nvPr/>
        </p:nvSpPr>
        <p:spPr bwMode="auto">
          <a:xfrm>
            <a:off x="9015413" y="75199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82</a:t>
            </a:r>
          </a:p>
        </p:txBody>
      </p:sp>
      <p:sp>
        <p:nvSpPr>
          <p:cNvPr id="170144" name="Text Box 224"/>
          <p:cNvSpPr txBox="1">
            <a:spLocks noChangeArrowheads="1"/>
          </p:cNvSpPr>
          <p:nvPr/>
        </p:nvSpPr>
        <p:spPr bwMode="auto">
          <a:xfrm>
            <a:off x="8531225" y="7516813"/>
            <a:ext cx="6588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grpSp>
        <p:nvGrpSpPr>
          <p:cNvPr id="210" name="Group 396"/>
          <p:cNvGrpSpPr>
            <a:grpSpLocks/>
          </p:cNvGrpSpPr>
          <p:nvPr/>
        </p:nvGrpSpPr>
        <p:grpSpPr bwMode="auto">
          <a:xfrm>
            <a:off x="-71437" y="679450"/>
            <a:ext cx="1919288" cy="6194426"/>
            <a:chOff x="-84" y="450"/>
            <a:chExt cx="1209" cy="3902"/>
          </a:xfrm>
        </p:grpSpPr>
        <p:sp>
          <p:nvSpPr>
            <p:cNvPr id="211" name="Rectangle 397"/>
            <p:cNvSpPr>
              <a:spLocks noChangeArrowheads="1"/>
            </p:cNvSpPr>
            <p:nvPr/>
          </p:nvSpPr>
          <p:spPr bwMode="auto">
            <a:xfrm>
              <a:off x="-48" y="1396"/>
              <a:ext cx="1073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MUTKEY MEI</a:t>
              </a:r>
            </a:p>
          </p:txBody>
        </p:sp>
        <p:sp>
          <p:nvSpPr>
            <p:cNvPr id="212" name="Rectangle 398"/>
            <p:cNvSpPr>
              <a:spLocks noChangeArrowheads="1"/>
            </p:cNvSpPr>
            <p:nvPr/>
          </p:nvSpPr>
          <p:spPr bwMode="auto">
            <a:xfrm>
              <a:off x="-84" y="4069"/>
              <a:ext cx="1193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 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NGALANHMEI</a:t>
              </a:r>
            </a:p>
          </p:txBody>
        </p:sp>
        <p:sp>
          <p:nvSpPr>
            <p:cNvPr id="213" name="Rectangle 399"/>
            <p:cNvSpPr>
              <a:spLocks noChangeArrowheads="1"/>
            </p:cNvSpPr>
            <p:nvPr/>
          </p:nvSpPr>
          <p:spPr bwMode="auto">
            <a:xfrm>
              <a:off x="38" y="450"/>
              <a:ext cx="892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ISRAEL:</a:t>
              </a:r>
            </a:p>
            <a:p>
              <a:pPr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(DP.)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NAH</a:t>
              </a:r>
            </a:p>
          </p:txBody>
        </p:sp>
        <p:sp>
          <p:nvSpPr>
            <p:cNvPr id="214" name="Rectangle 400"/>
            <p:cNvSpPr>
              <a:spLocks noChangeArrowheads="1"/>
            </p:cNvSpPr>
            <p:nvPr/>
          </p:nvSpPr>
          <p:spPr bwMode="auto">
            <a:xfrm>
              <a:off x="-34" y="2643"/>
              <a:ext cx="1159" cy="37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</a:p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KAGUAKCMEI</a:t>
              </a:r>
            </a:p>
          </p:txBody>
        </p:sp>
        <p:sp>
          <p:nvSpPr>
            <p:cNvPr id="215" name="Rectangle 401"/>
            <p:cNvSpPr>
              <a:spLocks noChangeArrowheads="1"/>
            </p:cNvSpPr>
            <p:nvPr/>
          </p:nvSpPr>
          <p:spPr bwMode="auto">
            <a:xfrm>
              <a:off x="-10" y="3434"/>
              <a:ext cx="1011" cy="28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square" lIns="90487" tIns="44450" rIns="90487" bIns="44450">
              <a:spAutoFit/>
            </a:bodyPr>
            <a:lstStyle/>
            <a:p>
              <a:pPr algn="l">
                <a:lnSpc>
                  <a:spcPct val="65000"/>
                </a:lnSpc>
                <a:spcBef>
                  <a:spcPct val="50000"/>
                </a:spcBef>
                <a:defRPr/>
              </a:pPr>
              <a:r>
                <a:rPr lang="en-US" sz="1800" b="1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JUDA:</a:t>
              </a:r>
              <a:r>
                <a:rPr lang="en-US" sz="1800" b="1" i="1" u="sng" dirty="0">
                  <a:solidFill>
                    <a:srgbClr val="000000"/>
                  </a:solidFill>
                  <a:latin typeface="Helvetica" charset="0"/>
                  <a:ea typeface="+mn-ea"/>
                  <a:cs typeface="+mn-cs"/>
                </a:rPr>
                <a:t> NYMLOUMEI</a:t>
              </a:r>
              <a:endParaRPr lang="en-US" sz="1800" b="1" dirty="0">
                <a:solidFill>
                  <a:srgbClr val="000000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216" name="Text Box 403"/>
          <p:cNvSpPr txBox="1">
            <a:spLocks noChangeArrowheads="1"/>
          </p:cNvSpPr>
          <p:nvPr/>
        </p:nvSpPr>
        <p:spPr bwMode="auto">
          <a:xfrm rot="-5400000">
            <a:off x="1378744" y="3656807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217" name="Line 404"/>
          <p:cNvSpPr>
            <a:spLocks noChangeShapeType="1"/>
          </p:cNvSpPr>
          <p:nvPr/>
        </p:nvSpPr>
        <p:spPr bwMode="auto">
          <a:xfrm>
            <a:off x="1789113" y="1031875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" name="Line 405"/>
          <p:cNvSpPr>
            <a:spLocks noChangeShapeType="1"/>
          </p:cNvSpPr>
          <p:nvPr/>
        </p:nvSpPr>
        <p:spPr bwMode="auto">
          <a:xfrm flipV="1">
            <a:off x="1806575" y="1336675"/>
            <a:ext cx="1284288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" name="Rectangle 406"/>
          <p:cNvSpPr>
            <a:spLocks noChangeArrowheads="1"/>
          </p:cNvSpPr>
          <p:nvPr/>
        </p:nvSpPr>
        <p:spPr bwMode="auto">
          <a:xfrm>
            <a:off x="2044700" y="5197475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220" name="Rectangle 407"/>
          <p:cNvSpPr>
            <a:spLocks noChangeArrowheads="1"/>
          </p:cNvSpPr>
          <p:nvPr/>
        </p:nvSpPr>
        <p:spPr bwMode="auto">
          <a:xfrm>
            <a:off x="2079625" y="519747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>
              <a:latin typeface="Helvetica" charset="0"/>
            </a:endParaRPr>
          </a:p>
        </p:txBody>
      </p:sp>
      <p:sp>
        <p:nvSpPr>
          <p:cNvPr id="221" name="Rectangle 408"/>
          <p:cNvSpPr>
            <a:spLocks noChangeArrowheads="1"/>
          </p:cNvSpPr>
          <p:nvPr/>
        </p:nvSpPr>
        <p:spPr bwMode="auto">
          <a:xfrm>
            <a:off x="2044700" y="5338763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22" name="Rectangle 409"/>
          <p:cNvSpPr>
            <a:spLocks noChangeArrowheads="1"/>
          </p:cNvSpPr>
          <p:nvPr/>
        </p:nvSpPr>
        <p:spPr bwMode="auto">
          <a:xfrm>
            <a:off x="1768570" y="482830"/>
            <a:ext cx="455253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KHANG </a:t>
            </a:r>
            <a:endParaRPr lang="en-US" dirty="0">
              <a:latin typeface="Helvetica" charset="0"/>
            </a:endParaRPr>
          </a:p>
        </p:txBody>
      </p:sp>
      <p:sp>
        <p:nvSpPr>
          <p:cNvPr id="223" name="Rectangle 410"/>
          <p:cNvSpPr>
            <a:spLocks noChangeArrowheads="1"/>
          </p:cNvSpPr>
          <p:nvPr/>
        </p:nvSpPr>
        <p:spPr bwMode="auto">
          <a:xfrm>
            <a:off x="1747595" y="347663"/>
            <a:ext cx="506549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i="1" dirty="0">
                <a:solidFill>
                  <a:srgbClr val="000000"/>
                </a:solidFill>
                <a:latin typeface="Helvetica" charset="0"/>
              </a:rPr>
              <a:t>ISARAEL</a:t>
            </a:r>
            <a:endParaRPr lang="en-US" dirty="0">
              <a:latin typeface="Helvetica" charset="0"/>
            </a:endParaRPr>
          </a:p>
        </p:txBody>
      </p:sp>
      <p:sp>
        <p:nvSpPr>
          <p:cNvPr id="224" name="Rectangle 411"/>
          <p:cNvSpPr>
            <a:spLocks noChangeArrowheads="1"/>
          </p:cNvSpPr>
          <p:nvPr/>
        </p:nvSpPr>
        <p:spPr bwMode="auto">
          <a:xfrm>
            <a:off x="2184211" y="416047"/>
            <a:ext cx="89127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: DP GUANGDIC</a:t>
            </a:r>
            <a:endParaRPr lang="en-US" dirty="0">
              <a:latin typeface="Helvetica" charset="0"/>
            </a:endParaRPr>
          </a:p>
        </p:txBody>
      </p:sp>
      <p:sp>
        <p:nvSpPr>
          <p:cNvPr id="225" name="Rectangle 412"/>
          <p:cNvSpPr>
            <a:spLocks noChangeArrowheads="1"/>
          </p:cNvSpPr>
          <p:nvPr/>
        </p:nvSpPr>
        <p:spPr bwMode="auto">
          <a:xfrm>
            <a:off x="1866900" y="6172200"/>
            <a:ext cx="190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>
              <a:latin typeface="Helvetica" charset="0"/>
            </a:endParaRPr>
          </a:p>
        </p:txBody>
      </p:sp>
      <p:sp>
        <p:nvSpPr>
          <p:cNvPr id="226" name="Rectangle 413"/>
          <p:cNvSpPr>
            <a:spLocks noChangeArrowheads="1"/>
          </p:cNvSpPr>
          <p:nvPr/>
        </p:nvSpPr>
        <p:spPr bwMode="auto">
          <a:xfrm>
            <a:off x="1866900" y="631507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27" name="Freeform 414"/>
          <p:cNvSpPr>
            <a:spLocks/>
          </p:cNvSpPr>
          <p:nvPr/>
        </p:nvSpPr>
        <p:spPr bwMode="auto">
          <a:xfrm>
            <a:off x="1789113" y="1525588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8" name="Freeform 415"/>
          <p:cNvSpPr>
            <a:spLocks/>
          </p:cNvSpPr>
          <p:nvPr/>
        </p:nvSpPr>
        <p:spPr bwMode="auto">
          <a:xfrm>
            <a:off x="2054225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" name="Freeform 416"/>
          <p:cNvSpPr>
            <a:spLocks/>
          </p:cNvSpPr>
          <p:nvPr/>
        </p:nvSpPr>
        <p:spPr bwMode="auto">
          <a:xfrm>
            <a:off x="231933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0" name="Freeform 417"/>
          <p:cNvSpPr>
            <a:spLocks/>
          </p:cNvSpPr>
          <p:nvPr/>
        </p:nvSpPr>
        <p:spPr bwMode="auto">
          <a:xfrm>
            <a:off x="2568575" y="1525588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" name="Freeform 418"/>
          <p:cNvSpPr>
            <a:spLocks/>
          </p:cNvSpPr>
          <p:nvPr/>
        </p:nvSpPr>
        <p:spPr bwMode="auto">
          <a:xfrm>
            <a:off x="2833688" y="1525588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2" name="Line 419"/>
          <p:cNvSpPr>
            <a:spLocks noChangeShapeType="1"/>
          </p:cNvSpPr>
          <p:nvPr/>
        </p:nvSpPr>
        <p:spPr bwMode="auto">
          <a:xfrm>
            <a:off x="1789113" y="209391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" name="Line 420"/>
          <p:cNvSpPr>
            <a:spLocks noChangeShapeType="1"/>
          </p:cNvSpPr>
          <p:nvPr/>
        </p:nvSpPr>
        <p:spPr bwMode="auto">
          <a:xfrm flipV="1">
            <a:off x="1770063" y="2392363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" name="Line 421"/>
          <p:cNvSpPr>
            <a:spLocks noChangeShapeType="1"/>
          </p:cNvSpPr>
          <p:nvPr/>
        </p:nvSpPr>
        <p:spPr bwMode="auto">
          <a:xfrm>
            <a:off x="1789113" y="271462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" name="Line 422"/>
          <p:cNvSpPr>
            <a:spLocks noChangeShapeType="1"/>
          </p:cNvSpPr>
          <p:nvPr/>
        </p:nvSpPr>
        <p:spPr bwMode="auto">
          <a:xfrm>
            <a:off x="1770063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6" name="Line 423"/>
          <p:cNvSpPr>
            <a:spLocks noChangeShapeType="1"/>
          </p:cNvSpPr>
          <p:nvPr/>
        </p:nvSpPr>
        <p:spPr bwMode="auto">
          <a:xfrm flipV="1">
            <a:off x="1752600" y="3668713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" name="Line 424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8" name="Line 425"/>
          <p:cNvSpPr>
            <a:spLocks noChangeShapeType="1"/>
          </p:cNvSpPr>
          <p:nvPr/>
        </p:nvSpPr>
        <p:spPr bwMode="auto">
          <a:xfrm flipV="1">
            <a:off x="1752600" y="5029200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" name="Line 426"/>
          <p:cNvSpPr>
            <a:spLocks noChangeShapeType="1"/>
          </p:cNvSpPr>
          <p:nvPr/>
        </p:nvSpPr>
        <p:spPr bwMode="auto">
          <a:xfrm flipV="1">
            <a:off x="1770063" y="5629275"/>
            <a:ext cx="1241425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" name="Line 427"/>
          <p:cNvSpPr>
            <a:spLocks noChangeShapeType="1"/>
          </p:cNvSpPr>
          <p:nvPr/>
        </p:nvSpPr>
        <p:spPr bwMode="auto">
          <a:xfrm>
            <a:off x="1770063" y="59690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" name="Line 428"/>
          <p:cNvSpPr>
            <a:spLocks noChangeShapeType="1"/>
          </p:cNvSpPr>
          <p:nvPr/>
        </p:nvSpPr>
        <p:spPr bwMode="auto">
          <a:xfrm>
            <a:off x="1789113" y="6608763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2" name="Rectangle 430"/>
          <p:cNvSpPr>
            <a:spLocks noChangeArrowheads="1"/>
          </p:cNvSpPr>
          <p:nvPr/>
        </p:nvSpPr>
        <p:spPr bwMode="auto">
          <a:xfrm>
            <a:off x="1751013" y="530701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43" name="Rectangle 431"/>
          <p:cNvSpPr>
            <a:spLocks noChangeArrowheads="1"/>
          </p:cNvSpPr>
          <p:nvPr/>
        </p:nvSpPr>
        <p:spPr bwMode="auto">
          <a:xfrm>
            <a:off x="1739900" y="3295650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244" name="Rectangle 432"/>
          <p:cNvSpPr>
            <a:spLocks noChangeArrowheads="1"/>
          </p:cNvSpPr>
          <p:nvPr/>
        </p:nvSpPr>
        <p:spPr bwMode="auto">
          <a:xfrm>
            <a:off x="1765300" y="1757363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>
              <a:latin typeface="Helvetica" charset="0"/>
            </a:endParaRPr>
          </a:p>
        </p:txBody>
      </p:sp>
      <p:sp>
        <p:nvSpPr>
          <p:cNvPr id="245" name="Rectangle 433"/>
          <p:cNvSpPr>
            <a:spLocks noChangeArrowheads="1"/>
          </p:cNvSpPr>
          <p:nvPr/>
        </p:nvSpPr>
        <p:spPr bwMode="auto">
          <a:xfrm>
            <a:off x="1735138" y="5602288"/>
            <a:ext cx="2762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246" name="Rectangle 434"/>
          <p:cNvSpPr>
            <a:spLocks noChangeArrowheads="1"/>
          </p:cNvSpPr>
          <p:nvPr/>
        </p:nvSpPr>
        <p:spPr bwMode="auto">
          <a:xfrm>
            <a:off x="1866900" y="2882900"/>
            <a:ext cx="3810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247" name="Rectangle 435"/>
          <p:cNvSpPr>
            <a:spLocks noChangeArrowheads="1"/>
          </p:cNvSpPr>
          <p:nvPr/>
        </p:nvSpPr>
        <p:spPr bwMode="auto">
          <a:xfrm>
            <a:off x="1673225" y="1217613"/>
            <a:ext cx="366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248" name="Line 436"/>
          <p:cNvSpPr>
            <a:spLocks noChangeShapeType="1"/>
          </p:cNvSpPr>
          <p:nvPr/>
        </p:nvSpPr>
        <p:spPr bwMode="auto">
          <a:xfrm flipV="1">
            <a:off x="1239838" y="5362575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" name="Line 437"/>
          <p:cNvSpPr>
            <a:spLocks noChangeShapeType="1"/>
          </p:cNvSpPr>
          <p:nvPr/>
        </p:nvSpPr>
        <p:spPr bwMode="auto">
          <a:xfrm>
            <a:off x="725488" y="3540125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1" name="AutoShape 439"/>
          <p:cNvSpPr>
            <a:spLocks noChangeArrowheads="1"/>
          </p:cNvSpPr>
          <p:nvPr/>
        </p:nvSpPr>
        <p:spPr bwMode="auto">
          <a:xfrm rot="5400000">
            <a:off x="1768475" y="155416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2" name="AutoShape 440"/>
          <p:cNvSpPr>
            <a:spLocks noChangeArrowheads="1"/>
          </p:cNvSpPr>
          <p:nvPr/>
        </p:nvSpPr>
        <p:spPr bwMode="auto">
          <a:xfrm rot="5400000">
            <a:off x="1784350" y="30829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3" name="AutoShape 441"/>
          <p:cNvSpPr>
            <a:spLocks noChangeArrowheads="1"/>
          </p:cNvSpPr>
          <p:nvPr/>
        </p:nvSpPr>
        <p:spPr bwMode="auto">
          <a:xfrm rot="5400000">
            <a:off x="1782763" y="5076825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4" name="AutoShape 442"/>
          <p:cNvSpPr>
            <a:spLocks noChangeArrowheads="1"/>
          </p:cNvSpPr>
          <p:nvPr/>
        </p:nvSpPr>
        <p:spPr bwMode="auto">
          <a:xfrm rot="5400000">
            <a:off x="1762125" y="6069013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algn="ctr"/>
            <a:endParaRPr lang="en-US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255" name="Line 443"/>
          <p:cNvSpPr>
            <a:spLocks noChangeShapeType="1"/>
          </p:cNvSpPr>
          <p:nvPr/>
        </p:nvSpPr>
        <p:spPr bwMode="auto">
          <a:xfrm>
            <a:off x="1785938" y="731838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" name="Freeform 444"/>
          <p:cNvSpPr>
            <a:spLocks/>
          </p:cNvSpPr>
          <p:nvPr/>
        </p:nvSpPr>
        <p:spPr bwMode="auto">
          <a:xfrm>
            <a:off x="744538" y="3552825"/>
            <a:ext cx="120650" cy="396875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7" name="Freeform 445"/>
          <p:cNvSpPr>
            <a:spLocks/>
          </p:cNvSpPr>
          <p:nvPr/>
        </p:nvSpPr>
        <p:spPr bwMode="auto">
          <a:xfrm>
            <a:off x="1146175" y="4886325"/>
            <a:ext cx="117475" cy="481013"/>
          </a:xfrm>
          <a:custGeom>
            <a:avLst/>
            <a:gdLst>
              <a:gd name="T0" fmla="*/ 2147483647 w 357"/>
              <a:gd name="T1" fmla="*/ 0 h 1173"/>
              <a:gd name="T2" fmla="*/ 2147483647 w 357"/>
              <a:gd name="T3" fmla="*/ 2147483647 h 1173"/>
              <a:gd name="T4" fmla="*/ 2147483647 w 357"/>
              <a:gd name="T5" fmla="*/ 2147483647 h 1173"/>
              <a:gd name="T6" fmla="*/ 0 w 357"/>
              <a:gd name="T7" fmla="*/ 2147483647 h 1173"/>
              <a:gd name="T8" fmla="*/ 2147483647 w 357"/>
              <a:gd name="T9" fmla="*/ 0 h 1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7"/>
              <a:gd name="T16" fmla="*/ 0 h 1173"/>
              <a:gd name="T17" fmla="*/ 357 w 357"/>
              <a:gd name="T18" fmla="*/ 1173 h 1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8" name="Rectangle 446"/>
          <p:cNvSpPr>
            <a:spLocks noChangeArrowheads="1"/>
          </p:cNvSpPr>
          <p:nvPr/>
        </p:nvSpPr>
        <p:spPr bwMode="auto">
          <a:xfrm>
            <a:off x="1727200" y="2879725"/>
            <a:ext cx="9064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b="1">
                <a:solidFill>
                  <a:srgbClr val="000000"/>
                </a:solidFill>
                <a:latin typeface="Helvetica" charset="0"/>
              </a:rPr>
              <a:t>         (Edom)</a:t>
            </a:r>
            <a:endParaRPr lang="en-US">
              <a:latin typeface="Helvetica" charset="0"/>
            </a:endParaRPr>
          </a:p>
        </p:txBody>
      </p:sp>
      <p:sp>
        <p:nvSpPr>
          <p:cNvPr id="259" name="Text Box 447"/>
          <p:cNvSpPr txBox="1">
            <a:spLocks noChangeArrowheads="1"/>
          </p:cNvSpPr>
          <p:nvPr/>
        </p:nvSpPr>
        <p:spPr bwMode="auto">
          <a:xfrm>
            <a:off x="1795463" y="4470400"/>
            <a:ext cx="1130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>
                <a:latin typeface="Helvetica" charset="0"/>
              </a:rPr>
              <a:t>(</a:t>
            </a:r>
            <a:r>
              <a:rPr lang="en-US" b="1" dirty="0" err="1">
                <a:latin typeface="Helvetica" charset="0"/>
              </a:rPr>
              <a:t>Niveve</a:t>
            </a:r>
            <a:r>
              <a:rPr lang="en-US" b="1" dirty="0">
                <a:latin typeface="Helvetica" charset="0"/>
              </a:rPr>
              <a:t>)</a:t>
            </a:r>
          </a:p>
        </p:txBody>
      </p:sp>
      <p:sp>
        <p:nvSpPr>
          <p:cNvPr id="260" name="Rectangle 448"/>
          <p:cNvSpPr>
            <a:spLocks noChangeArrowheads="1"/>
          </p:cNvSpPr>
          <p:nvPr/>
        </p:nvSpPr>
        <p:spPr bwMode="auto">
          <a:xfrm>
            <a:off x="2046288" y="1189038"/>
            <a:ext cx="60593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 dirty="0">
                <a:latin typeface="Arial" charset="0"/>
              </a:rPr>
              <a:t>(</a:t>
            </a:r>
            <a:r>
              <a:rPr lang="en-US" b="1" dirty="0" err="1">
                <a:latin typeface="Arial" charset="0"/>
              </a:rPr>
              <a:t>Nineve</a:t>
            </a:r>
            <a:r>
              <a:rPr lang="en-US" b="1" dirty="0">
                <a:latin typeface="Arial" charset="0"/>
              </a:rPr>
              <a:t>)</a:t>
            </a:r>
            <a:endParaRPr lang="en-US" dirty="0">
              <a:latin typeface="Arial" charset="0"/>
            </a:endParaRPr>
          </a:p>
        </p:txBody>
      </p:sp>
      <p:sp>
        <p:nvSpPr>
          <p:cNvPr id="261" name="Rectangle 449"/>
          <p:cNvSpPr>
            <a:spLocks noChangeArrowheads="1"/>
          </p:cNvSpPr>
          <p:nvPr/>
        </p:nvSpPr>
        <p:spPr bwMode="auto">
          <a:xfrm>
            <a:off x="1916113" y="2706688"/>
            <a:ext cx="7822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Obadia</a:t>
            </a:r>
            <a:endParaRPr lang="en-US" sz="1600" dirty="0">
              <a:latin typeface="Helvetica" charset="0"/>
            </a:endParaRPr>
          </a:p>
        </p:txBody>
      </p:sp>
      <p:sp>
        <p:nvSpPr>
          <p:cNvPr id="262" name="Rectangle 450"/>
          <p:cNvSpPr>
            <a:spLocks noChangeArrowheads="1"/>
          </p:cNvSpPr>
          <p:nvPr/>
        </p:nvSpPr>
        <p:spPr bwMode="auto">
          <a:xfrm>
            <a:off x="2117725" y="1855788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Isaia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3" name="Rectangle 451"/>
          <p:cNvSpPr>
            <a:spLocks noChangeArrowheads="1"/>
          </p:cNvSpPr>
          <p:nvPr/>
        </p:nvSpPr>
        <p:spPr bwMode="auto">
          <a:xfrm>
            <a:off x="2078038" y="2462213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Mica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64" name="Rectangle 452"/>
          <p:cNvSpPr>
            <a:spLocks noChangeArrowheads="1"/>
          </p:cNvSpPr>
          <p:nvPr/>
        </p:nvSpPr>
        <p:spPr bwMode="auto">
          <a:xfrm>
            <a:off x="2189163" y="214312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Joel</a:t>
            </a:r>
            <a:endParaRPr lang="en-US" sz="1800">
              <a:latin typeface="Helvetica" charset="0"/>
            </a:endParaRPr>
          </a:p>
        </p:txBody>
      </p:sp>
      <p:sp>
        <p:nvSpPr>
          <p:cNvPr id="265" name="Rectangle 453"/>
          <p:cNvSpPr>
            <a:spLocks noChangeArrowheads="1"/>
          </p:cNvSpPr>
          <p:nvPr/>
        </p:nvSpPr>
        <p:spPr bwMode="auto">
          <a:xfrm>
            <a:off x="1966913" y="3438525"/>
            <a:ext cx="7293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dirty="0" err="1">
                <a:solidFill>
                  <a:srgbClr val="000000"/>
                </a:solidFill>
                <a:latin typeface="Helvetica" charset="0"/>
              </a:rPr>
              <a:t>Jeremia</a:t>
            </a:r>
            <a:endParaRPr lang="en-US" sz="1400" dirty="0">
              <a:latin typeface="Helvetica" charset="0"/>
            </a:endParaRPr>
          </a:p>
        </p:txBody>
      </p:sp>
      <p:sp>
        <p:nvSpPr>
          <p:cNvPr id="266" name="Rectangle 454"/>
          <p:cNvSpPr>
            <a:spLocks noChangeArrowheads="1"/>
          </p:cNvSpPr>
          <p:nvPr/>
        </p:nvSpPr>
        <p:spPr bwMode="auto">
          <a:xfrm>
            <a:off x="1820863" y="4070350"/>
            <a:ext cx="1079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Habakkuk</a:t>
            </a:r>
            <a:endParaRPr lang="en-US" sz="1800">
              <a:latin typeface="Helvetica" charset="0"/>
            </a:endParaRPr>
          </a:p>
        </p:txBody>
      </p:sp>
      <p:sp>
        <p:nvSpPr>
          <p:cNvPr id="267" name="Rectangle 455"/>
          <p:cNvSpPr>
            <a:spLocks noChangeArrowheads="1"/>
          </p:cNvSpPr>
          <p:nvPr/>
        </p:nvSpPr>
        <p:spPr bwMode="auto">
          <a:xfrm>
            <a:off x="1666875" y="4260850"/>
            <a:ext cx="138588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Nahum</a:t>
            </a:r>
          </a:p>
        </p:txBody>
      </p:sp>
      <p:sp>
        <p:nvSpPr>
          <p:cNvPr id="268" name="Rectangle 456"/>
          <p:cNvSpPr>
            <a:spLocks noChangeArrowheads="1"/>
          </p:cNvSpPr>
          <p:nvPr/>
        </p:nvSpPr>
        <p:spPr bwMode="auto">
          <a:xfrm>
            <a:off x="2058988" y="1004888"/>
            <a:ext cx="5386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latin typeface="Arial" charset="0"/>
              </a:rPr>
              <a:t>Jona</a:t>
            </a:r>
            <a:endParaRPr lang="en-US" sz="1800" dirty="0">
              <a:latin typeface="Arial" charset="0"/>
            </a:endParaRPr>
          </a:p>
        </p:txBody>
      </p:sp>
      <p:sp>
        <p:nvSpPr>
          <p:cNvPr id="269" name="Rectangle 457"/>
          <p:cNvSpPr>
            <a:spLocks noChangeArrowheads="1"/>
          </p:cNvSpPr>
          <p:nvPr/>
        </p:nvSpPr>
        <p:spPr bwMode="auto">
          <a:xfrm>
            <a:off x="2162175" y="482600"/>
            <a:ext cx="635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Amos</a:t>
            </a:r>
            <a:endParaRPr lang="en-US" sz="1800">
              <a:latin typeface="Arial" charset="0"/>
            </a:endParaRPr>
          </a:p>
        </p:txBody>
      </p:sp>
      <p:sp>
        <p:nvSpPr>
          <p:cNvPr id="270" name="Rectangle 458"/>
          <p:cNvSpPr>
            <a:spLocks noChangeArrowheads="1"/>
          </p:cNvSpPr>
          <p:nvPr/>
        </p:nvSpPr>
        <p:spPr bwMode="auto">
          <a:xfrm>
            <a:off x="2044700" y="773113"/>
            <a:ext cx="749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Hosea </a:t>
            </a:r>
            <a:endParaRPr lang="en-US" sz="1800">
              <a:latin typeface="Arial" charset="0"/>
            </a:endParaRPr>
          </a:p>
        </p:txBody>
      </p:sp>
      <p:sp>
        <p:nvSpPr>
          <p:cNvPr id="271" name="Rectangle 459"/>
          <p:cNvSpPr>
            <a:spLocks noChangeArrowheads="1"/>
          </p:cNvSpPr>
          <p:nvPr/>
        </p:nvSpPr>
        <p:spPr bwMode="auto">
          <a:xfrm>
            <a:off x="2095500" y="5397500"/>
            <a:ext cx="774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Ezekiel</a:t>
            </a:r>
            <a:endParaRPr lang="en-US" sz="1800">
              <a:latin typeface="Helvetica" charset="0"/>
            </a:endParaRPr>
          </a:p>
        </p:txBody>
      </p:sp>
      <p:sp>
        <p:nvSpPr>
          <p:cNvPr id="272" name="Rectangle 460"/>
          <p:cNvSpPr>
            <a:spLocks noChangeArrowheads="1"/>
          </p:cNvSpPr>
          <p:nvPr/>
        </p:nvSpPr>
        <p:spPr bwMode="auto">
          <a:xfrm>
            <a:off x="2109788" y="57292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Daniel</a:t>
            </a:r>
            <a:endParaRPr lang="en-US" sz="1800">
              <a:latin typeface="Helvetica" charset="0"/>
            </a:endParaRPr>
          </a:p>
        </p:txBody>
      </p:sp>
      <p:sp>
        <p:nvSpPr>
          <p:cNvPr id="273" name="Rectangle 461"/>
          <p:cNvSpPr>
            <a:spLocks noChangeArrowheads="1"/>
          </p:cNvSpPr>
          <p:nvPr/>
        </p:nvSpPr>
        <p:spPr bwMode="auto">
          <a:xfrm>
            <a:off x="2003425" y="6369050"/>
            <a:ext cx="762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Haggai</a:t>
            </a:r>
            <a:endParaRPr lang="en-US" sz="1800">
              <a:latin typeface="Helvetica" charset="0"/>
            </a:endParaRPr>
          </a:p>
        </p:txBody>
      </p:sp>
      <p:sp>
        <p:nvSpPr>
          <p:cNvPr id="274" name="Rectangle 462"/>
          <p:cNvSpPr>
            <a:spLocks noChangeArrowheads="1"/>
          </p:cNvSpPr>
          <p:nvPr/>
        </p:nvSpPr>
        <p:spPr bwMode="auto">
          <a:xfrm>
            <a:off x="1851025" y="6672263"/>
            <a:ext cx="94897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Zecharia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5" name="Rectangle 463"/>
          <p:cNvSpPr>
            <a:spLocks noChangeArrowheads="1"/>
          </p:cNvSpPr>
          <p:nvPr/>
        </p:nvSpPr>
        <p:spPr bwMode="auto">
          <a:xfrm>
            <a:off x="1925638" y="6989763"/>
            <a:ext cx="7053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Malaki</a:t>
            </a:r>
            <a:endParaRPr lang="en-US" sz="1800" dirty="0">
              <a:latin typeface="Helvetica" charset="0"/>
            </a:endParaRPr>
          </a:p>
        </p:txBody>
      </p:sp>
      <p:sp>
        <p:nvSpPr>
          <p:cNvPr id="276" name="Rectangle 464"/>
          <p:cNvSpPr>
            <a:spLocks noChangeArrowheads="1"/>
          </p:cNvSpPr>
          <p:nvPr/>
        </p:nvSpPr>
        <p:spPr bwMode="auto">
          <a:xfrm>
            <a:off x="1625600" y="4752975"/>
            <a:ext cx="149542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dirty="0" err="1">
                <a:latin typeface="Helvetica" charset="0"/>
              </a:rPr>
              <a:t>Zephania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277" name="Line 465"/>
          <p:cNvSpPr>
            <a:spLocks noChangeShapeType="1"/>
          </p:cNvSpPr>
          <p:nvPr/>
        </p:nvSpPr>
        <p:spPr bwMode="auto">
          <a:xfrm>
            <a:off x="1747838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" name="Line 466"/>
          <p:cNvSpPr>
            <a:spLocks noChangeShapeType="1"/>
          </p:cNvSpPr>
          <p:nvPr/>
        </p:nvSpPr>
        <p:spPr bwMode="auto">
          <a:xfrm flipV="1">
            <a:off x="1781175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9" name="Text Box 467"/>
          <p:cNvSpPr txBox="1">
            <a:spLocks noChangeArrowheads="1"/>
          </p:cNvSpPr>
          <p:nvPr/>
        </p:nvSpPr>
        <p:spPr bwMode="auto">
          <a:xfrm>
            <a:off x="2574925" y="3392488"/>
            <a:ext cx="739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882" tIns="50941" rIns="101882" bIns="50941">
            <a:spAutoFit/>
          </a:bodyPr>
          <a:lstStyle>
            <a:lvl1pPr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101917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1019175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>
                <a:latin typeface="Kosher-Normal" charset="0"/>
              </a:rPr>
              <a:t>NC</a:t>
            </a:r>
            <a:endParaRPr lang="en-US" b="1" i="1">
              <a:solidFill>
                <a:srgbClr val="00DFCA"/>
              </a:solidFill>
            </a:endParaRPr>
          </a:p>
        </p:txBody>
      </p:sp>
      <p:sp>
        <p:nvSpPr>
          <p:cNvPr id="280" name="Line 479"/>
          <p:cNvSpPr>
            <a:spLocks noChangeShapeType="1"/>
          </p:cNvSpPr>
          <p:nvPr/>
        </p:nvSpPr>
        <p:spPr bwMode="auto">
          <a:xfrm>
            <a:off x="1627188" y="238125"/>
            <a:ext cx="0" cy="33162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" name="Line 480"/>
          <p:cNvSpPr>
            <a:spLocks noChangeShapeType="1"/>
          </p:cNvSpPr>
          <p:nvPr/>
        </p:nvSpPr>
        <p:spPr bwMode="auto">
          <a:xfrm>
            <a:off x="1603375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" name="Line 482"/>
          <p:cNvSpPr>
            <a:spLocks noChangeShapeType="1"/>
          </p:cNvSpPr>
          <p:nvPr/>
        </p:nvSpPr>
        <p:spPr bwMode="auto">
          <a:xfrm>
            <a:off x="3530600" y="260350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" name="Line 483"/>
          <p:cNvSpPr>
            <a:spLocks noChangeShapeType="1"/>
          </p:cNvSpPr>
          <p:nvPr/>
        </p:nvSpPr>
        <p:spPr bwMode="auto">
          <a:xfrm>
            <a:off x="1633538" y="5330825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" name="Line 484"/>
          <p:cNvSpPr>
            <a:spLocks noChangeShapeType="1"/>
          </p:cNvSpPr>
          <p:nvPr/>
        </p:nvSpPr>
        <p:spPr bwMode="auto">
          <a:xfrm>
            <a:off x="2330450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" name="Rectangle 485"/>
          <p:cNvSpPr>
            <a:spLocks noChangeArrowheads="1"/>
          </p:cNvSpPr>
          <p:nvPr/>
        </p:nvSpPr>
        <p:spPr bwMode="auto">
          <a:xfrm>
            <a:off x="1735138" y="3763963"/>
            <a:ext cx="84478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 dirty="0" err="1">
                <a:solidFill>
                  <a:srgbClr val="000000"/>
                </a:solidFill>
                <a:latin typeface="Helvetica" charset="0"/>
              </a:rPr>
              <a:t>Latlumei</a:t>
            </a:r>
            <a:endParaRPr lang="en-US" sz="1600" dirty="0">
              <a:latin typeface="Helvetica" charset="0"/>
            </a:endParaRPr>
          </a:p>
        </p:txBody>
      </p:sp>
      <p:sp>
        <p:nvSpPr>
          <p:cNvPr id="286" name="Line 486"/>
          <p:cNvSpPr>
            <a:spLocks noChangeShapeType="1"/>
          </p:cNvSpPr>
          <p:nvPr/>
        </p:nvSpPr>
        <p:spPr bwMode="auto">
          <a:xfrm flipV="1">
            <a:off x="1757363" y="3989388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" name="Rectangle 487"/>
          <p:cNvSpPr>
            <a:spLocks noChangeArrowheads="1"/>
          </p:cNvSpPr>
          <p:nvPr/>
        </p:nvSpPr>
        <p:spPr bwMode="auto">
          <a:xfrm>
            <a:off x="1506538" y="3633788"/>
            <a:ext cx="2476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grpSp>
        <p:nvGrpSpPr>
          <p:cNvPr id="288" name="Group 488"/>
          <p:cNvGrpSpPr>
            <a:grpSpLocks/>
          </p:cNvGrpSpPr>
          <p:nvPr/>
        </p:nvGrpSpPr>
        <p:grpSpPr bwMode="auto">
          <a:xfrm>
            <a:off x="1800267" y="6081724"/>
            <a:ext cx="1309698" cy="280988"/>
            <a:chOff x="2836" y="3844"/>
            <a:chExt cx="825" cy="177"/>
          </a:xfrm>
        </p:grpSpPr>
        <p:sp>
          <p:nvSpPr>
            <p:cNvPr id="289" name="Rectangle 489"/>
            <p:cNvSpPr>
              <a:spLocks noChangeArrowheads="1"/>
            </p:cNvSpPr>
            <p:nvPr/>
          </p:nvSpPr>
          <p:spPr bwMode="auto">
            <a:xfrm>
              <a:off x="2836" y="3904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290" name="Group 490"/>
            <p:cNvGrpSpPr>
              <a:grpSpLocks/>
            </p:cNvGrpSpPr>
            <p:nvPr/>
          </p:nvGrpSpPr>
          <p:grpSpPr bwMode="auto">
            <a:xfrm>
              <a:off x="2911" y="3844"/>
              <a:ext cx="750" cy="177"/>
              <a:chOff x="2911" y="3904"/>
              <a:chExt cx="750" cy="177"/>
            </a:xfrm>
          </p:grpSpPr>
          <p:sp>
            <p:nvSpPr>
              <p:cNvPr id="291" name="Rectangle 491"/>
              <p:cNvSpPr>
                <a:spLocks noChangeArrowheads="1"/>
              </p:cNvSpPr>
              <p:nvPr/>
            </p:nvSpPr>
            <p:spPr bwMode="auto">
              <a:xfrm>
                <a:off x="3318" y="3904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2" name="Rectangle 492"/>
              <p:cNvSpPr>
                <a:spLocks noChangeArrowheads="1"/>
              </p:cNvSpPr>
              <p:nvPr/>
            </p:nvSpPr>
            <p:spPr bwMode="auto">
              <a:xfrm>
                <a:off x="3060" y="3904"/>
                <a:ext cx="2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>
                    <a:solidFill>
                      <a:srgbClr val="000000"/>
                    </a:solidFill>
                    <a:latin typeface="Helvetica" charset="0"/>
                  </a:rPr>
                  <a:t>JUDAH</a:t>
                </a:r>
                <a:endParaRPr lang="en-US">
                  <a:latin typeface="Helvetica" charset="0"/>
                </a:endParaRPr>
              </a:p>
            </p:txBody>
          </p:sp>
          <p:sp>
            <p:nvSpPr>
              <p:cNvPr id="293" name="Rectangle 494"/>
              <p:cNvSpPr>
                <a:spLocks noChangeArrowheads="1"/>
              </p:cNvSpPr>
              <p:nvPr/>
            </p:nvSpPr>
            <p:spPr bwMode="auto">
              <a:xfrm>
                <a:off x="2911" y="3994"/>
                <a:ext cx="3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NGALANC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294" name="Rectangle 493"/>
              <p:cNvSpPr>
                <a:spLocks noChangeArrowheads="1"/>
              </p:cNvSpPr>
              <p:nvPr/>
            </p:nvSpPr>
            <p:spPr bwMode="auto">
              <a:xfrm>
                <a:off x="3156" y="3994"/>
                <a:ext cx="50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      </a:t>
                </a:r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DAT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295" name="Group 495"/>
          <p:cNvGrpSpPr>
            <a:grpSpLocks/>
          </p:cNvGrpSpPr>
          <p:nvPr/>
        </p:nvGrpSpPr>
        <p:grpSpPr bwMode="auto">
          <a:xfrm>
            <a:off x="2073326" y="1590678"/>
            <a:ext cx="935046" cy="280988"/>
            <a:chOff x="2987" y="1049"/>
            <a:chExt cx="589" cy="177"/>
          </a:xfrm>
        </p:grpSpPr>
        <p:sp>
          <p:nvSpPr>
            <p:cNvPr id="296" name="Rectangle 496"/>
            <p:cNvSpPr>
              <a:spLocks noChangeArrowheads="1"/>
            </p:cNvSpPr>
            <p:nvPr/>
          </p:nvSpPr>
          <p:spPr bwMode="auto">
            <a:xfrm>
              <a:off x="3284" y="1049"/>
              <a:ext cx="28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7" name="Rectangle 497"/>
            <p:cNvSpPr>
              <a:spLocks noChangeArrowheads="1"/>
            </p:cNvSpPr>
            <p:nvPr/>
          </p:nvSpPr>
          <p:spPr bwMode="auto">
            <a:xfrm>
              <a:off x="3071" y="1049"/>
              <a:ext cx="2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i="1" dirty="0">
                  <a:solidFill>
                    <a:srgbClr val="000000"/>
                  </a:solidFill>
                  <a:latin typeface="Helvetica" charset="0"/>
                </a:rPr>
                <a:t> JUDA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8" name="Rectangle 498"/>
            <p:cNvSpPr>
              <a:spLocks noChangeArrowheads="1"/>
            </p:cNvSpPr>
            <p:nvPr/>
          </p:nvSpPr>
          <p:spPr bwMode="auto">
            <a:xfrm>
              <a:off x="3188" y="1139"/>
              <a:ext cx="38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KHANG</a:t>
              </a:r>
              <a:endParaRPr lang="en-US" dirty="0">
                <a:latin typeface="Helvetica" charset="0"/>
              </a:endParaRPr>
            </a:p>
          </p:txBody>
        </p:sp>
        <p:sp>
          <p:nvSpPr>
            <p:cNvPr id="299" name="Rectangle 499"/>
            <p:cNvSpPr>
              <a:spLocks noChangeArrowheads="1"/>
            </p:cNvSpPr>
            <p:nvPr/>
          </p:nvSpPr>
          <p:spPr bwMode="auto">
            <a:xfrm>
              <a:off x="2987" y="1139"/>
              <a:ext cx="30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u="sng" dirty="0">
                  <a:solidFill>
                    <a:srgbClr val="000000"/>
                  </a:solidFill>
                  <a:latin typeface="Helvetica" charset="0"/>
                </a:rPr>
                <a:t>MUTKEY</a:t>
              </a:r>
              <a:endParaRPr lang="en-US" dirty="0">
                <a:latin typeface="Helvetica" charset="0"/>
              </a:endParaRPr>
            </a:p>
          </p:txBody>
        </p:sp>
      </p:grpSp>
      <p:grpSp>
        <p:nvGrpSpPr>
          <p:cNvPr id="300" name="Group 500"/>
          <p:cNvGrpSpPr>
            <a:grpSpLocks/>
          </p:cNvGrpSpPr>
          <p:nvPr/>
        </p:nvGrpSpPr>
        <p:grpSpPr bwMode="auto">
          <a:xfrm>
            <a:off x="1943186" y="3101985"/>
            <a:ext cx="1176360" cy="307976"/>
            <a:chOff x="2951" y="1968"/>
            <a:chExt cx="741" cy="194"/>
          </a:xfrm>
        </p:grpSpPr>
        <p:sp>
          <p:nvSpPr>
            <p:cNvPr id="301" name="Rectangle 501"/>
            <p:cNvSpPr>
              <a:spLocks noChangeArrowheads="1"/>
            </p:cNvSpPr>
            <p:nvPr/>
          </p:nvSpPr>
          <p:spPr bwMode="auto">
            <a:xfrm>
              <a:off x="2951" y="2046"/>
              <a:ext cx="3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KAGUAKC</a:t>
              </a:r>
              <a:endParaRPr lang="en-US" dirty="0">
                <a:latin typeface="Helvetica" charset="0"/>
              </a:endParaRPr>
            </a:p>
          </p:txBody>
        </p:sp>
        <p:grpSp>
          <p:nvGrpSpPr>
            <p:cNvPr id="302" name="Group 502"/>
            <p:cNvGrpSpPr>
              <a:grpSpLocks/>
            </p:cNvGrpSpPr>
            <p:nvPr/>
          </p:nvGrpSpPr>
          <p:grpSpPr bwMode="auto">
            <a:xfrm>
              <a:off x="3071" y="1968"/>
              <a:ext cx="621" cy="194"/>
              <a:chOff x="3071" y="2024"/>
              <a:chExt cx="621" cy="194"/>
            </a:xfrm>
          </p:grpSpPr>
          <p:sp>
            <p:nvSpPr>
              <p:cNvPr id="303" name="Rectangle 503"/>
              <p:cNvSpPr>
                <a:spLocks noChangeArrowheads="1"/>
              </p:cNvSpPr>
              <p:nvPr/>
            </p:nvSpPr>
            <p:spPr bwMode="auto">
              <a:xfrm>
                <a:off x="3321" y="2024"/>
                <a:ext cx="26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4" name="Rectangle 504"/>
              <p:cNvSpPr>
                <a:spLocks noChangeArrowheads="1"/>
              </p:cNvSpPr>
              <p:nvPr/>
            </p:nvSpPr>
            <p:spPr bwMode="auto">
              <a:xfrm>
                <a:off x="3071" y="2024"/>
                <a:ext cx="2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 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5" name="Rectangle 505"/>
              <p:cNvSpPr>
                <a:spLocks noChangeArrowheads="1"/>
              </p:cNvSpPr>
              <p:nvPr/>
            </p:nvSpPr>
            <p:spPr bwMode="auto">
              <a:xfrm>
                <a:off x="3292" y="2102"/>
                <a:ext cx="4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 BAMKHOU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06" name="Rectangle 506"/>
              <p:cNvSpPr>
                <a:spLocks noChangeArrowheads="1"/>
              </p:cNvSpPr>
              <p:nvPr/>
            </p:nvSpPr>
            <p:spPr bwMode="auto">
              <a:xfrm>
                <a:off x="3506" y="2102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endParaRPr lang="en-US" dirty="0">
                  <a:latin typeface="Helvetica" charset="0"/>
                </a:endParaRPr>
              </a:p>
            </p:txBody>
          </p:sp>
        </p:grpSp>
      </p:grpSp>
      <p:grpSp>
        <p:nvGrpSpPr>
          <p:cNvPr id="307" name="Group 507"/>
          <p:cNvGrpSpPr>
            <a:grpSpLocks/>
          </p:cNvGrpSpPr>
          <p:nvPr/>
        </p:nvGrpSpPr>
        <p:grpSpPr bwMode="auto">
          <a:xfrm>
            <a:off x="1920866" y="5111759"/>
            <a:ext cx="1198563" cy="279401"/>
            <a:chOff x="2898" y="3234"/>
            <a:chExt cx="755" cy="176"/>
          </a:xfrm>
        </p:grpSpPr>
        <p:sp>
          <p:nvSpPr>
            <p:cNvPr id="308" name="Rectangle 508"/>
            <p:cNvSpPr>
              <a:spLocks noChangeArrowheads="1"/>
            </p:cNvSpPr>
            <p:nvPr/>
          </p:nvSpPr>
          <p:spPr bwMode="auto">
            <a:xfrm>
              <a:off x="2948" y="3290"/>
              <a:ext cx="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>
                <a:latin typeface="Helvetica" charset="0"/>
              </a:endParaRPr>
            </a:p>
          </p:txBody>
        </p:sp>
        <p:grpSp>
          <p:nvGrpSpPr>
            <p:cNvPr id="309" name="Group 509"/>
            <p:cNvGrpSpPr>
              <a:grpSpLocks/>
            </p:cNvGrpSpPr>
            <p:nvPr/>
          </p:nvGrpSpPr>
          <p:grpSpPr bwMode="auto">
            <a:xfrm>
              <a:off x="2898" y="3234"/>
              <a:ext cx="755" cy="176"/>
              <a:chOff x="2898" y="3290"/>
              <a:chExt cx="755" cy="176"/>
            </a:xfrm>
          </p:grpSpPr>
          <p:sp>
            <p:nvSpPr>
              <p:cNvPr id="310" name="Rectangle 510"/>
              <p:cNvSpPr>
                <a:spLocks noChangeArrowheads="1"/>
              </p:cNvSpPr>
              <p:nvPr/>
            </p:nvSpPr>
            <p:spPr bwMode="auto">
              <a:xfrm>
                <a:off x="3335" y="3290"/>
                <a:ext cx="2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dirty="0">
                    <a:solidFill>
                      <a:srgbClr val="000000"/>
                    </a:solidFill>
                    <a:latin typeface="Helvetica" charset="0"/>
                  </a:rPr>
                  <a:t>KHANG 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11" name="Rectangle 511"/>
              <p:cNvSpPr>
                <a:spLocks noChangeArrowheads="1"/>
              </p:cNvSpPr>
              <p:nvPr/>
            </p:nvSpPr>
            <p:spPr bwMode="auto">
              <a:xfrm>
                <a:off x="3082" y="3290"/>
                <a:ext cx="19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i="1" dirty="0">
                    <a:solidFill>
                      <a:srgbClr val="000000"/>
                    </a:solidFill>
                    <a:latin typeface="Helvetica" charset="0"/>
                  </a:rPr>
                  <a:t>JUDA</a:t>
                </a:r>
                <a:endParaRPr lang="en-US" dirty="0">
                  <a:latin typeface="Helvetica" charset="0"/>
                </a:endParaRPr>
              </a:p>
            </p:txBody>
          </p:sp>
          <p:sp>
            <p:nvSpPr>
              <p:cNvPr id="312" name="Rectangle 512"/>
              <p:cNvSpPr>
                <a:spLocks noChangeArrowheads="1"/>
              </p:cNvSpPr>
              <p:nvPr/>
            </p:nvSpPr>
            <p:spPr bwMode="auto">
              <a:xfrm>
                <a:off x="2898" y="3379"/>
                <a:ext cx="7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 b="1" u="sng" dirty="0">
                    <a:solidFill>
                      <a:srgbClr val="000000"/>
                    </a:solidFill>
                    <a:latin typeface="Helvetica" charset="0"/>
                  </a:rPr>
                  <a:t>NYMLOU BAM KHOU</a:t>
                </a:r>
                <a:endParaRPr lang="en-US" dirty="0">
                  <a:latin typeface="Helvetica" charset="0"/>
                </a:endParaRPr>
              </a:p>
            </p:txBody>
          </p:sp>
        </p:grpSp>
      </p:grpSp>
      <p:sp>
        <p:nvSpPr>
          <p:cNvPr id="313" name="Text Box 514"/>
          <p:cNvSpPr txBox="1">
            <a:spLocks noChangeArrowheads="1"/>
          </p:cNvSpPr>
          <p:nvPr/>
        </p:nvSpPr>
        <p:spPr bwMode="auto">
          <a:xfrm rot="-5400000">
            <a:off x="967582" y="3485356"/>
            <a:ext cx="47037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314" name="Group 186"/>
          <p:cNvGrpSpPr>
            <a:grpSpLocks/>
          </p:cNvGrpSpPr>
          <p:nvPr/>
        </p:nvGrpSpPr>
        <p:grpSpPr bwMode="auto">
          <a:xfrm>
            <a:off x="2737203" y="2903537"/>
            <a:ext cx="429987" cy="889001"/>
            <a:chOff x="5970585" y="2946409"/>
            <a:chExt cx="1117601" cy="1682740"/>
          </a:xfrm>
        </p:grpSpPr>
        <p:grpSp>
          <p:nvGrpSpPr>
            <p:cNvPr id="315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319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325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6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20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6" name="Group 98"/>
            <p:cNvGrpSpPr>
              <a:grpSpLocks/>
            </p:cNvGrpSpPr>
            <p:nvPr/>
          </p:nvGrpSpPr>
          <p:grpSpPr bwMode="auto">
            <a:xfrm>
              <a:off x="5970585" y="2946409"/>
              <a:ext cx="1117601" cy="1436694"/>
              <a:chOff x="3785" y="1840"/>
              <a:chExt cx="704" cy="905"/>
            </a:xfrm>
          </p:grpSpPr>
          <p:sp>
            <p:nvSpPr>
              <p:cNvPr id="317" name="Rectangle 96"/>
              <p:cNvSpPr>
                <a:spLocks noChangeArrowheads="1"/>
              </p:cNvSpPr>
              <p:nvPr/>
            </p:nvSpPr>
            <p:spPr bwMode="auto">
              <a:xfrm>
                <a:off x="3930" y="1840"/>
                <a:ext cx="112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318" name="Rectangle 97"/>
              <p:cNvSpPr>
                <a:spLocks noChangeArrowheads="1"/>
              </p:cNvSpPr>
              <p:nvPr/>
            </p:nvSpPr>
            <p:spPr bwMode="auto">
              <a:xfrm>
                <a:off x="3785" y="2381"/>
                <a:ext cx="704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327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328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329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330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331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332" name="Rectangle 525"/>
          <p:cNvSpPr>
            <a:spLocks noChangeArrowheads="1"/>
          </p:cNvSpPr>
          <p:nvPr/>
        </p:nvSpPr>
        <p:spPr bwMode="auto">
          <a:xfrm>
            <a:off x="3914774" y="234876"/>
            <a:ext cx="13319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Ricphakpatmei</a:t>
            </a:r>
            <a:r>
              <a:rPr lang="en-US" sz="1400" b="1" dirty="0">
                <a:solidFill>
                  <a:srgbClr val="000000"/>
                </a:solidFill>
                <a:latin typeface="Helvetica" charset="0"/>
              </a:rPr>
              <a:t>!</a:t>
            </a:r>
            <a:endParaRPr lang="en-US" dirty="0">
              <a:latin typeface="Engravers MT" charset="0"/>
            </a:endParaRPr>
          </a:p>
        </p:txBody>
      </p:sp>
      <p:sp>
        <p:nvSpPr>
          <p:cNvPr id="333" name="Rectangle 526"/>
          <p:cNvSpPr>
            <a:spLocks noChangeArrowheads="1"/>
          </p:cNvSpPr>
          <p:nvPr/>
        </p:nvSpPr>
        <p:spPr bwMode="auto">
          <a:xfrm>
            <a:off x="3983037" y="14213"/>
            <a:ext cx="12414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b="1" dirty="0" err="1">
                <a:solidFill>
                  <a:srgbClr val="000000"/>
                </a:solidFill>
                <a:latin typeface="Helvetica" charset="0"/>
              </a:rPr>
              <a:t>Muhzwngnunc</a:t>
            </a:r>
            <a:endParaRPr lang="en-US" dirty="0">
              <a:latin typeface="Engravers MT" charset="0"/>
            </a:endParaRPr>
          </a:p>
        </p:txBody>
      </p:sp>
      <p:sp>
        <p:nvSpPr>
          <p:cNvPr id="400" name="Rectangle 2"/>
          <p:cNvSpPr>
            <a:spLocks noChangeArrowheads="1"/>
          </p:cNvSpPr>
          <p:nvPr/>
        </p:nvSpPr>
        <p:spPr bwMode="auto">
          <a:xfrm>
            <a:off x="4677824" y="1311083"/>
            <a:ext cx="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401" name="Rectangle 121"/>
          <p:cNvSpPr>
            <a:spLocks noChangeArrowheads="1"/>
          </p:cNvSpPr>
          <p:nvPr/>
        </p:nvSpPr>
        <p:spPr bwMode="auto">
          <a:xfrm>
            <a:off x="3930111" y="533208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rgbClr val="000000"/>
                </a:solidFill>
                <a:latin typeface="Helvetica" charset="0"/>
              </a:rPr>
              <a:t>A</a:t>
            </a:r>
            <a:endParaRPr lang="en-US" sz="2400" b="1" dirty="0">
              <a:latin typeface="Helvetica" charset="0"/>
            </a:endParaRPr>
          </a:p>
        </p:txBody>
      </p:sp>
      <p:sp>
        <p:nvSpPr>
          <p:cNvPr id="402" name="Line 125"/>
          <p:cNvSpPr>
            <a:spLocks noChangeShapeType="1"/>
          </p:cNvSpPr>
          <p:nvPr/>
        </p:nvSpPr>
        <p:spPr bwMode="auto">
          <a:xfrm>
            <a:off x="3938049" y="1142808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3" name="Line 126"/>
          <p:cNvSpPr>
            <a:spLocks noChangeShapeType="1"/>
          </p:cNvSpPr>
          <p:nvPr/>
        </p:nvSpPr>
        <p:spPr bwMode="auto">
          <a:xfrm flipV="1">
            <a:off x="3955511" y="1474595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4" name="Rectangle 127"/>
          <p:cNvSpPr>
            <a:spLocks noChangeArrowheads="1"/>
          </p:cNvSpPr>
          <p:nvPr/>
        </p:nvSpPr>
        <p:spPr bwMode="auto">
          <a:xfrm>
            <a:off x="4193636" y="544969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405" name="Rectangle 128"/>
          <p:cNvSpPr>
            <a:spLocks noChangeArrowheads="1"/>
          </p:cNvSpPr>
          <p:nvPr/>
        </p:nvSpPr>
        <p:spPr bwMode="auto">
          <a:xfrm>
            <a:off x="4122199" y="1750820"/>
            <a:ext cx="952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>
              <a:latin typeface="Helvetica" charset="0"/>
            </a:endParaRPr>
          </a:p>
        </p:txBody>
      </p:sp>
      <p:sp>
        <p:nvSpPr>
          <p:cNvPr id="406" name="Rectangle 129"/>
          <p:cNvSpPr>
            <a:spLocks noChangeArrowheads="1"/>
          </p:cNvSpPr>
          <p:nvPr/>
        </p:nvSpPr>
        <p:spPr bwMode="auto">
          <a:xfrm>
            <a:off x="4122199" y="1893695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407" name="Rectangle 130"/>
          <p:cNvSpPr>
            <a:spLocks noChangeArrowheads="1"/>
          </p:cNvSpPr>
          <p:nvPr/>
        </p:nvSpPr>
        <p:spPr bwMode="auto">
          <a:xfrm>
            <a:off x="4015836" y="6426008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408" name="Rectangle 131"/>
          <p:cNvSpPr>
            <a:spLocks noChangeArrowheads="1"/>
          </p:cNvSpPr>
          <p:nvPr/>
        </p:nvSpPr>
        <p:spPr bwMode="auto">
          <a:xfrm>
            <a:off x="4211099" y="3298633"/>
            <a:ext cx="31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>
              <a:latin typeface="Helvetica" charset="0"/>
            </a:endParaRPr>
          </a:p>
        </p:txBody>
      </p:sp>
      <p:sp>
        <p:nvSpPr>
          <p:cNvPr id="409" name="Rectangle 132"/>
          <p:cNvSpPr>
            <a:spLocks noChangeArrowheads="1"/>
          </p:cNvSpPr>
          <p:nvPr/>
        </p:nvSpPr>
        <p:spPr bwMode="auto">
          <a:xfrm>
            <a:off x="4211099" y="3422458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>
              <a:latin typeface="Helvetica" charset="0"/>
            </a:endParaRPr>
          </a:p>
        </p:txBody>
      </p:sp>
      <p:sp>
        <p:nvSpPr>
          <p:cNvPr id="410" name="Freeform 133"/>
          <p:cNvSpPr>
            <a:spLocks/>
          </p:cNvSpPr>
          <p:nvPr/>
        </p:nvSpPr>
        <p:spPr bwMode="auto">
          <a:xfrm>
            <a:off x="3938049" y="1636520"/>
            <a:ext cx="176212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" name="Freeform 134"/>
          <p:cNvSpPr>
            <a:spLocks/>
          </p:cNvSpPr>
          <p:nvPr/>
        </p:nvSpPr>
        <p:spPr bwMode="auto">
          <a:xfrm>
            <a:off x="4203161" y="1636520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" name="Freeform 135"/>
          <p:cNvSpPr>
            <a:spLocks/>
          </p:cNvSpPr>
          <p:nvPr/>
        </p:nvSpPr>
        <p:spPr bwMode="auto">
          <a:xfrm>
            <a:off x="4468274" y="1636520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" name="Freeform 136"/>
          <p:cNvSpPr>
            <a:spLocks/>
          </p:cNvSpPr>
          <p:nvPr/>
        </p:nvSpPr>
        <p:spPr bwMode="auto">
          <a:xfrm>
            <a:off x="4717511" y="1636520"/>
            <a:ext cx="176213" cy="53975"/>
          </a:xfrm>
          <a:custGeom>
            <a:avLst/>
            <a:gdLst>
              <a:gd name="T0" fmla="*/ 0 w 111"/>
              <a:gd name="T1" fmla="*/ 0 h 34"/>
              <a:gd name="T2" fmla="*/ 2147483647 w 111"/>
              <a:gd name="T3" fmla="*/ 0 h 34"/>
              <a:gd name="T4" fmla="*/ 2147483647 w 111"/>
              <a:gd name="T5" fmla="*/ 2147483647 h 34"/>
              <a:gd name="T6" fmla="*/ 2147483647 w 111"/>
              <a:gd name="T7" fmla="*/ 2147483647 h 34"/>
              <a:gd name="T8" fmla="*/ 0 w 111"/>
              <a:gd name="T9" fmla="*/ 2147483647 h 34"/>
              <a:gd name="T10" fmla="*/ 0 w 111"/>
              <a:gd name="T11" fmla="*/ 2147483647 h 34"/>
              <a:gd name="T12" fmla="*/ 0 w 111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34"/>
              <a:gd name="T23" fmla="*/ 111 w 111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" name="Freeform 137"/>
          <p:cNvSpPr>
            <a:spLocks/>
          </p:cNvSpPr>
          <p:nvPr/>
        </p:nvSpPr>
        <p:spPr bwMode="auto">
          <a:xfrm>
            <a:off x="4982624" y="1636520"/>
            <a:ext cx="177800" cy="53975"/>
          </a:xfrm>
          <a:custGeom>
            <a:avLst/>
            <a:gdLst>
              <a:gd name="T0" fmla="*/ 0 w 112"/>
              <a:gd name="T1" fmla="*/ 0 h 34"/>
              <a:gd name="T2" fmla="*/ 2147483647 w 112"/>
              <a:gd name="T3" fmla="*/ 0 h 34"/>
              <a:gd name="T4" fmla="*/ 2147483647 w 112"/>
              <a:gd name="T5" fmla="*/ 2147483647 h 34"/>
              <a:gd name="T6" fmla="*/ 2147483647 w 112"/>
              <a:gd name="T7" fmla="*/ 2147483647 h 34"/>
              <a:gd name="T8" fmla="*/ 0 w 112"/>
              <a:gd name="T9" fmla="*/ 2147483647 h 34"/>
              <a:gd name="T10" fmla="*/ 0 w 112"/>
              <a:gd name="T11" fmla="*/ 2147483647 h 34"/>
              <a:gd name="T12" fmla="*/ 0 w 112"/>
              <a:gd name="T13" fmla="*/ 0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34"/>
              <a:gd name="T23" fmla="*/ 112 w 112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" name="Line 138"/>
          <p:cNvSpPr>
            <a:spLocks noChangeShapeType="1"/>
          </p:cNvSpPr>
          <p:nvPr/>
        </p:nvSpPr>
        <p:spPr bwMode="auto">
          <a:xfrm>
            <a:off x="3938049" y="220484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6" name="Line 139"/>
          <p:cNvSpPr>
            <a:spLocks noChangeShapeType="1"/>
          </p:cNvSpPr>
          <p:nvPr/>
        </p:nvSpPr>
        <p:spPr bwMode="auto">
          <a:xfrm flipV="1">
            <a:off x="3918999" y="2503295"/>
            <a:ext cx="1246187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7" name="Line 140"/>
          <p:cNvSpPr>
            <a:spLocks noChangeShapeType="1"/>
          </p:cNvSpPr>
          <p:nvPr/>
        </p:nvSpPr>
        <p:spPr bwMode="auto">
          <a:xfrm>
            <a:off x="3925349" y="2838258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8" name="Line 141"/>
          <p:cNvSpPr>
            <a:spLocks noChangeShapeType="1"/>
          </p:cNvSpPr>
          <p:nvPr/>
        </p:nvSpPr>
        <p:spPr bwMode="auto">
          <a:xfrm>
            <a:off x="3906299" y="3162108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" name="Line 142"/>
          <p:cNvSpPr>
            <a:spLocks noChangeShapeType="1"/>
          </p:cNvSpPr>
          <p:nvPr/>
        </p:nvSpPr>
        <p:spPr bwMode="auto">
          <a:xfrm flipV="1">
            <a:off x="3920586" y="3779645"/>
            <a:ext cx="1284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" name="Line 143"/>
          <p:cNvSpPr>
            <a:spLocks noChangeShapeType="1"/>
          </p:cNvSpPr>
          <p:nvPr/>
        </p:nvSpPr>
        <p:spPr bwMode="auto">
          <a:xfrm flipV="1">
            <a:off x="3898361" y="4797233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1" name="Line 144"/>
          <p:cNvSpPr>
            <a:spLocks noChangeShapeType="1"/>
          </p:cNvSpPr>
          <p:nvPr/>
        </p:nvSpPr>
        <p:spPr bwMode="auto">
          <a:xfrm>
            <a:off x="3901536" y="5151245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2" name="Line 145"/>
          <p:cNvSpPr>
            <a:spLocks noChangeShapeType="1"/>
          </p:cNvSpPr>
          <p:nvPr/>
        </p:nvSpPr>
        <p:spPr bwMode="auto">
          <a:xfrm>
            <a:off x="3906299" y="5743383"/>
            <a:ext cx="1276350" cy="31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3" name="Line 146"/>
          <p:cNvSpPr>
            <a:spLocks noChangeShapeType="1"/>
          </p:cNvSpPr>
          <p:nvPr/>
        </p:nvSpPr>
        <p:spPr bwMode="auto">
          <a:xfrm>
            <a:off x="3918999" y="6079933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4" name="Line 147"/>
          <p:cNvSpPr>
            <a:spLocks noChangeShapeType="1"/>
          </p:cNvSpPr>
          <p:nvPr/>
        </p:nvSpPr>
        <p:spPr bwMode="auto">
          <a:xfrm>
            <a:off x="3938049" y="6719695"/>
            <a:ext cx="123983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5" name="Line 148"/>
          <p:cNvSpPr>
            <a:spLocks noChangeShapeType="1"/>
          </p:cNvSpPr>
          <p:nvPr/>
        </p:nvSpPr>
        <p:spPr bwMode="auto">
          <a:xfrm>
            <a:off x="3938049" y="7340408"/>
            <a:ext cx="123983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6" name="Rectangle 149"/>
          <p:cNvSpPr>
            <a:spLocks noChangeArrowheads="1"/>
          </p:cNvSpPr>
          <p:nvPr/>
        </p:nvSpPr>
        <p:spPr bwMode="auto">
          <a:xfrm>
            <a:off x="4015836" y="2993833"/>
            <a:ext cx="3810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>
              <a:latin typeface="Helvetica" charset="0"/>
            </a:endParaRPr>
          </a:p>
        </p:txBody>
      </p:sp>
      <p:sp>
        <p:nvSpPr>
          <p:cNvPr id="427" name="Rectangle 150"/>
          <p:cNvSpPr>
            <a:spLocks noChangeArrowheads="1"/>
          </p:cNvSpPr>
          <p:nvPr/>
        </p:nvSpPr>
        <p:spPr bwMode="auto">
          <a:xfrm>
            <a:off x="3822161" y="1328545"/>
            <a:ext cx="366713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>
              <a:latin typeface="Helvetica" charset="0"/>
            </a:endParaRPr>
          </a:p>
        </p:txBody>
      </p:sp>
      <p:sp>
        <p:nvSpPr>
          <p:cNvPr id="428" name="Line 151"/>
          <p:cNvSpPr>
            <a:spLocks noChangeShapeType="1"/>
          </p:cNvSpPr>
          <p:nvPr/>
        </p:nvSpPr>
        <p:spPr bwMode="auto">
          <a:xfrm>
            <a:off x="3922174" y="85547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" name="Rectangle 152"/>
          <p:cNvSpPr>
            <a:spLocks noChangeArrowheads="1"/>
          </p:cNvSpPr>
          <p:nvPr/>
        </p:nvSpPr>
        <p:spPr bwMode="auto">
          <a:xfrm>
            <a:off x="4236499" y="2919220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LIVE NAI</a:t>
            </a:r>
            <a:endParaRPr lang="en-US" sz="1600" i="1" dirty="0">
              <a:latin typeface="Helvetica" charset="0"/>
            </a:endParaRPr>
          </a:p>
        </p:txBody>
      </p:sp>
      <p:sp>
        <p:nvSpPr>
          <p:cNvPr id="430" name="Rectangle 153"/>
          <p:cNvSpPr>
            <a:spLocks noChangeArrowheads="1"/>
          </p:cNvSpPr>
          <p:nvPr/>
        </p:nvSpPr>
        <p:spPr bwMode="auto">
          <a:xfrm>
            <a:off x="4234911" y="1966720"/>
            <a:ext cx="10089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SARAEL 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1" name="Rectangle 154"/>
          <p:cNvSpPr>
            <a:spLocks noChangeArrowheads="1"/>
          </p:cNvSpPr>
          <p:nvPr/>
        </p:nvSpPr>
        <p:spPr bwMode="auto">
          <a:xfrm>
            <a:off x="4226974" y="2573145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AK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2" name="Rectangle 155"/>
          <p:cNvSpPr>
            <a:spLocks noChangeArrowheads="1"/>
          </p:cNvSpPr>
          <p:nvPr/>
        </p:nvSpPr>
        <p:spPr bwMode="auto">
          <a:xfrm>
            <a:off x="4236499" y="2266758"/>
            <a:ext cx="7950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ASPER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3" name="Rectangle 156"/>
          <p:cNvSpPr>
            <a:spLocks noChangeArrowheads="1"/>
          </p:cNvSpPr>
          <p:nvPr/>
        </p:nvSpPr>
        <p:spPr bwMode="auto">
          <a:xfrm>
            <a:off x="4249199" y="4181283"/>
            <a:ext cx="21800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4" name="Rectangle 157"/>
          <p:cNvSpPr>
            <a:spLocks noChangeArrowheads="1"/>
          </p:cNvSpPr>
          <p:nvPr/>
        </p:nvSpPr>
        <p:spPr bwMode="auto">
          <a:xfrm>
            <a:off x="3693150" y="4511483"/>
            <a:ext cx="138588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AI</a:t>
            </a:r>
          </a:p>
        </p:txBody>
      </p:sp>
      <p:sp>
        <p:nvSpPr>
          <p:cNvPr id="435" name="Rectangle 158"/>
          <p:cNvSpPr>
            <a:spLocks noChangeArrowheads="1"/>
          </p:cNvSpPr>
          <p:nvPr/>
        </p:nvSpPr>
        <p:spPr bwMode="auto">
          <a:xfrm>
            <a:off x="4241261" y="593533"/>
            <a:ext cx="5001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RAB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436" name="Rectangle 159"/>
          <p:cNvSpPr>
            <a:spLocks noChangeArrowheads="1"/>
          </p:cNvSpPr>
          <p:nvPr/>
        </p:nvSpPr>
        <p:spPr bwMode="auto">
          <a:xfrm>
            <a:off x="4257136" y="896745"/>
            <a:ext cx="2821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EI 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437" name="Rectangle 160"/>
          <p:cNvSpPr>
            <a:spLocks noChangeArrowheads="1"/>
          </p:cNvSpPr>
          <p:nvPr/>
        </p:nvSpPr>
        <p:spPr bwMode="auto">
          <a:xfrm>
            <a:off x="4244436" y="5508433"/>
            <a:ext cx="15645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GYPKHOURUI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8" name="Rectangle 161"/>
          <p:cNvSpPr>
            <a:spLocks noChangeArrowheads="1"/>
          </p:cNvSpPr>
          <p:nvPr/>
        </p:nvSpPr>
        <p:spPr bwMode="auto">
          <a:xfrm>
            <a:off x="4246024" y="5840220"/>
            <a:ext cx="124816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UAKPATHE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39" name="Rectangle 162"/>
          <p:cNvSpPr>
            <a:spLocks noChangeArrowheads="1"/>
          </p:cNvSpPr>
          <p:nvPr/>
        </p:nvSpPr>
        <p:spPr bwMode="auto">
          <a:xfrm>
            <a:off x="4228561" y="6486333"/>
            <a:ext cx="11028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EINUNHEI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40" name="Rectangle 163"/>
          <p:cNvSpPr>
            <a:spLocks noChangeArrowheads="1"/>
          </p:cNvSpPr>
          <p:nvPr/>
        </p:nvSpPr>
        <p:spPr bwMode="auto">
          <a:xfrm>
            <a:off x="4234911" y="6783195"/>
            <a:ext cx="12011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AYLOUMEI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41" name="Rectangle 164"/>
          <p:cNvSpPr>
            <a:spLocks noChangeArrowheads="1"/>
          </p:cNvSpPr>
          <p:nvPr/>
        </p:nvSpPr>
        <p:spPr bwMode="auto">
          <a:xfrm>
            <a:off x="4239674" y="7107045"/>
            <a:ext cx="88485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EINUNC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42" name="Rectangle 165"/>
          <p:cNvSpPr>
            <a:spLocks noChangeArrowheads="1"/>
          </p:cNvSpPr>
          <p:nvPr/>
        </p:nvSpPr>
        <p:spPr bwMode="auto">
          <a:xfrm>
            <a:off x="3892242" y="4870258"/>
            <a:ext cx="14954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 dirty="0">
                <a:latin typeface="Helvetica" charset="0"/>
              </a:rPr>
              <a:t>UT THE</a:t>
            </a:r>
          </a:p>
        </p:txBody>
      </p:sp>
      <p:sp>
        <p:nvSpPr>
          <p:cNvPr id="443" name="Line 166"/>
          <p:cNvSpPr>
            <a:spLocks noChangeShapeType="1"/>
          </p:cNvSpPr>
          <p:nvPr/>
        </p:nvSpPr>
        <p:spPr bwMode="auto">
          <a:xfrm>
            <a:off x="3896774" y="4427345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4" name="Line 167"/>
          <p:cNvSpPr>
            <a:spLocks noChangeShapeType="1"/>
          </p:cNvSpPr>
          <p:nvPr/>
        </p:nvSpPr>
        <p:spPr bwMode="auto">
          <a:xfrm flipV="1">
            <a:off x="3930111" y="7021320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5" name="Rectangle 168"/>
          <p:cNvSpPr>
            <a:spLocks noChangeArrowheads="1"/>
          </p:cNvSpPr>
          <p:nvPr/>
        </p:nvSpPr>
        <p:spPr bwMode="auto">
          <a:xfrm>
            <a:off x="4239674" y="3868545"/>
            <a:ext cx="487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solidFill>
                  <a:srgbClr val="000000"/>
                </a:solidFill>
                <a:latin typeface="Helvetica" charset="0"/>
              </a:rPr>
              <a:t>ANV</a:t>
            </a:r>
            <a:endParaRPr lang="en-US" sz="1800" i="1" dirty="0">
              <a:latin typeface="Helvetica" charset="0"/>
            </a:endParaRPr>
          </a:p>
        </p:txBody>
      </p:sp>
      <p:sp>
        <p:nvSpPr>
          <p:cNvPr id="446" name="Line 169"/>
          <p:cNvSpPr>
            <a:spLocks noChangeShapeType="1"/>
          </p:cNvSpPr>
          <p:nvPr/>
        </p:nvSpPr>
        <p:spPr bwMode="auto">
          <a:xfrm>
            <a:off x="3906299" y="4101908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7" name="Rectangle 170"/>
          <p:cNvSpPr>
            <a:spLocks noChangeArrowheads="1"/>
          </p:cNvSpPr>
          <p:nvPr/>
        </p:nvSpPr>
        <p:spPr bwMode="auto">
          <a:xfrm>
            <a:off x="3923761" y="844358"/>
            <a:ext cx="22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448" name="Rectangle 171"/>
          <p:cNvSpPr>
            <a:spLocks noChangeArrowheads="1"/>
          </p:cNvSpPr>
          <p:nvPr/>
        </p:nvSpPr>
        <p:spPr bwMode="auto">
          <a:xfrm>
            <a:off x="3955511" y="1149158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449" name="Rectangle 172"/>
          <p:cNvSpPr>
            <a:spLocks noChangeArrowheads="1"/>
          </p:cNvSpPr>
          <p:nvPr/>
        </p:nvSpPr>
        <p:spPr bwMode="auto">
          <a:xfrm>
            <a:off x="4239674" y="1230120"/>
            <a:ext cx="12567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i="1" dirty="0">
                <a:latin typeface="Arial" charset="0"/>
              </a:rPr>
              <a:t>ASPER NAI</a:t>
            </a:r>
            <a:endParaRPr lang="en-US" sz="1800" i="1" dirty="0">
              <a:latin typeface="Arial" charset="0"/>
            </a:endParaRPr>
          </a:p>
        </p:txBody>
      </p:sp>
      <p:sp>
        <p:nvSpPr>
          <p:cNvPr id="450" name="Rectangle 173"/>
          <p:cNvSpPr>
            <a:spLocks noChangeArrowheads="1"/>
          </p:cNvSpPr>
          <p:nvPr/>
        </p:nvSpPr>
        <p:spPr bwMode="auto">
          <a:xfrm>
            <a:off x="3980911" y="1904808"/>
            <a:ext cx="841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I</a:t>
            </a:r>
            <a:endParaRPr lang="en-US" sz="2400" b="1">
              <a:latin typeface="Helvetica" charset="0"/>
            </a:endParaRPr>
          </a:p>
        </p:txBody>
      </p:sp>
      <p:sp>
        <p:nvSpPr>
          <p:cNvPr id="451" name="Rectangle 174"/>
          <p:cNvSpPr>
            <a:spLocks noChangeArrowheads="1"/>
          </p:cNvSpPr>
          <p:nvPr/>
        </p:nvSpPr>
        <p:spPr bwMode="auto">
          <a:xfrm>
            <a:off x="3942811" y="2190558"/>
            <a:ext cx="1698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452" name="Rectangle 175"/>
          <p:cNvSpPr>
            <a:spLocks noChangeArrowheads="1"/>
          </p:cNvSpPr>
          <p:nvPr/>
        </p:nvSpPr>
        <p:spPr bwMode="auto">
          <a:xfrm>
            <a:off x="3903124" y="2520758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453" name="Rectangle 176"/>
          <p:cNvSpPr>
            <a:spLocks noChangeArrowheads="1"/>
          </p:cNvSpPr>
          <p:nvPr/>
        </p:nvSpPr>
        <p:spPr bwMode="auto">
          <a:xfrm>
            <a:off x="3904711" y="2850958"/>
            <a:ext cx="2365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O</a:t>
            </a:r>
            <a:endParaRPr lang="en-US" sz="2400" b="1">
              <a:latin typeface="Helvetica" charset="0"/>
            </a:endParaRPr>
          </a:p>
        </p:txBody>
      </p:sp>
      <p:sp>
        <p:nvSpPr>
          <p:cNvPr id="454" name="Rectangle 177"/>
          <p:cNvSpPr>
            <a:spLocks noChangeArrowheads="1"/>
          </p:cNvSpPr>
          <p:nvPr/>
        </p:nvSpPr>
        <p:spPr bwMode="auto">
          <a:xfrm>
            <a:off x="3963449" y="3466908"/>
            <a:ext cx="1698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J</a:t>
            </a:r>
            <a:endParaRPr lang="en-US" sz="2400" b="1">
              <a:latin typeface="Helvetica" charset="0"/>
            </a:endParaRPr>
          </a:p>
        </p:txBody>
      </p:sp>
      <p:sp>
        <p:nvSpPr>
          <p:cNvPr id="455" name="Rectangle 178"/>
          <p:cNvSpPr>
            <a:spLocks noChangeArrowheads="1"/>
          </p:cNvSpPr>
          <p:nvPr/>
        </p:nvSpPr>
        <p:spPr bwMode="auto">
          <a:xfrm>
            <a:off x="3925349" y="3790758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L</a:t>
            </a:r>
            <a:endParaRPr lang="en-US" sz="2400" b="1">
              <a:latin typeface="Helvetica" charset="0"/>
            </a:endParaRPr>
          </a:p>
        </p:txBody>
      </p:sp>
      <p:sp>
        <p:nvSpPr>
          <p:cNvPr id="456" name="Rectangle 179"/>
          <p:cNvSpPr>
            <a:spLocks noChangeArrowheads="1"/>
          </p:cNvSpPr>
          <p:nvPr/>
        </p:nvSpPr>
        <p:spPr bwMode="auto">
          <a:xfrm>
            <a:off x="3925349" y="4127308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457" name="Rectangle 180"/>
          <p:cNvSpPr>
            <a:spLocks noChangeArrowheads="1"/>
          </p:cNvSpPr>
          <p:nvPr/>
        </p:nvSpPr>
        <p:spPr bwMode="auto">
          <a:xfrm>
            <a:off x="3925349" y="4495608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N</a:t>
            </a:r>
            <a:endParaRPr lang="en-US" sz="2400" b="1">
              <a:latin typeface="Helvetica" charset="0"/>
            </a:endParaRPr>
          </a:p>
        </p:txBody>
      </p:sp>
      <p:sp>
        <p:nvSpPr>
          <p:cNvPr id="458" name="Rectangle 181"/>
          <p:cNvSpPr>
            <a:spLocks noChangeArrowheads="1"/>
          </p:cNvSpPr>
          <p:nvPr/>
        </p:nvSpPr>
        <p:spPr bwMode="auto">
          <a:xfrm>
            <a:off x="3944399" y="4851208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459" name="Rectangle 182"/>
          <p:cNvSpPr>
            <a:spLocks noChangeArrowheads="1"/>
          </p:cNvSpPr>
          <p:nvPr/>
        </p:nvSpPr>
        <p:spPr bwMode="auto">
          <a:xfrm>
            <a:off x="3917411" y="5435408"/>
            <a:ext cx="20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E</a:t>
            </a:r>
            <a:endParaRPr lang="en-US" sz="2400" b="1">
              <a:latin typeface="Helvetica" charset="0"/>
            </a:endParaRPr>
          </a:p>
        </p:txBody>
      </p:sp>
      <p:sp>
        <p:nvSpPr>
          <p:cNvPr id="460" name="Rectangle 183"/>
          <p:cNvSpPr>
            <a:spLocks noChangeArrowheads="1"/>
          </p:cNvSpPr>
          <p:nvPr/>
        </p:nvSpPr>
        <p:spPr bwMode="auto">
          <a:xfrm>
            <a:off x="3922174" y="5771958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D</a:t>
            </a:r>
            <a:endParaRPr lang="en-US" sz="2400" b="1">
              <a:latin typeface="Helvetica" charset="0"/>
            </a:endParaRPr>
          </a:p>
        </p:txBody>
      </p:sp>
      <p:sp>
        <p:nvSpPr>
          <p:cNvPr id="461" name="Rectangle 184"/>
          <p:cNvSpPr>
            <a:spLocks noChangeArrowheads="1"/>
          </p:cNvSpPr>
          <p:nvPr/>
        </p:nvSpPr>
        <p:spPr bwMode="auto">
          <a:xfrm>
            <a:off x="3922174" y="6413308"/>
            <a:ext cx="2206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H</a:t>
            </a:r>
            <a:endParaRPr lang="en-US" sz="2400" b="1">
              <a:latin typeface="Helvetica" charset="0"/>
            </a:endParaRPr>
          </a:p>
        </p:txBody>
      </p:sp>
      <p:sp>
        <p:nvSpPr>
          <p:cNvPr id="462" name="Rectangle 185"/>
          <p:cNvSpPr>
            <a:spLocks noChangeArrowheads="1"/>
          </p:cNvSpPr>
          <p:nvPr/>
        </p:nvSpPr>
        <p:spPr bwMode="auto">
          <a:xfrm>
            <a:off x="3928524" y="6718108"/>
            <a:ext cx="1857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Z</a:t>
            </a:r>
            <a:endParaRPr lang="en-US" sz="2400" b="1">
              <a:latin typeface="Helvetica" charset="0"/>
            </a:endParaRPr>
          </a:p>
        </p:txBody>
      </p:sp>
      <p:sp>
        <p:nvSpPr>
          <p:cNvPr id="463" name="Rectangle 186"/>
          <p:cNvSpPr>
            <a:spLocks noChangeArrowheads="1"/>
          </p:cNvSpPr>
          <p:nvPr/>
        </p:nvSpPr>
        <p:spPr bwMode="auto">
          <a:xfrm>
            <a:off x="3901536" y="7041958"/>
            <a:ext cx="25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>
                <a:solidFill>
                  <a:srgbClr val="000000"/>
                </a:solidFill>
                <a:latin typeface="Helvetica" charset="0"/>
              </a:rPr>
              <a:t>M</a:t>
            </a:r>
            <a:endParaRPr lang="en-US" sz="2400" b="1">
              <a:latin typeface="Helvetica" charset="0"/>
            </a:endParaRPr>
          </a:p>
        </p:txBody>
      </p:sp>
      <p:sp>
        <p:nvSpPr>
          <p:cNvPr id="464" name="Rectangle 187"/>
          <p:cNvSpPr>
            <a:spLocks noChangeArrowheads="1"/>
          </p:cNvSpPr>
          <p:nvPr/>
        </p:nvSpPr>
        <p:spPr bwMode="auto">
          <a:xfrm>
            <a:off x="4236499" y="3568508"/>
            <a:ext cx="1068387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500" b="1" i="1">
                <a:solidFill>
                  <a:srgbClr val="000000"/>
                </a:solidFill>
                <a:latin typeface="Helvetica" charset="0"/>
              </a:rPr>
              <a:t>ERUSALEM</a:t>
            </a:r>
            <a:endParaRPr lang="en-US" sz="1400" i="1">
              <a:latin typeface="Helvetica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917" grpId="0" animBg="1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53" name="Rectangle 10"/>
          <p:cNvSpPr>
            <a:spLocks noChangeArrowheads="1"/>
          </p:cNvSpPr>
          <p:nvPr/>
        </p:nvSpPr>
        <p:spPr bwMode="auto">
          <a:xfrm>
            <a:off x="5065713" y="454025"/>
            <a:ext cx="4692650" cy="6834188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2177" name="Rectangle 194"/>
          <p:cNvSpPr>
            <a:spLocks noChangeArrowheads="1"/>
          </p:cNvSpPr>
          <p:nvPr/>
        </p:nvSpPr>
        <p:spPr bwMode="auto">
          <a:xfrm>
            <a:off x="4979988" y="414338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2178" name="Picture 195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0" y="469900"/>
            <a:ext cx="4716463" cy="684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179" name="Rectangle 196"/>
          <p:cNvSpPr>
            <a:spLocks noChangeArrowheads="1"/>
          </p:cNvSpPr>
          <p:nvPr/>
        </p:nvSpPr>
        <p:spPr bwMode="auto">
          <a:xfrm>
            <a:off x="4989513" y="407988"/>
            <a:ext cx="4692650" cy="6834187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800">
              <a:solidFill>
                <a:srgbClr val="66FFFF"/>
              </a:solidFill>
            </a:endParaRPr>
          </a:p>
        </p:txBody>
      </p:sp>
      <p:sp>
        <p:nvSpPr>
          <p:cNvPr id="172180" name="Rectangle 197"/>
          <p:cNvSpPr>
            <a:spLocks noChangeArrowheads="1"/>
          </p:cNvSpPr>
          <p:nvPr/>
        </p:nvSpPr>
        <p:spPr bwMode="auto">
          <a:xfrm>
            <a:off x="5026025" y="412750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02022" name="Picture 198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4314825" y="234949"/>
            <a:ext cx="2106613" cy="1525590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</p:spPr>
      </p:pic>
      <p:sp>
        <p:nvSpPr>
          <p:cNvPr id="1102024" name="Rectangle 200"/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4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000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02038" name="Rectangle 214"/>
          <p:cNvSpPr>
            <a:spLocks noChangeArrowheads="1"/>
          </p:cNvSpPr>
          <p:nvPr/>
        </p:nvSpPr>
        <p:spPr bwMode="auto">
          <a:xfrm>
            <a:off x="6684963" y="584200"/>
            <a:ext cx="2706687" cy="6254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72187" name="Text Box 229"/>
          <p:cNvSpPr txBox="1">
            <a:spLocks noChangeArrowheads="1"/>
          </p:cNvSpPr>
          <p:nvPr/>
        </p:nvSpPr>
        <p:spPr bwMode="auto">
          <a:xfrm>
            <a:off x="9015413" y="73485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83</a:t>
            </a:r>
          </a:p>
        </p:txBody>
      </p:sp>
      <p:sp>
        <p:nvSpPr>
          <p:cNvPr id="1102056" name="Rectangle 232"/>
          <p:cNvSpPr>
            <a:spLocks noChangeArrowheads="1"/>
          </p:cNvSpPr>
          <p:nvPr/>
        </p:nvSpPr>
        <p:spPr bwMode="auto">
          <a:xfrm>
            <a:off x="6472238" y="555625"/>
            <a:ext cx="3101975" cy="5588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800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72189" name="Text Box 234"/>
          <p:cNvSpPr txBox="1">
            <a:spLocks noChangeArrowheads="1"/>
          </p:cNvSpPr>
          <p:nvPr/>
        </p:nvSpPr>
        <p:spPr bwMode="auto">
          <a:xfrm>
            <a:off x="9572625" y="7280275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243" name="Rectangle 61">
            <a:extLst>
              <a:ext uri="{FF2B5EF4-FFF2-40B4-BE49-F238E27FC236}">
                <a16:creationId xmlns:a16="http://schemas.microsoft.com/office/drawing/2014/main" id="{EFA9CB0C-79B1-4038-90E5-4785614BE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935" y="414184"/>
            <a:ext cx="4070350" cy="155048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wrap="square" lIns="90487" tIns="44450" rIns="90487" bIns="44450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Kabuknunc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Duancthaumei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:  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Latdyng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Guangc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</a:t>
            </a:r>
            <a:r>
              <a:rPr lang="en-US" sz="2200" b="1" i="1" dirty="0" err="1">
                <a:solidFill>
                  <a:schemeClr val="bg1"/>
                </a:solidFill>
                <a:latin typeface="Arial" charset="0"/>
              </a:rPr>
              <a:t>lourianmei</a:t>
            </a:r>
            <a:r>
              <a:rPr lang="en-US" sz="2200" b="1" i="1" dirty="0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 dirty="0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244" name="Group 391"/>
          <p:cNvGrpSpPr>
            <a:grpSpLocks/>
          </p:cNvGrpSpPr>
          <p:nvPr/>
        </p:nvGrpSpPr>
        <p:grpSpPr bwMode="auto">
          <a:xfrm>
            <a:off x="5402499" y="1971675"/>
            <a:ext cx="4418583" cy="1393672"/>
            <a:chOff x="3491" y="1970"/>
            <a:chExt cx="2756" cy="1543"/>
          </a:xfrm>
        </p:grpSpPr>
        <p:sp>
          <p:nvSpPr>
            <p:cNvPr id="245" name="Text Box 392"/>
            <p:cNvSpPr txBox="1">
              <a:spLocks noChangeArrowheads="1"/>
            </p:cNvSpPr>
            <p:nvPr/>
          </p:nvSpPr>
          <p:spPr bwMode="auto">
            <a:xfrm>
              <a:off x="3491" y="1970"/>
              <a:ext cx="2728" cy="32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altLang="ja-JP" sz="3200" b="1" dirty="0">
                  <a:solidFill>
                    <a:srgbClr val="FFEA18"/>
                  </a:solidFill>
                  <a:latin typeface="Helvetica" charset="0"/>
                </a:rPr>
                <a:t>“MUHZWNGNUNC</a:t>
              </a:r>
              <a:r>
                <a:rPr lang="ja-JP" altLang="en-US" sz="3200" b="1" dirty="0">
                  <a:solidFill>
                    <a:srgbClr val="FFEA18"/>
                  </a:solidFill>
                  <a:latin typeface="Helvetica" charset="0"/>
                </a:rPr>
                <a:t>”</a:t>
              </a:r>
              <a:endParaRPr lang="en-US" sz="3200" b="1" dirty="0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246" name="Text Box 393"/>
            <p:cNvSpPr txBox="1">
              <a:spLocks noChangeArrowheads="1"/>
            </p:cNvSpPr>
            <p:nvPr/>
          </p:nvSpPr>
          <p:spPr bwMode="auto">
            <a:xfrm>
              <a:off x="3688" y="2395"/>
              <a:ext cx="2281" cy="330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800" b="1" dirty="0">
                  <a:solidFill>
                    <a:srgbClr val="FFEA18"/>
                  </a:solidFill>
                  <a:latin typeface="Helvetica" charset="0"/>
                  <a:ea typeface="+mn-ea"/>
                  <a:cs typeface="+mn-cs"/>
                </a:rPr>
                <a:t>TUANG KABUK 17</a:t>
              </a:r>
            </a:p>
          </p:txBody>
        </p:sp>
        <p:sp>
          <p:nvSpPr>
            <p:cNvPr id="247" name="Text Box 394"/>
            <p:cNvSpPr txBox="1">
              <a:spLocks noChangeArrowheads="1"/>
            </p:cNvSpPr>
            <p:nvPr/>
          </p:nvSpPr>
          <p:spPr bwMode="auto">
            <a:xfrm>
              <a:off x="3519" y="2889"/>
              <a:ext cx="2728" cy="6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>
              <a:lvl1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ct val="85000"/>
                </a:lnSpc>
                <a:spcBef>
                  <a:spcPct val="50000"/>
                </a:spcBef>
                <a:defRPr/>
              </a:pPr>
              <a:r>
                <a:rPr lang="en-US" sz="3600" b="1" i="1" dirty="0">
                  <a:solidFill>
                    <a:srgbClr val="FFEA18"/>
                  </a:solidFill>
                  <a:latin typeface="Helvetica" charset="0"/>
                </a:rPr>
                <a:t>RIC PHAKPATMEI</a:t>
              </a:r>
              <a:endParaRPr lang="en-US" sz="3600" b="1" dirty="0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474" name="Rectangle 253"/>
          <p:cNvSpPr>
            <a:spLocks noChangeArrowheads="1"/>
          </p:cNvSpPr>
          <p:nvPr/>
        </p:nvSpPr>
        <p:spPr bwMode="auto">
          <a:xfrm>
            <a:off x="4203700" y="1109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475" name="Rectangle 254"/>
          <p:cNvSpPr>
            <a:spLocks noChangeArrowheads="1"/>
          </p:cNvSpPr>
          <p:nvPr/>
        </p:nvSpPr>
        <p:spPr bwMode="auto">
          <a:xfrm>
            <a:off x="4205288" y="53975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476" name="Rectangle 255"/>
          <p:cNvSpPr>
            <a:spLocks noChangeArrowheads="1"/>
          </p:cNvSpPr>
          <p:nvPr/>
        </p:nvSpPr>
        <p:spPr bwMode="auto">
          <a:xfrm>
            <a:off x="4214813" y="37766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477" name="Rectangle 256"/>
          <p:cNvSpPr>
            <a:spLocks noChangeArrowheads="1"/>
          </p:cNvSpPr>
          <p:nvPr/>
        </p:nvSpPr>
        <p:spPr bwMode="auto">
          <a:xfrm>
            <a:off x="4198938" y="626110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593" name="Rectangle 417"/>
          <p:cNvSpPr>
            <a:spLocks noChangeArrowheads="1"/>
          </p:cNvSpPr>
          <p:nvPr/>
        </p:nvSpPr>
        <p:spPr bwMode="auto">
          <a:xfrm>
            <a:off x="4198938" y="2300288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617" name="Rectangle 125"/>
          <p:cNvSpPr>
            <a:spLocks noChangeArrowheads="1"/>
          </p:cNvSpPr>
          <p:nvPr/>
        </p:nvSpPr>
        <p:spPr bwMode="auto">
          <a:xfrm>
            <a:off x="4243388" y="186690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(N)</a:t>
            </a:r>
          </a:p>
        </p:txBody>
      </p:sp>
      <p:sp>
        <p:nvSpPr>
          <p:cNvPr id="618" name="Rectangle 126"/>
          <p:cNvSpPr>
            <a:spLocks noChangeArrowheads="1"/>
          </p:cNvSpPr>
          <p:nvPr/>
        </p:nvSpPr>
        <p:spPr bwMode="auto">
          <a:xfrm>
            <a:off x="4224338" y="304165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619" name="Rectangle 127"/>
          <p:cNvSpPr>
            <a:spLocks noChangeArrowheads="1"/>
          </p:cNvSpPr>
          <p:nvPr/>
        </p:nvSpPr>
        <p:spPr bwMode="auto">
          <a:xfrm>
            <a:off x="4225925" y="4438650"/>
            <a:ext cx="62230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620" name="Rectangle 128"/>
          <p:cNvSpPr>
            <a:spLocks noChangeArrowheads="1"/>
          </p:cNvSpPr>
          <p:nvPr/>
        </p:nvSpPr>
        <p:spPr bwMode="auto">
          <a:xfrm>
            <a:off x="4211638" y="5732463"/>
            <a:ext cx="6223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621" name="Rectangle 129"/>
          <p:cNvSpPr>
            <a:spLocks noChangeArrowheads="1"/>
          </p:cNvSpPr>
          <p:nvPr/>
        </p:nvSpPr>
        <p:spPr bwMode="auto">
          <a:xfrm>
            <a:off x="4210050" y="6661150"/>
            <a:ext cx="622300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latin typeface="Helvetica" charset="0"/>
                <a:ea typeface="+mn-ea"/>
                <a:cs typeface="+mn-cs"/>
              </a:rPr>
              <a:t>(S)</a:t>
            </a:r>
          </a:p>
        </p:txBody>
      </p:sp>
      <p:sp>
        <p:nvSpPr>
          <p:cNvPr id="672" name="AutoShape 594"/>
          <p:cNvSpPr>
            <a:spLocks noChangeArrowheads="1"/>
          </p:cNvSpPr>
          <p:nvPr/>
        </p:nvSpPr>
        <p:spPr bwMode="auto">
          <a:xfrm flipH="1">
            <a:off x="1801813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3" name="Rectangle 595"/>
          <p:cNvSpPr>
            <a:spLocks noChangeArrowheads="1"/>
          </p:cNvSpPr>
          <p:nvPr/>
        </p:nvSpPr>
        <p:spPr bwMode="auto">
          <a:xfrm>
            <a:off x="3929063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4" name="Rectangle 596"/>
          <p:cNvSpPr>
            <a:spLocks noChangeArrowheads="1"/>
          </p:cNvSpPr>
          <p:nvPr/>
        </p:nvSpPr>
        <p:spPr bwMode="auto">
          <a:xfrm>
            <a:off x="2643188" y="2287588"/>
            <a:ext cx="1225550" cy="5184775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5" name="Rectangle 597"/>
          <p:cNvSpPr>
            <a:spLocks noChangeArrowheads="1"/>
          </p:cNvSpPr>
          <p:nvPr/>
        </p:nvSpPr>
        <p:spPr bwMode="auto">
          <a:xfrm>
            <a:off x="2649538" y="1123950"/>
            <a:ext cx="1228725" cy="11303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" name="AutoShape 598"/>
          <p:cNvSpPr>
            <a:spLocks noChangeArrowheads="1"/>
          </p:cNvSpPr>
          <p:nvPr/>
        </p:nvSpPr>
        <p:spPr bwMode="auto">
          <a:xfrm>
            <a:off x="2776538" y="1144588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7" name="AutoShape 599"/>
          <p:cNvSpPr>
            <a:spLocks noChangeArrowheads="1"/>
          </p:cNvSpPr>
          <p:nvPr/>
        </p:nvSpPr>
        <p:spPr bwMode="auto">
          <a:xfrm>
            <a:off x="2749550" y="37846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8" name="AutoShape 60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9" name="AutoShape 601"/>
          <p:cNvSpPr>
            <a:spLocks noChangeArrowheads="1"/>
          </p:cNvSpPr>
          <p:nvPr/>
        </p:nvSpPr>
        <p:spPr bwMode="auto">
          <a:xfrm>
            <a:off x="2736850" y="54229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0" name="AutoShape 602"/>
          <p:cNvSpPr>
            <a:spLocks noChangeArrowheads="1"/>
          </p:cNvSpPr>
          <p:nvPr/>
        </p:nvSpPr>
        <p:spPr bwMode="auto">
          <a:xfrm>
            <a:off x="2743200" y="628015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1" name="Line 612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" name="Line 613"/>
          <p:cNvSpPr>
            <a:spLocks noChangeShapeType="1"/>
          </p:cNvSpPr>
          <p:nvPr/>
        </p:nvSpPr>
        <p:spPr bwMode="auto">
          <a:xfrm>
            <a:off x="2195513" y="5718175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3" name="Line 617"/>
          <p:cNvSpPr>
            <a:spLocks noChangeShapeType="1"/>
          </p:cNvSpPr>
          <p:nvPr/>
        </p:nvSpPr>
        <p:spPr bwMode="auto">
          <a:xfrm>
            <a:off x="1738313" y="4051300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4" name="Freeform 618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5" name="Line 619"/>
          <p:cNvSpPr>
            <a:spLocks noChangeShapeType="1"/>
          </p:cNvSpPr>
          <p:nvPr/>
        </p:nvSpPr>
        <p:spPr bwMode="auto">
          <a:xfrm flipV="1">
            <a:off x="3894138" y="1096963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" name="Line 620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" name="Line 621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8" name="Rectangle 631"/>
          <p:cNvSpPr>
            <a:spLocks noChangeArrowheads="1"/>
          </p:cNvSpPr>
          <p:nvPr/>
        </p:nvSpPr>
        <p:spPr bwMode="auto">
          <a:xfrm>
            <a:off x="2559050" y="5400675"/>
            <a:ext cx="349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689" name="Line 632"/>
          <p:cNvSpPr>
            <a:spLocks noChangeShapeType="1"/>
          </p:cNvSpPr>
          <p:nvPr/>
        </p:nvSpPr>
        <p:spPr bwMode="auto">
          <a:xfrm>
            <a:off x="2711450" y="17049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0" name="Line 633"/>
          <p:cNvSpPr>
            <a:spLocks noChangeShapeType="1"/>
          </p:cNvSpPr>
          <p:nvPr/>
        </p:nvSpPr>
        <p:spPr bwMode="auto">
          <a:xfrm>
            <a:off x="2711450" y="2225675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1" name="Rectangle 634"/>
          <p:cNvSpPr>
            <a:spLocks noChangeArrowheads="1"/>
          </p:cNvSpPr>
          <p:nvPr/>
        </p:nvSpPr>
        <p:spPr bwMode="auto">
          <a:xfrm>
            <a:off x="2860675" y="2608263"/>
            <a:ext cx="225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692" name="Rectangle 635"/>
          <p:cNvSpPr>
            <a:spLocks noChangeArrowheads="1"/>
          </p:cNvSpPr>
          <p:nvPr/>
        </p:nvSpPr>
        <p:spPr bwMode="auto">
          <a:xfrm>
            <a:off x="4518025" y="1831975"/>
            <a:ext cx="1063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693" name="Rectangle 636"/>
          <p:cNvSpPr>
            <a:spLocks noChangeArrowheads="1"/>
          </p:cNvSpPr>
          <p:nvPr/>
        </p:nvSpPr>
        <p:spPr bwMode="auto">
          <a:xfrm>
            <a:off x="2941638" y="4170363"/>
            <a:ext cx="366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694" name="Rectangle 637"/>
          <p:cNvSpPr>
            <a:spLocks noChangeArrowheads="1"/>
          </p:cNvSpPr>
          <p:nvPr/>
        </p:nvSpPr>
        <p:spPr bwMode="auto">
          <a:xfrm>
            <a:off x="2925763" y="1050925"/>
            <a:ext cx="13811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696" name="Line 643"/>
          <p:cNvSpPr>
            <a:spLocks noChangeShapeType="1"/>
          </p:cNvSpPr>
          <p:nvPr/>
        </p:nvSpPr>
        <p:spPr bwMode="auto">
          <a:xfrm>
            <a:off x="2693988" y="288766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7" name="Line 644"/>
          <p:cNvSpPr>
            <a:spLocks noChangeShapeType="1"/>
          </p:cNvSpPr>
          <p:nvPr/>
        </p:nvSpPr>
        <p:spPr bwMode="auto">
          <a:xfrm>
            <a:off x="2674938" y="43132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8" name="Line 646"/>
          <p:cNvSpPr>
            <a:spLocks noChangeShapeType="1"/>
          </p:cNvSpPr>
          <p:nvPr/>
        </p:nvSpPr>
        <p:spPr bwMode="auto">
          <a:xfrm>
            <a:off x="2678113" y="59674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9" name="Line 647"/>
          <p:cNvSpPr>
            <a:spLocks noChangeShapeType="1"/>
          </p:cNvSpPr>
          <p:nvPr/>
        </p:nvSpPr>
        <p:spPr bwMode="auto">
          <a:xfrm>
            <a:off x="2620963" y="622617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0" name="Line 648"/>
          <p:cNvSpPr>
            <a:spLocks noChangeShapeType="1"/>
          </p:cNvSpPr>
          <p:nvPr/>
        </p:nvSpPr>
        <p:spPr bwMode="auto">
          <a:xfrm>
            <a:off x="2693988" y="68135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1" name="Line 649"/>
          <p:cNvSpPr>
            <a:spLocks noChangeShapeType="1"/>
          </p:cNvSpPr>
          <p:nvPr/>
        </p:nvSpPr>
        <p:spPr bwMode="auto">
          <a:xfrm>
            <a:off x="2678113" y="7085013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2" name="Line 65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3" name="Rectangle 651"/>
          <p:cNvSpPr>
            <a:spLocks noChangeArrowheads="1"/>
          </p:cNvSpPr>
          <p:nvPr/>
        </p:nvSpPr>
        <p:spPr bwMode="auto">
          <a:xfrm>
            <a:off x="2679700" y="570071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704" name="Rectangle 652"/>
          <p:cNvSpPr>
            <a:spLocks noChangeArrowheads="1"/>
          </p:cNvSpPr>
          <p:nvPr/>
        </p:nvSpPr>
        <p:spPr bwMode="auto">
          <a:xfrm>
            <a:off x="2711450" y="2595563"/>
            <a:ext cx="187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705" name="Rectangle 656"/>
          <p:cNvSpPr>
            <a:spLocks noChangeArrowheads="1"/>
          </p:cNvSpPr>
          <p:nvPr/>
        </p:nvSpPr>
        <p:spPr bwMode="auto">
          <a:xfrm>
            <a:off x="2749550" y="5208588"/>
            <a:ext cx="3857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706" name="Rectangle 657"/>
          <p:cNvSpPr>
            <a:spLocks noChangeArrowheads="1"/>
          </p:cNvSpPr>
          <p:nvPr/>
        </p:nvSpPr>
        <p:spPr bwMode="auto">
          <a:xfrm>
            <a:off x="2590800" y="2103438"/>
            <a:ext cx="528638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/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707" name="AutoShape 658"/>
          <p:cNvSpPr>
            <a:spLocks noChangeArrowheads="1"/>
          </p:cNvSpPr>
          <p:nvPr/>
        </p:nvSpPr>
        <p:spPr bwMode="auto">
          <a:xfrm flipH="1">
            <a:off x="1846263" y="3382963"/>
            <a:ext cx="615950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08" name="Rectangle 669" descr="75%"/>
          <p:cNvSpPr>
            <a:spLocks noChangeArrowheads="1"/>
          </p:cNvSpPr>
          <p:nvPr/>
        </p:nvSpPr>
        <p:spPr bwMode="auto">
          <a:xfrm>
            <a:off x="2278063" y="739775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9" name="Line 670"/>
          <p:cNvSpPr>
            <a:spLocks noChangeShapeType="1"/>
          </p:cNvSpPr>
          <p:nvPr/>
        </p:nvSpPr>
        <p:spPr bwMode="auto">
          <a:xfrm flipH="1" flipV="1">
            <a:off x="3887788" y="517525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" name="Line 671"/>
          <p:cNvSpPr>
            <a:spLocks noChangeShapeType="1"/>
          </p:cNvSpPr>
          <p:nvPr/>
        </p:nvSpPr>
        <p:spPr bwMode="auto">
          <a:xfrm>
            <a:off x="2727325" y="728663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" name="Line 672"/>
          <p:cNvSpPr>
            <a:spLocks noChangeShapeType="1"/>
          </p:cNvSpPr>
          <p:nvPr/>
        </p:nvSpPr>
        <p:spPr bwMode="auto">
          <a:xfrm>
            <a:off x="3348038" y="728663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" name="Line 673"/>
          <p:cNvSpPr>
            <a:spLocks noChangeShapeType="1"/>
          </p:cNvSpPr>
          <p:nvPr/>
        </p:nvSpPr>
        <p:spPr bwMode="auto">
          <a:xfrm>
            <a:off x="2708275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3" name="Line 674"/>
          <p:cNvSpPr>
            <a:spLocks noChangeShapeType="1"/>
          </p:cNvSpPr>
          <p:nvPr/>
        </p:nvSpPr>
        <p:spPr bwMode="auto">
          <a:xfrm>
            <a:off x="2678113" y="3451225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4" name="Line 675"/>
          <p:cNvSpPr>
            <a:spLocks noChangeShapeType="1"/>
          </p:cNvSpPr>
          <p:nvPr/>
        </p:nvSpPr>
        <p:spPr bwMode="auto">
          <a:xfrm flipV="1">
            <a:off x="2687638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5" name="Rectangle 677"/>
          <p:cNvSpPr>
            <a:spLocks noChangeArrowheads="1"/>
          </p:cNvSpPr>
          <p:nvPr/>
        </p:nvSpPr>
        <p:spPr bwMode="auto">
          <a:xfrm>
            <a:off x="2870200" y="65833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716" name="Rectangle 678"/>
          <p:cNvSpPr>
            <a:spLocks noChangeArrowheads="1"/>
          </p:cNvSpPr>
          <p:nvPr/>
        </p:nvSpPr>
        <p:spPr bwMode="auto">
          <a:xfrm>
            <a:off x="2706688" y="68580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717" name="Rectangle 679"/>
          <p:cNvSpPr>
            <a:spLocks noChangeArrowheads="1"/>
          </p:cNvSpPr>
          <p:nvPr/>
        </p:nvSpPr>
        <p:spPr bwMode="auto">
          <a:xfrm>
            <a:off x="2832100" y="71405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718" name="Text Box 680"/>
          <p:cNvSpPr txBox="1">
            <a:spLocks noChangeArrowheads="1"/>
          </p:cNvSpPr>
          <p:nvPr/>
        </p:nvSpPr>
        <p:spPr bwMode="auto">
          <a:xfrm rot="-5400000">
            <a:off x="4032250" y="1601788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719" name="Text Box 681"/>
          <p:cNvSpPr txBox="1">
            <a:spLocks noChangeArrowheads="1"/>
          </p:cNvSpPr>
          <p:nvPr/>
        </p:nvSpPr>
        <p:spPr bwMode="auto">
          <a:xfrm rot="-5400000">
            <a:off x="3956050" y="2105025"/>
            <a:ext cx="320675" cy="25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720" name="Rectangle 682"/>
          <p:cNvSpPr>
            <a:spLocks noChangeArrowheads="1"/>
          </p:cNvSpPr>
          <p:nvPr/>
        </p:nvSpPr>
        <p:spPr bwMode="auto">
          <a:xfrm>
            <a:off x="2933700" y="1427163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1" name="Rectangle 683"/>
          <p:cNvSpPr>
            <a:spLocks noChangeArrowheads="1"/>
          </p:cNvSpPr>
          <p:nvPr/>
        </p:nvSpPr>
        <p:spPr bwMode="auto">
          <a:xfrm>
            <a:off x="2909888" y="16970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2" name="Rectangle 684"/>
          <p:cNvSpPr>
            <a:spLocks noChangeArrowheads="1"/>
          </p:cNvSpPr>
          <p:nvPr/>
        </p:nvSpPr>
        <p:spPr bwMode="auto">
          <a:xfrm>
            <a:off x="2905125" y="1900238"/>
            <a:ext cx="6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3" name="Rectangle 685"/>
          <p:cNvSpPr>
            <a:spLocks noChangeArrowheads="1"/>
          </p:cNvSpPr>
          <p:nvPr/>
        </p:nvSpPr>
        <p:spPr bwMode="auto">
          <a:xfrm>
            <a:off x="2927350" y="26447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4" name="Rectangle 686"/>
          <p:cNvSpPr>
            <a:spLocks noChangeArrowheads="1"/>
          </p:cNvSpPr>
          <p:nvPr/>
        </p:nvSpPr>
        <p:spPr bwMode="auto">
          <a:xfrm>
            <a:off x="2927350" y="32099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5" name="Rectangle 687"/>
          <p:cNvSpPr>
            <a:spLocks noChangeArrowheads="1"/>
          </p:cNvSpPr>
          <p:nvPr/>
        </p:nvSpPr>
        <p:spPr bwMode="auto">
          <a:xfrm>
            <a:off x="3022600" y="292417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26" name="Rectangle 688"/>
          <p:cNvSpPr>
            <a:spLocks noChangeArrowheads="1"/>
          </p:cNvSpPr>
          <p:nvPr/>
        </p:nvSpPr>
        <p:spPr bwMode="auto">
          <a:xfrm>
            <a:off x="2795588" y="4283075"/>
            <a:ext cx="492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727" name="Rectangle 689"/>
          <p:cNvSpPr>
            <a:spLocks noChangeArrowheads="1"/>
          </p:cNvSpPr>
          <p:nvPr/>
        </p:nvSpPr>
        <p:spPr bwMode="auto">
          <a:xfrm>
            <a:off x="2698750" y="45307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728" name="Rectangle 690"/>
          <p:cNvSpPr>
            <a:spLocks noChangeArrowheads="1"/>
          </p:cNvSpPr>
          <p:nvPr/>
        </p:nvSpPr>
        <p:spPr bwMode="auto">
          <a:xfrm>
            <a:off x="2513013" y="4684713"/>
            <a:ext cx="147955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7" tIns="44450" rIns="90487" bIns="44450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729" name="Rectangle 691"/>
          <p:cNvSpPr>
            <a:spLocks noChangeArrowheads="1"/>
          </p:cNvSpPr>
          <p:nvPr/>
        </p:nvSpPr>
        <p:spPr bwMode="auto">
          <a:xfrm>
            <a:off x="2919413" y="57023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730" name="Rectangle 692"/>
          <p:cNvSpPr>
            <a:spLocks noChangeArrowheads="1"/>
          </p:cNvSpPr>
          <p:nvPr/>
        </p:nvSpPr>
        <p:spPr bwMode="auto">
          <a:xfrm>
            <a:off x="2905125" y="6007100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731" name="Line 693"/>
          <p:cNvSpPr>
            <a:spLocks noChangeShapeType="1"/>
          </p:cNvSpPr>
          <p:nvPr/>
        </p:nvSpPr>
        <p:spPr bwMode="auto">
          <a:xfrm>
            <a:off x="2611438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2" name="Line 69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3" name="Line 696"/>
          <p:cNvSpPr>
            <a:spLocks noChangeShapeType="1"/>
          </p:cNvSpPr>
          <p:nvPr/>
        </p:nvSpPr>
        <p:spPr bwMode="auto">
          <a:xfrm flipV="1">
            <a:off x="2259013" y="669925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4" name="Rectangle 69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5" name="Rectangle 698"/>
          <p:cNvSpPr>
            <a:spLocks noChangeArrowheads="1"/>
          </p:cNvSpPr>
          <p:nvPr/>
        </p:nvSpPr>
        <p:spPr bwMode="auto">
          <a:xfrm>
            <a:off x="2790825" y="3413125"/>
            <a:ext cx="63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736" name="Line 699"/>
          <p:cNvSpPr>
            <a:spLocks noChangeShapeType="1"/>
          </p:cNvSpPr>
          <p:nvPr/>
        </p:nvSpPr>
        <p:spPr bwMode="auto">
          <a:xfrm>
            <a:off x="2606675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" name="Rectangle 701" descr="75%"/>
          <p:cNvSpPr>
            <a:spLocks noChangeArrowheads="1"/>
          </p:cNvSpPr>
          <p:nvPr/>
        </p:nvSpPr>
        <p:spPr bwMode="auto">
          <a:xfrm>
            <a:off x="2281238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8" name="Rectangle 702" descr="75%"/>
          <p:cNvSpPr>
            <a:spLocks noChangeArrowheads="1"/>
          </p:cNvSpPr>
          <p:nvPr/>
        </p:nvSpPr>
        <p:spPr bwMode="auto">
          <a:xfrm>
            <a:off x="2435225" y="666750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9" name="Rectangle 703" descr="75%"/>
          <p:cNvSpPr>
            <a:spLocks noChangeArrowheads="1"/>
          </p:cNvSpPr>
          <p:nvPr/>
        </p:nvSpPr>
        <p:spPr bwMode="auto">
          <a:xfrm>
            <a:off x="2447925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" name="Arc 704"/>
          <p:cNvSpPr>
            <a:spLocks/>
          </p:cNvSpPr>
          <p:nvPr/>
        </p:nvSpPr>
        <p:spPr bwMode="auto">
          <a:xfrm rot="-10740000">
            <a:off x="2468563" y="725488"/>
            <a:ext cx="152400" cy="26035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1" name="Text Box 705"/>
          <p:cNvSpPr txBox="1">
            <a:spLocks noChangeArrowheads="1"/>
          </p:cNvSpPr>
          <p:nvPr/>
        </p:nvSpPr>
        <p:spPr bwMode="auto">
          <a:xfrm>
            <a:off x="2725738" y="1474788"/>
            <a:ext cx="100012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Amos</a:t>
            </a:r>
          </a:p>
        </p:txBody>
      </p:sp>
      <p:sp>
        <p:nvSpPr>
          <p:cNvPr id="742" name="Text Box 706"/>
          <p:cNvSpPr txBox="1">
            <a:spLocks noChangeArrowheads="1"/>
          </p:cNvSpPr>
          <p:nvPr/>
        </p:nvSpPr>
        <p:spPr bwMode="auto">
          <a:xfrm>
            <a:off x="2724150" y="173037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Hosea</a:t>
            </a:r>
          </a:p>
        </p:txBody>
      </p:sp>
      <p:sp>
        <p:nvSpPr>
          <p:cNvPr id="743" name="Text Box 707"/>
          <p:cNvSpPr txBox="1">
            <a:spLocks noChangeArrowheads="1"/>
          </p:cNvSpPr>
          <p:nvPr/>
        </p:nvSpPr>
        <p:spPr bwMode="auto">
          <a:xfrm>
            <a:off x="2732088" y="2676525"/>
            <a:ext cx="9985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Isaia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744" name="Text Box 708"/>
          <p:cNvSpPr txBox="1">
            <a:spLocks noChangeArrowheads="1"/>
          </p:cNvSpPr>
          <p:nvPr/>
        </p:nvSpPr>
        <p:spPr bwMode="auto">
          <a:xfrm>
            <a:off x="2727325" y="2946400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Joel</a:t>
            </a:r>
          </a:p>
        </p:txBody>
      </p:sp>
      <p:sp>
        <p:nvSpPr>
          <p:cNvPr id="745" name="Text Box 709"/>
          <p:cNvSpPr txBox="1">
            <a:spLocks noChangeArrowheads="1"/>
          </p:cNvSpPr>
          <p:nvPr/>
        </p:nvSpPr>
        <p:spPr bwMode="auto">
          <a:xfrm>
            <a:off x="2733675" y="3235325"/>
            <a:ext cx="100012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>
                <a:latin typeface="Arial" charset="0"/>
              </a:rPr>
              <a:t>Mica</a:t>
            </a:r>
          </a:p>
        </p:txBody>
      </p:sp>
      <p:sp>
        <p:nvSpPr>
          <p:cNvPr id="746" name="Text Box 710"/>
          <p:cNvSpPr txBox="1">
            <a:spLocks noChangeArrowheads="1"/>
          </p:cNvSpPr>
          <p:nvPr/>
        </p:nvSpPr>
        <p:spPr bwMode="auto">
          <a:xfrm>
            <a:off x="2443163" y="4630738"/>
            <a:ext cx="15732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Habakkuk</a:t>
            </a:r>
          </a:p>
        </p:txBody>
      </p:sp>
      <p:sp>
        <p:nvSpPr>
          <p:cNvPr id="747" name="Text Box 711"/>
          <p:cNvSpPr txBox="1">
            <a:spLocks noChangeArrowheads="1"/>
          </p:cNvSpPr>
          <p:nvPr/>
        </p:nvSpPr>
        <p:spPr bwMode="auto">
          <a:xfrm>
            <a:off x="2470150" y="5118100"/>
            <a:ext cx="1514475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Zephania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748" name="Text Box 712"/>
          <p:cNvSpPr txBox="1">
            <a:spLocks noChangeArrowheads="1"/>
          </p:cNvSpPr>
          <p:nvPr/>
        </p:nvSpPr>
        <p:spPr bwMode="auto">
          <a:xfrm>
            <a:off x="2789238" y="5751513"/>
            <a:ext cx="9985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Ezekiel</a:t>
            </a:r>
          </a:p>
        </p:txBody>
      </p:sp>
      <p:sp>
        <p:nvSpPr>
          <p:cNvPr id="749" name="Text Box 713"/>
          <p:cNvSpPr txBox="1">
            <a:spLocks noChangeArrowheads="1"/>
          </p:cNvSpPr>
          <p:nvPr/>
        </p:nvSpPr>
        <p:spPr bwMode="auto">
          <a:xfrm>
            <a:off x="2746375" y="5991225"/>
            <a:ext cx="998538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Daniel</a:t>
            </a:r>
          </a:p>
        </p:txBody>
      </p:sp>
      <p:sp>
        <p:nvSpPr>
          <p:cNvPr id="750" name="Text Box 714"/>
          <p:cNvSpPr txBox="1">
            <a:spLocks noChangeArrowheads="1"/>
          </p:cNvSpPr>
          <p:nvPr/>
        </p:nvSpPr>
        <p:spPr bwMode="auto">
          <a:xfrm>
            <a:off x="2741613" y="6607175"/>
            <a:ext cx="9985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Haggai</a:t>
            </a:r>
          </a:p>
        </p:txBody>
      </p:sp>
      <p:sp>
        <p:nvSpPr>
          <p:cNvPr id="751" name="Text Box 715"/>
          <p:cNvSpPr txBox="1">
            <a:spLocks noChangeArrowheads="1"/>
          </p:cNvSpPr>
          <p:nvPr/>
        </p:nvSpPr>
        <p:spPr bwMode="auto">
          <a:xfrm>
            <a:off x="2584450" y="6870700"/>
            <a:ext cx="1309688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Zecharia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752" name="Text Box 716"/>
          <p:cNvSpPr txBox="1">
            <a:spLocks noChangeArrowheads="1"/>
          </p:cNvSpPr>
          <p:nvPr/>
        </p:nvSpPr>
        <p:spPr bwMode="auto">
          <a:xfrm>
            <a:off x="2752725" y="7154863"/>
            <a:ext cx="998538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Malaki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753" name="Text Box 718"/>
          <p:cNvSpPr txBox="1">
            <a:spLocks noChangeArrowheads="1"/>
          </p:cNvSpPr>
          <p:nvPr/>
        </p:nvSpPr>
        <p:spPr bwMode="auto">
          <a:xfrm>
            <a:off x="2459038" y="2014538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Jonah</a:t>
            </a:r>
            <a:endParaRPr lang="en-US" sz="1600" b="1">
              <a:latin typeface="Arial" charset="0"/>
            </a:endParaRPr>
          </a:p>
        </p:txBody>
      </p:sp>
      <p:sp>
        <p:nvSpPr>
          <p:cNvPr id="754" name="Text Box 719"/>
          <p:cNvSpPr txBox="1">
            <a:spLocks noChangeArrowheads="1"/>
          </p:cNvSpPr>
          <p:nvPr/>
        </p:nvSpPr>
        <p:spPr bwMode="auto">
          <a:xfrm>
            <a:off x="2962275" y="1925638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755" name="Text Box 720"/>
          <p:cNvSpPr txBox="1">
            <a:spLocks noChangeArrowheads="1"/>
          </p:cNvSpPr>
          <p:nvPr/>
        </p:nvSpPr>
        <p:spPr bwMode="auto">
          <a:xfrm>
            <a:off x="2500313" y="4892675"/>
            <a:ext cx="11382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>
                <a:latin typeface="Arial" charset="0"/>
              </a:rPr>
              <a:t>Nahum</a:t>
            </a:r>
            <a:endParaRPr lang="en-US" sz="1600" b="1">
              <a:latin typeface="Arial" charset="0"/>
            </a:endParaRPr>
          </a:p>
        </p:txBody>
      </p:sp>
      <p:sp>
        <p:nvSpPr>
          <p:cNvPr id="756" name="Text Box 721"/>
          <p:cNvSpPr txBox="1">
            <a:spLocks noChangeArrowheads="1"/>
          </p:cNvSpPr>
          <p:nvPr/>
        </p:nvSpPr>
        <p:spPr bwMode="auto">
          <a:xfrm>
            <a:off x="2914650" y="4822825"/>
            <a:ext cx="1138238" cy="19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(NINEVE)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757" name="Text Box 722"/>
          <p:cNvSpPr txBox="1">
            <a:spLocks noChangeArrowheads="1"/>
          </p:cNvSpPr>
          <p:nvPr/>
        </p:nvSpPr>
        <p:spPr bwMode="auto">
          <a:xfrm>
            <a:off x="2560638" y="3519488"/>
            <a:ext cx="113823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Obadia</a:t>
            </a:r>
            <a:endParaRPr lang="en-US" sz="1600" b="1" dirty="0">
              <a:latin typeface="Arial" charset="0"/>
            </a:endParaRPr>
          </a:p>
        </p:txBody>
      </p:sp>
      <p:sp>
        <p:nvSpPr>
          <p:cNvPr id="758" name="Text Box 723"/>
          <p:cNvSpPr txBox="1">
            <a:spLocks noChangeArrowheads="1"/>
          </p:cNvSpPr>
          <p:nvPr/>
        </p:nvSpPr>
        <p:spPr bwMode="auto">
          <a:xfrm>
            <a:off x="2994025" y="3449638"/>
            <a:ext cx="1138238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900" b="1" dirty="0">
                <a:latin typeface="Arial" charset="0"/>
              </a:rPr>
              <a:t>(EDOM)</a:t>
            </a:r>
            <a:endParaRPr lang="en-US" sz="800" b="1" dirty="0">
              <a:latin typeface="Arial" charset="0"/>
            </a:endParaRPr>
          </a:p>
        </p:txBody>
      </p:sp>
      <p:sp>
        <p:nvSpPr>
          <p:cNvPr id="759" name="Rectangle 724"/>
          <p:cNvSpPr>
            <a:spLocks noChangeArrowheads="1"/>
          </p:cNvSpPr>
          <p:nvPr/>
        </p:nvSpPr>
        <p:spPr bwMode="auto">
          <a:xfrm>
            <a:off x="2611438" y="1071563"/>
            <a:ext cx="1616075" cy="6399212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0" name="Rectangle 739"/>
          <p:cNvSpPr>
            <a:spLocks noChangeArrowheads="1"/>
          </p:cNvSpPr>
          <p:nvPr/>
        </p:nvSpPr>
        <p:spPr bwMode="auto">
          <a:xfrm>
            <a:off x="2657421" y="5934075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 dirty="0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 dirty="0">
              <a:latin typeface="Helvetica" charset="0"/>
            </a:endParaRPr>
          </a:p>
        </p:txBody>
      </p:sp>
      <p:sp>
        <p:nvSpPr>
          <p:cNvPr id="761" name="Line 770"/>
          <p:cNvSpPr>
            <a:spLocks noChangeShapeType="1"/>
          </p:cNvSpPr>
          <p:nvPr/>
        </p:nvSpPr>
        <p:spPr bwMode="auto">
          <a:xfrm>
            <a:off x="2627313" y="5368925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2" name="Line 771"/>
          <p:cNvSpPr>
            <a:spLocks noChangeShapeType="1"/>
          </p:cNvSpPr>
          <p:nvPr/>
        </p:nvSpPr>
        <p:spPr bwMode="auto">
          <a:xfrm>
            <a:off x="2589213" y="3743325"/>
            <a:ext cx="13144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3" name="Text Box 773"/>
          <p:cNvSpPr txBox="1">
            <a:spLocks noChangeArrowheads="1"/>
          </p:cNvSpPr>
          <p:nvPr/>
        </p:nvSpPr>
        <p:spPr bwMode="auto">
          <a:xfrm rot="-5400000">
            <a:off x="2226469" y="3829844"/>
            <a:ext cx="381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76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65" name="Rectangle 3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66" name="Rectangle 4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67" name="Rectangle 5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68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69" name="Rectangle 88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0" name="Rectangle 89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1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2" name="Rectangle 91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3" name="Rectangle 92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4" name="Rectangle 93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5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6" name="Rectangle 95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7" name="Rectangle 96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8" name="Rectangle 97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79" name="Rectangle 98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0" name="Rectangle 99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1" name="Rectangle 101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3" name="Rectangle 103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5" name="Rectangle 106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86" name="Rectangle 72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7" name="Line 805"/>
          <p:cNvSpPr>
            <a:spLocks noChangeShapeType="1"/>
          </p:cNvSpPr>
          <p:nvPr/>
        </p:nvSpPr>
        <p:spPr bwMode="auto">
          <a:xfrm>
            <a:off x="2678113" y="6191250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" name="Line 807"/>
          <p:cNvSpPr>
            <a:spLocks noChangeShapeType="1"/>
          </p:cNvSpPr>
          <p:nvPr/>
        </p:nvSpPr>
        <p:spPr bwMode="auto">
          <a:xfrm flipV="1">
            <a:off x="2678113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" name="Line 80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0" name="Line 809"/>
          <p:cNvSpPr>
            <a:spLocks noChangeShapeType="1"/>
          </p:cNvSpPr>
          <p:nvPr/>
        </p:nvSpPr>
        <p:spPr bwMode="auto">
          <a:xfrm flipV="1">
            <a:off x="2681288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1" name="Line 810"/>
          <p:cNvSpPr>
            <a:spLocks noChangeShapeType="1"/>
          </p:cNvSpPr>
          <p:nvPr/>
        </p:nvSpPr>
        <p:spPr bwMode="auto">
          <a:xfrm flipV="1">
            <a:off x="2673350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2" name="Text Box 811"/>
          <p:cNvSpPr txBox="1">
            <a:spLocks noChangeArrowheads="1"/>
          </p:cNvSpPr>
          <p:nvPr/>
        </p:nvSpPr>
        <p:spPr bwMode="auto">
          <a:xfrm>
            <a:off x="2573338" y="4300538"/>
            <a:ext cx="1292225" cy="24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500" b="1" dirty="0" err="1">
                <a:latin typeface="Arial" charset="0"/>
              </a:rPr>
              <a:t>Latlumei</a:t>
            </a:r>
            <a:endParaRPr lang="en-US" sz="1500" b="1" dirty="0">
              <a:latin typeface="Arial" charset="0"/>
            </a:endParaRPr>
          </a:p>
        </p:txBody>
      </p:sp>
      <p:sp>
        <p:nvSpPr>
          <p:cNvPr id="793" name="Rectangle 737"/>
          <p:cNvSpPr>
            <a:spLocks noChangeArrowheads="1"/>
          </p:cNvSpPr>
          <p:nvPr/>
        </p:nvSpPr>
        <p:spPr bwMode="auto">
          <a:xfrm>
            <a:off x="2562225" y="402590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794" name="Rectangle 738"/>
          <p:cNvSpPr>
            <a:spLocks noChangeArrowheads="1"/>
          </p:cNvSpPr>
          <p:nvPr/>
        </p:nvSpPr>
        <p:spPr bwMode="auto">
          <a:xfrm>
            <a:off x="2549525" y="4324350"/>
            <a:ext cx="187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795" name="Line 260"/>
          <p:cNvSpPr>
            <a:spLocks noChangeShapeType="1"/>
          </p:cNvSpPr>
          <p:nvPr/>
        </p:nvSpPr>
        <p:spPr bwMode="auto">
          <a:xfrm>
            <a:off x="1517650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6" name="Line 261"/>
          <p:cNvSpPr>
            <a:spLocks noChangeShapeType="1"/>
          </p:cNvSpPr>
          <p:nvPr/>
        </p:nvSpPr>
        <p:spPr bwMode="auto">
          <a:xfrm>
            <a:off x="604838" y="5980113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7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2147483647 w 372"/>
              <a:gd name="T1" fmla="*/ 0 h 1248"/>
              <a:gd name="T2" fmla="*/ 2147483647 w 372"/>
              <a:gd name="T3" fmla="*/ 2147483647 h 1248"/>
              <a:gd name="T4" fmla="*/ 2147483647 w 372"/>
              <a:gd name="T5" fmla="*/ 2147483647 h 1248"/>
              <a:gd name="T6" fmla="*/ 0 w 372"/>
              <a:gd name="T7" fmla="*/ 2147483647 h 1248"/>
              <a:gd name="T8" fmla="*/ 2147483647 w 372"/>
              <a:gd name="T9" fmla="*/ 0 h 1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2"/>
              <a:gd name="T16" fmla="*/ 0 h 1248"/>
              <a:gd name="T17" fmla="*/ 372 w 372"/>
              <a:gd name="T18" fmla="*/ 1248 h 1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" name="Freeform 264"/>
          <p:cNvSpPr>
            <a:spLocks/>
          </p:cNvSpPr>
          <p:nvPr/>
        </p:nvSpPr>
        <p:spPr bwMode="auto">
          <a:xfrm>
            <a:off x="1738313" y="4067175"/>
            <a:ext cx="509587" cy="1676400"/>
          </a:xfrm>
          <a:custGeom>
            <a:avLst/>
            <a:gdLst>
              <a:gd name="T0" fmla="*/ 2147483647 w 321"/>
              <a:gd name="T1" fmla="*/ 0 h 1056"/>
              <a:gd name="T2" fmla="*/ 2147483647 w 321"/>
              <a:gd name="T3" fmla="*/ 2147483647 h 1056"/>
              <a:gd name="T4" fmla="*/ 2147483647 w 321"/>
              <a:gd name="T5" fmla="*/ 2147483647 h 1056"/>
              <a:gd name="T6" fmla="*/ 0 w 321"/>
              <a:gd name="T7" fmla="*/ 2147483647 h 1056"/>
              <a:gd name="T8" fmla="*/ 2147483647 w 321"/>
              <a:gd name="T9" fmla="*/ 0 h 10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1"/>
              <a:gd name="T16" fmla="*/ 0 h 1056"/>
              <a:gd name="T17" fmla="*/ 321 w 321"/>
              <a:gd name="T18" fmla="*/ 1056 h 10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" name="Line 266"/>
          <p:cNvSpPr>
            <a:spLocks noChangeShapeType="1"/>
          </p:cNvSpPr>
          <p:nvPr/>
        </p:nvSpPr>
        <p:spPr bwMode="auto">
          <a:xfrm>
            <a:off x="2073275" y="5865813"/>
            <a:ext cx="127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" name="Line 267"/>
          <p:cNvSpPr>
            <a:spLocks noChangeShapeType="1"/>
          </p:cNvSpPr>
          <p:nvPr/>
        </p:nvSpPr>
        <p:spPr bwMode="auto">
          <a:xfrm flipV="1">
            <a:off x="2162175" y="5888038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1" name="Line 268"/>
          <p:cNvSpPr>
            <a:spLocks noChangeShapeType="1"/>
          </p:cNvSpPr>
          <p:nvPr/>
        </p:nvSpPr>
        <p:spPr bwMode="auto">
          <a:xfrm>
            <a:off x="557213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2" name="Line 269"/>
          <p:cNvSpPr>
            <a:spLocks noChangeShapeType="1"/>
          </p:cNvSpPr>
          <p:nvPr/>
        </p:nvSpPr>
        <p:spPr bwMode="auto">
          <a:xfrm>
            <a:off x="573088" y="5472113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3" name="Line 270"/>
          <p:cNvSpPr>
            <a:spLocks noChangeShapeType="1"/>
          </p:cNvSpPr>
          <p:nvPr/>
        </p:nvSpPr>
        <p:spPr bwMode="auto">
          <a:xfrm>
            <a:off x="557213" y="5137150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4" name="Line 271"/>
          <p:cNvSpPr>
            <a:spLocks noChangeShapeType="1"/>
          </p:cNvSpPr>
          <p:nvPr/>
        </p:nvSpPr>
        <p:spPr bwMode="auto">
          <a:xfrm>
            <a:off x="590550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5" name="Line 272"/>
          <p:cNvSpPr>
            <a:spLocks noChangeShapeType="1"/>
          </p:cNvSpPr>
          <p:nvPr/>
        </p:nvSpPr>
        <p:spPr bwMode="auto">
          <a:xfrm>
            <a:off x="606425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6" name="Line 273"/>
          <p:cNvSpPr>
            <a:spLocks noChangeShapeType="1"/>
          </p:cNvSpPr>
          <p:nvPr/>
        </p:nvSpPr>
        <p:spPr bwMode="auto">
          <a:xfrm>
            <a:off x="622300" y="4114800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7" name="Line 274"/>
          <p:cNvSpPr>
            <a:spLocks noChangeShapeType="1"/>
          </p:cNvSpPr>
          <p:nvPr/>
        </p:nvSpPr>
        <p:spPr bwMode="auto">
          <a:xfrm>
            <a:off x="622300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8" name="Line 275"/>
          <p:cNvSpPr>
            <a:spLocks noChangeShapeType="1"/>
          </p:cNvSpPr>
          <p:nvPr/>
        </p:nvSpPr>
        <p:spPr bwMode="auto">
          <a:xfrm>
            <a:off x="606425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" name="Line 276"/>
          <p:cNvSpPr>
            <a:spLocks noChangeShapeType="1"/>
          </p:cNvSpPr>
          <p:nvPr/>
        </p:nvSpPr>
        <p:spPr bwMode="auto">
          <a:xfrm>
            <a:off x="622300" y="3095625"/>
            <a:ext cx="1419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" name="Rectangle 284"/>
          <p:cNvSpPr>
            <a:spLocks noChangeArrowheads="1"/>
          </p:cNvSpPr>
          <p:nvPr/>
        </p:nvSpPr>
        <p:spPr bwMode="auto">
          <a:xfrm>
            <a:off x="454025" y="4192588"/>
            <a:ext cx="1952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811" name="Rectangle 285"/>
          <p:cNvSpPr>
            <a:spLocks noChangeArrowheads="1"/>
          </p:cNvSpPr>
          <p:nvPr/>
        </p:nvSpPr>
        <p:spPr bwMode="auto">
          <a:xfrm>
            <a:off x="1544638" y="4183063"/>
            <a:ext cx="1952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812" name="Rectangle 286"/>
          <p:cNvSpPr>
            <a:spLocks noChangeArrowheads="1"/>
          </p:cNvSpPr>
          <p:nvPr/>
        </p:nvSpPr>
        <p:spPr bwMode="auto">
          <a:xfrm>
            <a:off x="1712913" y="3346450"/>
            <a:ext cx="153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13" name="Freeform 287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2147483647 h 141"/>
              <a:gd name="T2" fmla="*/ 2147483647 w 80"/>
              <a:gd name="T3" fmla="*/ 2147483647 h 141"/>
              <a:gd name="T4" fmla="*/ 2147483647 w 80"/>
              <a:gd name="T5" fmla="*/ 0 h 141"/>
              <a:gd name="T6" fmla="*/ 2147483647 w 80"/>
              <a:gd name="T7" fmla="*/ 2147483647 h 141"/>
              <a:gd name="T8" fmla="*/ 2147483647 w 80"/>
              <a:gd name="T9" fmla="*/ 2147483647 h 141"/>
              <a:gd name="T10" fmla="*/ 2147483647 w 80"/>
              <a:gd name="T11" fmla="*/ 2147483647 h 141"/>
              <a:gd name="T12" fmla="*/ 0 w 80"/>
              <a:gd name="T13" fmla="*/ 2147483647 h 141"/>
              <a:gd name="T14" fmla="*/ 0 w 80"/>
              <a:gd name="T15" fmla="*/ 2147483647 h 1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0"/>
              <a:gd name="T25" fmla="*/ 0 h 141"/>
              <a:gd name="T26" fmla="*/ 80 w 80"/>
              <a:gd name="T27" fmla="*/ 141 h 1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4" name="Rectangle 298"/>
          <p:cNvSpPr>
            <a:spLocks noChangeArrowheads="1"/>
          </p:cNvSpPr>
          <p:nvPr/>
        </p:nvSpPr>
        <p:spPr bwMode="auto">
          <a:xfrm>
            <a:off x="517525" y="2990850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15" name="Rectangle 299"/>
          <p:cNvSpPr>
            <a:spLocks noChangeArrowheads="1"/>
          </p:cNvSpPr>
          <p:nvPr/>
        </p:nvSpPr>
        <p:spPr bwMode="auto">
          <a:xfrm>
            <a:off x="501650" y="3360738"/>
            <a:ext cx="17621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(D)</a:t>
            </a:r>
            <a:endParaRPr lang="en-US" sz="1400">
              <a:latin typeface="Helvetica" charset="0"/>
            </a:endParaRPr>
          </a:p>
        </p:txBody>
      </p:sp>
      <p:sp>
        <p:nvSpPr>
          <p:cNvPr id="816" name="Rectangle 304"/>
          <p:cNvSpPr>
            <a:spLocks noChangeArrowheads="1"/>
          </p:cNvSpPr>
          <p:nvPr/>
        </p:nvSpPr>
        <p:spPr bwMode="auto">
          <a:xfrm>
            <a:off x="488950" y="3602038"/>
            <a:ext cx="169863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(S)</a:t>
            </a:r>
            <a:endParaRPr lang="en-US" sz="1400">
              <a:latin typeface="Helvetica" charset="0"/>
            </a:endParaRPr>
          </a:p>
        </p:txBody>
      </p:sp>
      <p:sp>
        <p:nvSpPr>
          <p:cNvPr id="817" name="Rectangle 307"/>
          <p:cNvSpPr>
            <a:spLocks noChangeArrowheads="1"/>
          </p:cNvSpPr>
          <p:nvPr/>
        </p:nvSpPr>
        <p:spPr bwMode="auto">
          <a:xfrm>
            <a:off x="947738" y="4906963"/>
            <a:ext cx="482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Ezra</a:t>
            </a:r>
            <a:endParaRPr lang="en-US" sz="1800">
              <a:latin typeface="Helvetica" charset="0"/>
            </a:endParaRPr>
          </a:p>
        </p:txBody>
      </p:sp>
      <p:sp>
        <p:nvSpPr>
          <p:cNvPr id="818" name="Rectangle 310"/>
          <p:cNvSpPr>
            <a:spLocks noChangeArrowheads="1"/>
          </p:cNvSpPr>
          <p:nvPr/>
        </p:nvSpPr>
        <p:spPr bwMode="auto">
          <a:xfrm>
            <a:off x="788988" y="2874963"/>
            <a:ext cx="94773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1 Samuel</a:t>
            </a:r>
            <a:endParaRPr lang="en-US" sz="1400">
              <a:latin typeface="Helvetica" charset="0"/>
            </a:endParaRPr>
          </a:p>
        </p:txBody>
      </p:sp>
      <p:sp>
        <p:nvSpPr>
          <p:cNvPr id="819" name="Rectangle 311"/>
          <p:cNvSpPr>
            <a:spLocks noChangeArrowheads="1"/>
          </p:cNvSpPr>
          <p:nvPr/>
        </p:nvSpPr>
        <p:spPr bwMode="auto">
          <a:xfrm>
            <a:off x="725488" y="3271838"/>
            <a:ext cx="100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2 Samuel</a:t>
            </a:r>
            <a:endParaRPr lang="en-US" sz="1400">
              <a:latin typeface="Helvetica" charset="0"/>
            </a:endParaRPr>
          </a:p>
        </p:txBody>
      </p:sp>
      <p:sp>
        <p:nvSpPr>
          <p:cNvPr id="820" name="Text Box 736"/>
          <p:cNvSpPr txBox="1">
            <a:spLocks noChangeArrowheads="1"/>
          </p:cNvSpPr>
          <p:nvPr/>
        </p:nvSpPr>
        <p:spPr bwMode="auto">
          <a:xfrm>
            <a:off x="2627313" y="4098925"/>
            <a:ext cx="1208087" cy="2849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7027" tIns="48513" rIns="97027" bIns="48513">
            <a:spAutoFit/>
          </a:bodyPr>
          <a:lstStyle>
            <a:lvl1pPr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 defTabSz="969963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defTabSz="969963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700" b="1" dirty="0" err="1">
                <a:latin typeface="Arial" charset="0"/>
              </a:rPr>
              <a:t>Jeremia</a:t>
            </a:r>
            <a:endParaRPr lang="en-US" sz="1700" b="1" dirty="0">
              <a:latin typeface="Arial" charset="0"/>
            </a:endParaRPr>
          </a:p>
        </p:txBody>
      </p:sp>
      <p:sp>
        <p:nvSpPr>
          <p:cNvPr id="821" name="Text Box 102"/>
          <p:cNvSpPr txBox="1">
            <a:spLocks noChangeArrowheads="1"/>
          </p:cNvSpPr>
          <p:nvPr/>
        </p:nvSpPr>
        <p:spPr bwMode="auto">
          <a:xfrm rot="-5400000">
            <a:off x="1716881" y="3642519"/>
            <a:ext cx="47037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>
                <a:latin typeface="Arial" charset="0"/>
              </a:rPr>
              <a:t>MUHZWNGNUNC (17)</a:t>
            </a:r>
          </a:p>
        </p:txBody>
      </p:sp>
      <p:grpSp>
        <p:nvGrpSpPr>
          <p:cNvPr id="822" name="Group 180"/>
          <p:cNvGrpSpPr>
            <a:grpSpLocks/>
          </p:cNvGrpSpPr>
          <p:nvPr/>
        </p:nvGrpSpPr>
        <p:grpSpPr bwMode="auto">
          <a:xfrm>
            <a:off x="3558762" y="3548062"/>
            <a:ext cx="412930" cy="889001"/>
            <a:chOff x="6046782" y="2946409"/>
            <a:chExt cx="1077913" cy="1682740"/>
          </a:xfrm>
        </p:grpSpPr>
        <p:grpSp>
          <p:nvGrpSpPr>
            <p:cNvPr id="823" name="Group 85"/>
            <p:cNvGrpSpPr>
              <a:grpSpLocks/>
            </p:cNvGrpSpPr>
            <p:nvPr/>
          </p:nvGrpSpPr>
          <p:grpSpPr bwMode="auto">
            <a:xfrm>
              <a:off x="6153150" y="3681413"/>
              <a:ext cx="901700" cy="947736"/>
              <a:chOff x="1557" y="1007"/>
              <a:chExt cx="2105" cy="1949"/>
            </a:xfrm>
          </p:grpSpPr>
          <p:grpSp>
            <p:nvGrpSpPr>
              <p:cNvPr id="827" name="Group 87"/>
              <p:cNvGrpSpPr>
                <a:grpSpLocks/>
              </p:cNvGrpSpPr>
              <p:nvPr/>
            </p:nvGrpSpPr>
            <p:grpSpPr bwMode="auto">
              <a:xfrm>
                <a:off x="1557" y="1209"/>
                <a:ext cx="2105" cy="1421"/>
                <a:chOff x="578" y="2316"/>
                <a:chExt cx="2105" cy="1421"/>
              </a:xfrm>
            </p:grpSpPr>
            <p:sp>
              <p:nvSpPr>
                <p:cNvPr id="833" name="Freeform 88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3345576 w 592"/>
                    <a:gd name="T1" fmla="*/ 71808168 h 90"/>
                    <a:gd name="T2" fmla="*/ 225883537 w 592"/>
                    <a:gd name="T3" fmla="*/ 35117588 h 90"/>
                    <a:gd name="T4" fmla="*/ 351029153 w 592"/>
                    <a:gd name="T5" fmla="*/ 28609408 h 90"/>
                    <a:gd name="T6" fmla="*/ 473034792 w 592"/>
                    <a:gd name="T7" fmla="*/ 25549517 h 90"/>
                    <a:gd name="T8" fmla="*/ 1153843667 w 592"/>
                    <a:gd name="T9" fmla="*/ 27220127 h 90"/>
                    <a:gd name="T10" fmla="*/ 1563444263 w 592"/>
                    <a:gd name="T11" fmla="*/ 31972014 h 90"/>
                    <a:gd name="T12" fmla="*/ 1751301523 w 592"/>
                    <a:gd name="T13" fmla="*/ 36789695 h 90"/>
                    <a:gd name="T14" fmla="*/ 2147483647 w 592"/>
                    <a:gd name="T15" fmla="*/ 41541586 h 90"/>
                    <a:gd name="T16" fmla="*/ 2147483647 w 592"/>
                    <a:gd name="T17" fmla="*/ 35117588 h 90"/>
                    <a:gd name="T18" fmla="*/ 2147483647 w 592"/>
                    <a:gd name="T19" fmla="*/ 12933877 h 90"/>
                    <a:gd name="T20" fmla="*/ 2147483647 w 592"/>
                    <a:gd name="T21" fmla="*/ 0 h 90"/>
                    <a:gd name="T22" fmla="*/ 2147483647 w 592"/>
                    <a:gd name="T23" fmla="*/ 1670471 h 90"/>
                    <a:gd name="T24" fmla="*/ 2147483647 w 592"/>
                    <a:gd name="T25" fmla="*/ 23856139 h 90"/>
                    <a:gd name="T26" fmla="*/ 2147483647 w 592"/>
                    <a:gd name="T27" fmla="*/ 28609408 h 90"/>
                    <a:gd name="T28" fmla="*/ 2147483647 w 592"/>
                    <a:gd name="T29" fmla="*/ 47918515 h 90"/>
                    <a:gd name="T30" fmla="*/ 2147483647 w 592"/>
                    <a:gd name="T31" fmla="*/ 52768535 h 9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2"/>
                    <a:gd name="T49" fmla="*/ 0 h 90"/>
                    <a:gd name="T50" fmla="*/ 592 w 592"/>
                    <a:gd name="T51" fmla="*/ 90 h 9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4" name="Freeform 89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2147483647 w 599"/>
                    <a:gd name="T1" fmla="*/ 0 h 432"/>
                    <a:gd name="T2" fmla="*/ 2147483647 w 599"/>
                    <a:gd name="T3" fmla="*/ 4830116 h 432"/>
                    <a:gd name="T4" fmla="*/ 2147483647 w 599"/>
                    <a:gd name="T5" fmla="*/ 8050119 h 432"/>
                    <a:gd name="T6" fmla="*/ 2147483647 w 599"/>
                    <a:gd name="T7" fmla="*/ 19522372 h 432"/>
                    <a:gd name="T8" fmla="*/ 2147483647 w 599"/>
                    <a:gd name="T9" fmla="*/ 75152094 h 432"/>
                    <a:gd name="T10" fmla="*/ 2147483647 w 599"/>
                    <a:gd name="T11" fmla="*/ 169986325 h 432"/>
                    <a:gd name="T12" fmla="*/ 2147483647 w 599"/>
                    <a:gd name="T13" fmla="*/ 217256529 h 432"/>
                    <a:gd name="T14" fmla="*/ 2147483647 w 599"/>
                    <a:gd name="T15" fmla="*/ 285770831 h 432"/>
                    <a:gd name="T16" fmla="*/ 2147483647 w 599"/>
                    <a:gd name="T17" fmla="*/ 328519392 h 432"/>
                    <a:gd name="T18" fmla="*/ 2147483647 w 599"/>
                    <a:gd name="T19" fmla="*/ 344781361 h 432"/>
                    <a:gd name="T20" fmla="*/ 2147483647 w 599"/>
                    <a:gd name="T21" fmla="*/ 338156301 h 432"/>
                    <a:gd name="T22" fmla="*/ 2147483647 w 599"/>
                    <a:gd name="T23" fmla="*/ 334721957 h 432"/>
                    <a:gd name="T24" fmla="*/ 2147483647 w 599"/>
                    <a:gd name="T25" fmla="*/ 287465819 h 432"/>
                    <a:gd name="T26" fmla="*/ 2147483647 w 599"/>
                    <a:gd name="T27" fmla="*/ 275998424 h 432"/>
                    <a:gd name="T28" fmla="*/ 2147483647 w 599"/>
                    <a:gd name="T29" fmla="*/ 267943845 h 432"/>
                    <a:gd name="T30" fmla="*/ 2147483647 w 599"/>
                    <a:gd name="T31" fmla="*/ 257983599 h 432"/>
                    <a:gd name="T32" fmla="*/ 1160932698 w 599"/>
                    <a:gd name="T33" fmla="*/ 294095620 h 432"/>
                    <a:gd name="T34" fmla="*/ 1059884329 w 599"/>
                    <a:gd name="T35" fmla="*/ 300632919 h 432"/>
                    <a:gd name="T36" fmla="*/ 893453671 w 599"/>
                    <a:gd name="T37" fmla="*/ 320142568 h 432"/>
                    <a:gd name="T38" fmla="*/ 546281708 w 599"/>
                    <a:gd name="T39" fmla="*/ 352833195 h 432"/>
                    <a:gd name="T40" fmla="*/ 296670258 w 599"/>
                    <a:gd name="T41" fmla="*/ 344781361 h 432"/>
                    <a:gd name="T42" fmla="*/ 174793777 w 599"/>
                    <a:gd name="T43" fmla="*/ 338156301 h 432"/>
                    <a:gd name="T44" fmla="*/ 71100432 w 599"/>
                    <a:gd name="T45" fmla="*/ 324984903 h 432"/>
                    <a:gd name="T46" fmla="*/ 113154362 w 599"/>
                    <a:gd name="T47" fmla="*/ 303840729 h 432"/>
                    <a:gd name="T48" fmla="*/ 174793777 w 599"/>
                    <a:gd name="T49" fmla="*/ 272886290 h 432"/>
                    <a:gd name="T50" fmla="*/ 276135334 w 599"/>
                    <a:gd name="T51" fmla="*/ 214148675 h 432"/>
                    <a:gd name="T52" fmla="*/ 296670258 w 599"/>
                    <a:gd name="T53" fmla="*/ 153576474 h 432"/>
                    <a:gd name="T54" fmla="*/ 317198574 w 599"/>
                    <a:gd name="T55" fmla="*/ 102885991 h 432"/>
                    <a:gd name="T56" fmla="*/ 296670258 w 599"/>
                    <a:gd name="T57" fmla="*/ 67100334 h 432"/>
                    <a:gd name="T58" fmla="*/ 216937384 w 599"/>
                    <a:gd name="T59" fmla="*/ 24351910 h 432"/>
                    <a:gd name="T60" fmla="*/ 196402582 w 599"/>
                    <a:gd name="T61" fmla="*/ 11472250 h 43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599"/>
                    <a:gd name="T94" fmla="*/ 0 h 432"/>
                    <a:gd name="T95" fmla="*/ 599 w 599"/>
                    <a:gd name="T96" fmla="*/ 432 h 43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28" name="Freeform 91"/>
              <p:cNvSpPr>
                <a:spLocks/>
              </p:cNvSpPr>
              <p:nvPr/>
            </p:nvSpPr>
            <p:spPr bwMode="auto">
              <a:xfrm>
                <a:off x="1616" y="2649"/>
                <a:ext cx="88" cy="277"/>
              </a:xfrm>
              <a:custGeom>
                <a:avLst/>
                <a:gdLst>
                  <a:gd name="T0" fmla="*/ 114 w 85"/>
                  <a:gd name="T1" fmla="*/ 25 h 318"/>
                  <a:gd name="T2" fmla="*/ 99 w 85"/>
                  <a:gd name="T3" fmla="*/ 11 h 318"/>
                  <a:gd name="T4" fmla="*/ 74 w 85"/>
                  <a:gd name="T5" fmla="*/ 7 h 318"/>
                  <a:gd name="T6" fmla="*/ 86 w 85"/>
                  <a:gd name="T7" fmla="*/ 11 h 318"/>
                  <a:gd name="T8" fmla="*/ 99 w 85"/>
                  <a:gd name="T9" fmla="*/ 4 h 318"/>
                  <a:gd name="T10" fmla="*/ 59 w 85"/>
                  <a:gd name="T11" fmla="*/ 3 h 318"/>
                  <a:gd name="T12" fmla="*/ 59 w 85"/>
                  <a:gd name="T13" fmla="*/ 7 h 318"/>
                  <a:gd name="T14" fmla="*/ 74 w 85"/>
                  <a:gd name="T15" fmla="*/ 31 h 318"/>
                  <a:gd name="T16" fmla="*/ 43 w 85"/>
                  <a:gd name="T17" fmla="*/ 26 h 318"/>
                  <a:gd name="T18" fmla="*/ 59 w 85"/>
                  <a:gd name="T19" fmla="*/ 21 h 318"/>
                  <a:gd name="T20" fmla="*/ 74 w 85"/>
                  <a:gd name="T21" fmla="*/ 26 h 318"/>
                  <a:gd name="T22" fmla="*/ 59 w 85"/>
                  <a:gd name="T23" fmla="*/ 17 h 318"/>
                  <a:gd name="T24" fmla="*/ 74 w 85"/>
                  <a:gd name="T25" fmla="*/ 25 h 318"/>
                  <a:gd name="T26" fmla="*/ 59 w 85"/>
                  <a:gd name="T27" fmla="*/ 20 h 318"/>
                  <a:gd name="T28" fmla="*/ 74 w 85"/>
                  <a:gd name="T29" fmla="*/ 24 h 318"/>
                  <a:gd name="T30" fmla="*/ 86 w 85"/>
                  <a:gd name="T31" fmla="*/ 28 h 318"/>
                  <a:gd name="T32" fmla="*/ 114 w 85"/>
                  <a:gd name="T33" fmla="*/ 33 h 318"/>
                  <a:gd name="T34" fmla="*/ 125 w 85"/>
                  <a:gd name="T35" fmla="*/ 38 h 318"/>
                  <a:gd name="T36" fmla="*/ 114 w 85"/>
                  <a:gd name="T37" fmla="*/ 46 h 318"/>
                  <a:gd name="T38" fmla="*/ 99 w 85"/>
                  <a:gd name="T39" fmla="*/ 44 h 318"/>
                  <a:gd name="T40" fmla="*/ 86 w 85"/>
                  <a:gd name="T41" fmla="*/ 52 h 318"/>
                  <a:gd name="T42" fmla="*/ 59 w 85"/>
                  <a:gd name="T43" fmla="*/ 49 h 318"/>
                  <a:gd name="T44" fmla="*/ 43 w 85"/>
                  <a:gd name="T45" fmla="*/ 33 h 318"/>
                  <a:gd name="T46" fmla="*/ 35 w 85"/>
                  <a:gd name="T47" fmla="*/ 41 h 318"/>
                  <a:gd name="T48" fmla="*/ 5 w 85"/>
                  <a:gd name="T49" fmla="*/ 35 h 318"/>
                  <a:gd name="T50" fmla="*/ 59 w 85"/>
                  <a:gd name="T51" fmla="*/ 24 h 318"/>
                  <a:gd name="T52" fmla="*/ 99 w 85"/>
                  <a:gd name="T53" fmla="*/ 28 h 318"/>
                  <a:gd name="T54" fmla="*/ 114 w 85"/>
                  <a:gd name="T55" fmla="*/ 37 h 318"/>
                  <a:gd name="T56" fmla="*/ 99 w 85"/>
                  <a:gd name="T57" fmla="*/ 31 h 318"/>
                  <a:gd name="T58" fmla="*/ 99 w 85"/>
                  <a:gd name="T59" fmla="*/ 3 h 318"/>
                  <a:gd name="T60" fmla="*/ 74 w 85"/>
                  <a:gd name="T61" fmla="*/ 6 h 318"/>
                  <a:gd name="T62" fmla="*/ 35 w 85"/>
                  <a:gd name="T63" fmla="*/ 7 h 318"/>
                  <a:gd name="T64" fmla="*/ 59 w 85"/>
                  <a:gd name="T65" fmla="*/ 16 h 318"/>
                  <a:gd name="T66" fmla="*/ 86 w 85"/>
                  <a:gd name="T67" fmla="*/ 22 h 318"/>
                  <a:gd name="T68" fmla="*/ 114 w 85"/>
                  <a:gd name="T69" fmla="*/ 25 h 3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318"/>
                  <a:gd name="T107" fmla="*/ 85 w 85"/>
                  <a:gd name="T108" fmla="*/ 318 h 31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9" name="Freeform 92"/>
              <p:cNvSpPr>
                <a:spLocks/>
              </p:cNvSpPr>
              <p:nvPr/>
            </p:nvSpPr>
            <p:spPr bwMode="auto">
              <a:xfrm>
                <a:off x="1635" y="2647"/>
                <a:ext cx="109" cy="309"/>
              </a:xfrm>
              <a:custGeom>
                <a:avLst/>
                <a:gdLst>
                  <a:gd name="T0" fmla="*/ 1 w 105"/>
                  <a:gd name="T1" fmla="*/ 0 h 354"/>
                  <a:gd name="T2" fmla="*/ 151 w 105"/>
                  <a:gd name="T3" fmla="*/ 3 h 354"/>
                  <a:gd name="T4" fmla="*/ 118 w 105"/>
                  <a:gd name="T5" fmla="*/ 5 h 354"/>
                  <a:gd name="T6" fmla="*/ 136 w 105"/>
                  <a:gd name="T7" fmla="*/ 10 h 354"/>
                  <a:gd name="T8" fmla="*/ 136 w 105"/>
                  <a:gd name="T9" fmla="*/ 25 h 354"/>
                  <a:gd name="T10" fmla="*/ 158 w 105"/>
                  <a:gd name="T11" fmla="*/ 29 h 354"/>
                  <a:gd name="T12" fmla="*/ 158 w 105"/>
                  <a:gd name="T13" fmla="*/ 41 h 354"/>
                  <a:gd name="T14" fmla="*/ 136 w 105"/>
                  <a:gd name="T15" fmla="*/ 57 h 354"/>
                  <a:gd name="T16" fmla="*/ 112 w 105"/>
                  <a:gd name="T17" fmla="*/ 61 h 354"/>
                  <a:gd name="T18" fmla="*/ 27 w 105"/>
                  <a:gd name="T19" fmla="*/ 54 h 354"/>
                  <a:gd name="T20" fmla="*/ 12 w 105"/>
                  <a:gd name="T21" fmla="*/ 48 h 354"/>
                  <a:gd name="T22" fmla="*/ 27 w 105"/>
                  <a:gd name="T23" fmla="*/ 42 h 354"/>
                  <a:gd name="T24" fmla="*/ 9 w 105"/>
                  <a:gd name="T25" fmla="*/ 17 h 354"/>
                  <a:gd name="T26" fmla="*/ 33 w 105"/>
                  <a:gd name="T27" fmla="*/ 8 h 354"/>
                  <a:gd name="T28" fmla="*/ 6 w 105"/>
                  <a:gd name="T29" fmla="*/ 3 h 354"/>
                  <a:gd name="T30" fmla="*/ 1 w 105"/>
                  <a:gd name="T31" fmla="*/ 0 h 3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5"/>
                  <a:gd name="T49" fmla="*/ 0 h 354"/>
                  <a:gd name="T50" fmla="*/ 105 w 105"/>
                  <a:gd name="T51" fmla="*/ 354 h 3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0" name="Freeform 93"/>
              <p:cNvSpPr>
                <a:spLocks/>
              </p:cNvSpPr>
              <p:nvPr/>
            </p:nvSpPr>
            <p:spPr bwMode="auto">
              <a:xfrm>
                <a:off x="3008" y="2583"/>
                <a:ext cx="155" cy="328"/>
              </a:xfrm>
              <a:custGeom>
                <a:avLst/>
                <a:gdLst>
                  <a:gd name="T0" fmla="*/ 235 w 149"/>
                  <a:gd name="T1" fmla="*/ 3 h 376"/>
                  <a:gd name="T2" fmla="*/ 223 w 149"/>
                  <a:gd name="T3" fmla="*/ 17 h 376"/>
                  <a:gd name="T4" fmla="*/ 208 w 149"/>
                  <a:gd name="T5" fmla="*/ 22 h 376"/>
                  <a:gd name="T6" fmla="*/ 204 w 149"/>
                  <a:gd name="T7" fmla="*/ 24 h 376"/>
                  <a:gd name="T8" fmla="*/ 174 w 149"/>
                  <a:gd name="T9" fmla="*/ 41 h 376"/>
                  <a:gd name="T10" fmla="*/ 137 w 149"/>
                  <a:gd name="T11" fmla="*/ 53 h 376"/>
                  <a:gd name="T12" fmla="*/ 111 w 149"/>
                  <a:gd name="T13" fmla="*/ 61 h 376"/>
                  <a:gd name="T14" fmla="*/ 92 w 149"/>
                  <a:gd name="T15" fmla="*/ 61 h 376"/>
                  <a:gd name="T16" fmla="*/ 31 w 149"/>
                  <a:gd name="T17" fmla="*/ 63 h 376"/>
                  <a:gd name="T18" fmla="*/ 2 w 149"/>
                  <a:gd name="T19" fmla="*/ 59 h 376"/>
                  <a:gd name="T20" fmla="*/ 5 w 149"/>
                  <a:gd name="T21" fmla="*/ 53 h 376"/>
                  <a:gd name="T22" fmla="*/ 8 w 149"/>
                  <a:gd name="T23" fmla="*/ 38 h 376"/>
                  <a:gd name="T24" fmla="*/ 34 w 149"/>
                  <a:gd name="T25" fmla="*/ 33 h 376"/>
                  <a:gd name="T26" fmla="*/ 56 w 149"/>
                  <a:gd name="T27" fmla="*/ 18 h 376"/>
                  <a:gd name="T28" fmla="*/ 70 w 149"/>
                  <a:gd name="T29" fmla="*/ 13 h 376"/>
                  <a:gd name="T30" fmla="*/ 133 w 149"/>
                  <a:gd name="T31" fmla="*/ 3 h 376"/>
                  <a:gd name="T32" fmla="*/ 204 w 149"/>
                  <a:gd name="T33" fmla="*/ 3 h 376"/>
                  <a:gd name="T34" fmla="*/ 235 w 149"/>
                  <a:gd name="T35" fmla="*/ 3 h 3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9"/>
                  <a:gd name="T55" fmla="*/ 0 h 376"/>
                  <a:gd name="T56" fmla="*/ 149 w 149"/>
                  <a:gd name="T57" fmla="*/ 376 h 37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1" name="Freeform 94"/>
              <p:cNvSpPr>
                <a:spLocks/>
              </p:cNvSpPr>
              <p:nvPr/>
            </p:nvSpPr>
            <p:spPr bwMode="auto">
              <a:xfrm>
                <a:off x="1714" y="1020"/>
                <a:ext cx="99" cy="440"/>
              </a:xfrm>
              <a:custGeom>
                <a:avLst/>
                <a:gdLst>
                  <a:gd name="T0" fmla="*/ 39 w 96"/>
                  <a:gd name="T1" fmla="*/ 83 h 504"/>
                  <a:gd name="T2" fmla="*/ 90 w 96"/>
                  <a:gd name="T3" fmla="*/ 85 h 504"/>
                  <a:gd name="T4" fmla="*/ 107 w 96"/>
                  <a:gd name="T5" fmla="*/ 78 h 504"/>
                  <a:gd name="T6" fmla="*/ 107 w 96"/>
                  <a:gd name="T7" fmla="*/ 55 h 504"/>
                  <a:gd name="T8" fmla="*/ 132 w 96"/>
                  <a:gd name="T9" fmla="*/ 37 h 504"/>
                  <a:gd name="T10" fmla="*/ 142 w 96"/>
                  <a:gd name="T11" fmla="*/ 30 h 504"/>
                  <a:gd name="T12" fmla="*/ 132 w 96"/>
                  <a:gd name="T13" fmla="*/ 9 h 504"/>
                  <a:gd name="T14" fmla="*/ 114 w 96"/>
                  <a:gd name="T15" fmla="*/ 3 h 504"/>
                  <a:gd name="T16" fmla="*/ 42 w 96"/>
                  <a:gd name="T17" fmla="*/ 4 h 504"/>
                  <a:gd name="T18" fmla="*/ 39 w 96"/>
                  <a:gd name="T19" fmla="*/ 21 h 504"/>
                  <a:gd name="T20" fmla="*/ 45 w 96"/>
                  <a:gd name="T21" fmla="*/ 62 h 504"/>
                  <a:gd name="T22" fmla="*/ 58 w 96"/>
                  <a:gd name="T23" fmla="*/ 70 h 504"/>
                  <a:gd name="T24" fmla="*/ 37 w 96"/>
                  <a:gd name="T25" fmla="*/ 81 h 504"/>
                  <a:gd name="T26" fmla="*/ 39 w 96"/>
                  <a:gd name="T27" fmla="*/ 83 h 5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6"/>
                  <a:gd name="T43" fmla="*/ 0 h 504"/>
                  <a:gd name="T44" fmla="*/ 96 w 96"/>
                  <a:gd name="T45" fmla="*/ 504 h 50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2" name="Freeform 95"/>
              <p:cNvSpPr>
                <a:spLocks/>
              </p:cNvSpPr>
              <p:nvPr/>
            </p:nvSpPr>
            <p:spPr bwMode="auto">
              <a:xfrm>
                <a:off x="3431" y="1007"/>
                <a:ext cx="156" cy="358"/>
              </a:xfrm>
              <a:custGeom>
                <a:avLst/>
                <a:gdLst>
                  <a:gd name="T0" fmla="*/ 5 w 150"/>
                  <a:gd name="T1" fmla="*/ 65 h 410"/>
                  <a:gd name="T2" fmla="*/ 67 w 150"/>
                  <a:gd name="T3" fmla="*/ 71 h 410"/>
                  <a:gd name="T4" fmla="*/ 133 w 150"/>
                  <a:gd name="T5" fmla="*/ 69 h 410"/>
                  <a:gd name="T6" fmla="*/ 156 w 150"/>
                  <a:gd name="T7" fmla="*/ 62 h 410"/>
                  <a:gd name="T8" fmla="*/ 191 w 150"/>
                  <a:gd name="T9" fmla="*/ 47 h 410"/>
                  <a:gd name="T10" fmla="*/ 213 w 150"/>
                  <a:gd name="T11" fmla="*/ 38 h 410"/>
                  <a:gd name="T12" fmla="*/ 226 w 150"/>
                  <a:gd name="T13" fmla="*/ 33 h 410"/>
                  <a:gd name="T14" fmla="*/ 231 w 150"/>
                  <a:gd name="T15" fmla="*/ 20 h 410"/>
                  <a:gd name="T16" fmla="*/ 240 w 150"/>
                  <a:gd name="T17" fmla="*/ 17 h 410"/>
                  <a:gd name="T18" fmla="*/ 243 w 150"/>
                  <a:gd name="T19" fmla="*/ 8 h 410"/>
                  <a:gd name="T20" fmla="*/ 216 w 150"/>
                  <a:gd name="T21" fmla="*/ 0 h 410"/>
                  <a:gd name="T22" fmla="*/ 156 w 150"/>
                  <a:gd name="T23" fmla="*/ 3 h 410"/>
                  <a:gd name="T24" fmla="*/ 128 w 150"/>
                  <a:gd name="T25" fmla="*/ 9 h 410"/>
                  <a:gd name="T26" fmla="*/ 110 w 150"/>
                  <a:gd name="T27" fmla="*/ 24 h 410"/>
                  <a:gd name="T28" fmla="*/ 96 w 150"/>
                  <a:gd name="T29" fmla="*/ 27 h 410"/>
                  <a:gd name="T30" fmla="*/ 70 w 150"/>
                  <a:gd name="T31" fmla="*/ 38 h 410"/>
                  <a:gd name="T32" fmla="*/ 67 w 150"/>
                  <a:gd name="T33" fmla="*/ 39 h 410"/>
                  <a:gd name="T34" fmla="*/ 56 w 150"/>
                  <a:gd name="T35" fmla="*/ 39 h 410"/>
                  <a:gd name="T36" fmla="*/ 52 w 150"/>
                  <a:gd name="T37" fmla="*/ 44 h 410"/>
                  <a:gd name="T38" fmla="*/ 46 w 150"/>
                  <a:gd name="T39" fmla="*/ 45 h 410"/>
                  <a:gd name="T40" fmla="*/ 29 w 150"/>
                  <a:gd name="T41" fmla="*/ 60 h 410"/>
                  <a:gd name="T42" fmla="*/ 10 w 150"/>
                  <a:gd name="T43" fmla="*/ 65 h 410"/>
                  <a:gd name="T44" fmla="*/ 2 w 150"/>
                  <a:gd name="T45" fmla="*/ 66 h 410"/>
                  <a:gd name="T46" fmla="*/ 5 w 150"/>
                  <a:gd name="T47" fmla="*/ 65 h 4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0"/>
                  <a:gd name="T73" fmla="*/ 0 h 410"/>
                  <a:gd name="T74" fmla="*/ 150 w 150"/>
                  <a:gd name="T75" fmla="*/ 410 h 4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24" name="Group 98"/>
            <p:cNvGrpSpPr>
              <a:grpSpLocks/>
            </p:cNvGrpSpPr>
            <p:nvPr/>
          </p:nvGrpSpPr>
          <p:grpSpPr bwMode="auto">
            <a:xfrm>
              <a:off x="6046782" y="2946409"/>
              <a:ext cx="1077913" cy="1436694"/>
              <a:chOff x="3833" y="1840"/>
              <a:chExt cx="679" cy="905"/>
            </a:xfrm>
          </p:grpSpPr>
          <p:sp>
            <p:nvSpPr>
              <p:cNvPr id="825" name="Rectangle 96"/>
              <p:cNvSpPr>
                <a:spLocks noChangeArrowheads="1"/>
              </p:cNvSpPr>
              <p:nvPr/>
            </p:nvSpPr>
            <p:spPr bwMode="auto">
              <a:xfrm>
                <a:off x="3928" y="1840"/>
                <a:ext cx="115" cy="2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lIns="90487" tIns="44450" rIns="90487" bIns="44450">
                <a:spAutoFit/>
              </a:bodyPr>
              <a:lstStyle/>
              <a:p>
                <a:pPr>
                  <a:defRPr/>
                </a:pPr>
                <a:endParaRPr lang="en-US" sz="2400" i="1">
                  <a:solidFill>
                    <a:srgbClr val="FFFFFF"/>
                  </a:solidFill>
                  <a:latin typeface="Helvetica" pitchFamily="-107" charset="0"/>
                  <a:ea typeface="+mn-ea"/>
                  <a:cs typeface="+mn-cs"/>
                </a:endParaRPr>
              </a:p>
            </p:txBody>
          </p:sp>
          <p:sp>
            <p:nvSpPr>
              <p:cNvPr id="826" name="Rectangle 97"/>
              <p:cNvSpPr>
                <a:spLocks noChangeArrowheads="1"/>
              </p:cNvSpPr>
              <p:nvPr/>
            </p:nvSpPr>
            <p:spPr bwMode="auto">
              <a:xfrm>
                <a:off x="3833" y="2381"/>
                <a:ext cx="679" cy="3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blurRad="63500" dist="46662" dir="2115817" algn="ctr" rotWithShape="0">
                  <a:schemeClr val="bg2">
                    <a:alpha val="74998"/>
                  </a:schemeClr>
                </a:outerShdw>
              </a:effectLst>
            </p:spPr>
            <p:txBody>
              <a:bodyPr wrap="square" lIns="90487" tIns="44450" rIns="90487" bIns="44450">
                <a:spAutoFit/>
              </a:bodyPr>
              <a:lstStyle/>
              <a:p>
                <a:pPr algn="ctr">
                  <a:defRPr/>
                </a:pPr>
                <a:r>
                  <a:rPr lang="en-US" sz="1400" i="1" dirty="0">
                    <a:solidFill>
                      <a:srgbClr val="000000"/>
                    </a:solidFill>
                    <a:latin typeface="Kosher-Normal" charset="0"/>
                  </a:rPr>
                  <a:t>LT</a:t>
                </a:r>
                <a:endParaRPr lang="en-US" sz="1100" i="1" dirty="0">
                  <a:solidFill>
                    <a:srgbClr val="000000"/>
                  </a:solidFill>
                  <a:latin typeface="Helvetica" charset="0"/>
                </a:endParaRPr>
              </a:p>
            </p:txBody>
          </p:sp>
        </p:grpSp>
      </p:grpSp>
      <p:sp>
        <p:nvSpPr>
          <p:cNvPr id="835" name="Rectangle 483"/>
          <p:cNvSpPr>
            <a:spLocks noChangeArrowheads="1"/>
          </p:cNvSpPr>
          <p:nvPr/>
        </p:nvSpPr>
        <p:spPr bwMode="auto">
          <a:xfrm>
            <a:off x="708025" y="42862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836" name="Rectangle 484"/>
          <p:cNvSpPr>
            <a:spLocks noChangeArrowheads="1"/>
          </p:cNvSpPr>
          <p:nvPr/>
        </p:nvSpPr>
        <p:spPr bwMode="auto">
          <a:xfrm>
            <a:off x="663575" y="4578350"/>
            <a:ext cx="6283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Kin.</a:t>
            </a:r>
            <a:endParaRPr lang="en-US" sz="1800" dirty="0">
              <a:latin typeface="Helvetica" charset="0"/>
            </a:endParaRPr>
          </a:p>
        </p:txBody>
      </p:sp>
      <p:sp>
        <p:nvSpPr>
          <p:cNvPr id="837" name="Rectangle 486"/>
          <p:cNvSpPr>
            <a:spLocks noChangeArrowheads="1"/>
          </p:cNvSpPr>
          <p:nvPr/>
        </p:nvSpPr>
        <p:spPr bwMode="auto">
          <a:xfrm>
            <a:off x="654050" y="5249863"/>
            <a:ext cx="96180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Nehemia</a:t>
            </a:r>
            <a:endParaRPr lang="en-US" sz="1800" b="1" dirty="0">
              <a:latin typeface="Helvetica" charset="0"/>
            </a:endParaRPr>
          </a:p>
        </p:txBody>
      </p:sp>
      <p:sp>
        <p:nvSpPr>
          <p:cNvPr id="838" name="Rectangle 487"/>
          <p:cNvSpPr>
            <a:spLocks noChangeArrowheads="1"/>
          </p:cNvSpPr>
          <p:nvPr/>
        </p:nvSpPr>
        <p:spPr bwMode="auto">
          <a:xfrm>
            <a:off x="887413" y="5572125"/>
            <a:ext cx="7181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Esthar</a:t>
            </a:r>
            <a:endParaRPr lang="en-US" sz="1800" dirty="0">
              <a:latin typeface="Helvetica" charset="0"/>
            </a:endParaRPr>
          </a:p>
        </p:txBody>
      </p:sp>
      <p:sp>
        <p:nvSpPr>
          <p:cNvPr id="839" name="Rectangle 490"/>
          <p:cNvSpPr>
            <a:spLocks noChangeArrowheads="1"/>
          </p:cNvSpPr>
          <p:nvPr/>
        </p:nvSpPr>
        <p:spPr bwMode="auto">
          <a:xfrm>
            <a:off x="839788" y="352583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1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40" name="Rectangle 491"/>
          <p:cNvSpPr>
            <a:spLocks noChangeArrowheads="1"/>
          </p:cNvSpPr>
          <p:nvPr/>
        </p:nvSpPr>
        <p:spPr bwMode="auto">
          <a:xfrm>
            <a:off x="698500" y="3887788"/>
            <a:ext cx="9233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Helvetica" charset="0"/>
              </a:rPr>
              <a:t>2 </a:t>
            </a:r>
            <a:r>
              <a:rPr lang="en-US" sz="1800" b="1" dirty="0" err="1">
                <a:solidFill>
                  <a:srgbClr val="000000"/>
                </a:solidFill>
                <a:latin typeface="Helvetica" charset="0"/>
              </a:rPr>
              <a:t>Guang</a:t>
            </a:r>
            <a:endParaRPr lang="en-US" sz="1800" dirty="0">
              <a:latin typeface="Helvetica" charset="0"/>
            </a:endParaRPr>
          </a:p>
        </p:txBody>
      </p:sp>
      <p:grpSp>
        <p:nvGrpSpPr>
          <p:cNvPr id="841" name="Group 659"/>
          <p:cNvGrpSpPr>
            <a:grpSpLocks/>
          </p:cNvGrpSpPr>
          <p:nvPr/>
        </p:nvGrpSpPr>
        <p:grpSpPr bwMode="auto">
          <a:xfrm>
            <a:off x="1890405" y="4124418"/>
            <a:ext cx="949326" cy="1554164"/>
            <a:chOff x="1234" y="2786"/>
            <a:chExt cx="598" cy="979"/>
          </a:xfrm>
        </p:grpSpPr>
        <p:sp>
          <p:nvSpPr>
            <p:cNvPr id="842" name="Rectangle 660"/>
            <p:cNvSpPr>
              <a:spLocks noChangeArrowheads="1"/>
            </p:cNvSpPr>
            <p:nvPr/>
          </p:nvSpPr>
          <p:spPr bwMode="auto">
            <a:xfrm>
              <a:off x="1234" y="2786"/>
              <a:ext cx="59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MUHZWNGNUNC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3" name="Rectangle 661"/>
            <p:cNvSpPr>
              <a:spLocks noChangeArrowheads="1"/>
            </p:cNvSpPr>
            <p:nvPr/>
          </p:nvSpPr>
          <p:spPr bwMode="auto">
            <a:xfrm>
              <a:off x="1407" y="3591"/>
              <a:ext cx="2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HYLOU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E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4" name="Rectangle 662"/>
            <p:cNvSpPr>
              <a:spLocks noChangeArrowheads="1"/>
            </p:cNvSpPr>
            <p:nvPr/>
          </p:nvSpPr>
          <p:spPr bwMode="auto">
            <a:xfrm>
              <a:off x="1234" y="2865"/>
              <a:ext cx="16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RUI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5" name="Rectangle 663"/>
            <p:cNvSpPr>
              <a:spLocks noChangeArrowheads="1"/>
            </p:cNvSpPr>
            <p:nvPr/>
          </p:nvSpPr>
          <p:spPr bwMode="auto">
            <a:xfrm>
              <a:off x="1243" y="3120"/>
              <a:ext cx="3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TANGV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6" name="Rectangle 664"/>
            <p:cNvSpPr>
              <a:spLocks noChangeArrowheads="1"/>
            </p:cNvSpPr>
            <p:nvPr/>
          </p:nvSpPr>
          <p:spPr bwMode="auto">
            <a:xfrm>
              <a:off x="1246" y="3202"/>
              <a:ext cx="4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TINGKWM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7" name="Rectangle 665"/>
            <p:cNvSpPr>
              <a:spLocks noChangeArrowheads="1"/>
            </p:cNvSpPr>
            <p:nvPr/>
          </p:nvSpPr>
          <p:spPr bwMode="auto">
            <a:xfrm>
              <a:off x="1234" y="3276"/>
              <a:ext cx="5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PHAI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PADEIH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8" name="Rectangle 666"/>
            <p:cNvSpPr>
              <a:spLocks noChangeArrowheads="1"/>
            </p:cNvSpPr>
            <p:nvPr/>
          </p:nvSpPr>
          <p:spPr bwMode="auto">
            <a:xfrm>
              <a:off x="1362" y="3447"/>
              <a:ext cx="20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MBU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49" name="Rectangle 667"/>
            <p:cNvSpPr>
              <a:spLocks noChangeArrowheads="1"/>
            </p:cNvSpPr>
            <p:nvPr/>
          </p:nvSpPr>
          <p:spPr bwMode="auto">
            <a:xfrm>
              <a:off x="1266" y="3523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      GUTNA</a:t>
              </a:r>
              <a:endParaRPr lang="en-US" sz="1600" dirty="0">
                <a:latin typeface="Helvetica" charset="0"/>
              </a:endParaRPr>
            </a:p>
          </p:txBody>
        </p:sp>
        <p:sp>
          <p:nvSpPr>
            <p:cNvPr id="850" name="Rectangle 668"/>
            <p:cNvSpPr>
              <a:spLocks noChangeArrowheads="1"/>
            </p:cNvSpPr>
            <p:nvPr/>
          </p:nvSpPr>
          <p:spPr bwMode="auto">
            <a:xfrm>
              <a:off x="1291" y="2938"/>
              <a:ext cx="46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 “DIH</a:t>
              </a:r>
            </a:p>
            <a:p>
              <a:pPr algn="l"/>
              <a:r>
                <a:rPr lang="en-US" sz="900" b="1" dirty="0">
                  <a:solidFill>
                    <a:srgbClr val="000000"/>
                  </a:solidFill>
                  <a:latin typeface="Helvetica" charset="0"/>
                </a:rPr>
                <a:t>BAKPATMEI</a:t>
              </a:r>
              <a:r>
                <a:rPr lang="ja-JP" altLang="en-US" sz="900" b="1" dirty="0">
                  <a:solidFill>
                    <a:srgbClr val="000000"/>
                  </a:solidFill>
                  <a:latin typeface="Helvetica" charset="0"/>
                </a:rPr>
                <a:t>”</a:t>
              </a:r>
              <a:endParaRPr lang="en-US" sz="1600" dirty="0">
                <a:latin typeface="Helvetica" charset="0"/>
              </a:endParaRPr>
            </a:p>
          </p:txBody>
        </p:sp>
      </p:grpSp>
      <p:sp>
        <p:nvSpPr>
          <p:cNvPr id="851" name="Rectangle 300"/>
          <p:cNvSpPr>
            <a:spLocks noChangeArrowheads="1"/>
          </p:cNvSpPr>
          <p:nvPr/>
        </p:nvSpPr>
        <p:spPr bwMode="auto">
          <a:xfrm>
            <a:off x="361950" y="3956050"/>
            <a:ext cx="28693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(MR)</a:t>
            </a:r>
            <a:endParaRPr lang="en-US" sz="1400" dirty="0">
              <a:latin typeface="Helvetica" charset="0"/>
            </a:endParaRPr>
          </a:p>
        </p:txBody>
      </p:sp>
      <p:sp>
        <p:nvSpPr>
          <p:cNvPr id="852" name="Rectangle 605"/>
          <p:cNvSpPr>
            <a:spLocks noChangeArrowheads="1"/>
          </p:cNvSpPr>
          <p:nvPr/>
        </p:nvSpPr>
        <p:spPr bwMode="auto">
          <a:xfrm>
            <a:off x="2757488" y="6369006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53" name="Rectangle 606"/>
          <p:cNvSpPr>
            <a:spLocks noChangeArrowheads="1"/>
          </p:cNvSpPr>
          <p:nvPr/>
        </p:nvSpPr>
        <p:spPr bwMode="auto">
          <a:xfrm>
            <a:off x="2903538" y="623887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854" name="Rectangle 609"/>
          <p:cNvSpPr>
            <a:spLocks noChangeArrowheads="1"/>
          </p:cNvSpPr>
          <p:nvPr/>
        </p:nvSpPr>
        <p:spPr bwMode="auto">
          <a:xfrm>
            <a:off x="2657663" y="6488835"/>
            <a:ext cx="1256754" cy="14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NGALANC DAT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855" name="Rectangle 564"/>
          <p:cNvSpPr>
            <a:spLocks noChangeArrowheads="1"/>
          </p:cNvSpPr>
          <p:nvPr/>
        </p:nvSpPr>
        <p:spPr bwMode="auto">
          <a:xfrm>
            <a:off x="2751138" y="5485157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56" name="Rectangle 565"/>
          <p:cNvSpPr>
            <a:spLocks noChangeArrowheads="1"/>
          </p:cNvSpPr>
          <p:nvPr/>
        </p:nvSpPr>
        <p:spPr bwMode="auto">
          <a:xfrm>
            <a:off x="2897188" y="53816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857" name="Rectangle 568"/>
          <p:cNvSpPr>
            <a:spLocks noChangeArrowheads="1"/>
          </p:cNvSpPr>
          <p:nvPr/>
        </p:nvSpPr>
        <p:spPr bwMode="auto">
          <a:xfrm>
            <a:off x="2691450" y="5606573"/>
            <a:ext cx="1205458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NYMLOU BAM 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858" name="Rectangle 554"/>
          <p:cNvSpPr>
            <a:spLocks noChangeArrowheads="1"/>
          </p:cNvSpPr>
          <p:nvPr/>
        </p:nvSpPr>
        <p:spPr bwMode="auto">
          <a:xfrm>
            <a:off x="2763838" y="3846857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59" name="Rectangle 555"/>
          <p:cNvSpPr>
            <a:spLocks noChangeArrowheads="1"/>
          </p:cNvSpPr>
          <p:nvPr/>
        </p:nvSpPr>
        <p:spPr bwMode="auto">
          <a:xfrm>
            <a:off x="2909888" y="37433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860" name="Rectangle 558"/>
          <p:cNvSpPr>
            <a:spLocks noChangeArrowheads="1"/>
          </p:cNvSpPr>
          <p:nvPr/>
        </p:nvSpPr>
        <p:spPr bwMode="auto">
          <a:xfrm>
            <a:off x="2584872" y="3967163"/>
            <a:ext cx="1423467" cy="152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900" b="1" dirty="0">
                <a:solidFill>
                  <a:srgbClr val="000000"/>
                </a:solidFill>
                <a:latin typeface="Helvetica" charset="0"/>
              </a:rPr>
              <a:t>     KAGUAKC BAMKHOU:</a:t>
            </a:r>
            <a:endParaRPr lang="en-US" sz="900" dirty="0">
              <a:latin typeface="Helvetica" charset="0"/>
            </a:endParaRPr>
          </a:p>
        </p:txBody>
      </p:sp>
      <p:sp>
        <p:nvSpPr>
          <p:cNvPr id="861" name="Rectangle 576"/>
          <p:cNvSpPr>
            <a:spLocks noChangeArrowheads="1"/>
          </p:cNvSpPr>
          <p:nvPr/>
        </p:nvSpPr>
        <p:spPr bwMode="auto">
          <a:xfrm>
            <a:off x="2770188" y="2418935"/>
            <a:ext cx="506549" cy="15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62" name="Rectangle 577"/>
          <p:cNvSpPr>
            <a:spLocks noChangeArrowheads="1"/>
          </p:cNvSpPr>
          <p:nvPr/>
        </p:nvSpPr>
        <p:spPr bwMode="auto">
          <a:xfrm>
            <a:off x="2916238" y="2295525"/>
            <a:ext cx="551241" cy="19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b="1" i="1" dirty="0">
                <a:solidFill>
                  <a:srgbClr val="000000"/>
                </a:solidFill>
                <a:latin typeface="Arial Black" charset="0"/>
              </a:rPr>
              <a:t>JUDA</a:t>
            </a:r>
            <a:endParaRPr lang="en-US" sz="2000" dirty="0">
              <a:latin typeface="Arial Black" charset="0"/>
            </a:endParaRPr>
          </a:p>
        </p:txBody>
      </p:sp>
      <p:sp>
        <p:nvSpPr>
          <p:cNvPr id="863" name="Rectangle 580"/>
          <p:cNvSpPr>
            <a:spLocks noChangeArrowheads="1"/>
          </p:cNvSpPr>
          <p:nvPr/>
        </p:nvSpPr>
        <p:spPr bwMode="auto">
          <a:xfrm>
            <a:off x="2962284" y="2533725"/>
            <a:ext cx="1033464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MUT KEY KHOU:</a:t>
            </a:r>
            <a:endParaRPr lang="en-US" sz="1800" dirty="0">
              <a:latin typeface="Helvetica" charset="0"/>
            </a:endParaRPr>
          </a:p>
        </p:txBody>
      </p:sp>
      <p:sp>
        <p:nvSpPr>
          <p:cNvPr id="864" name="Rectangle 586"/>
          <p:cNvSpPr>
            <a:spLocks noChangeArrowheads="1"/>
          </p:cNvSpPr>
          <p:nvPr/>
        </p:nvSpPr>
        <p:spPr bwMode="auto">
          <a:xfrm>
            <a:off x="2790825" y="1214208"/>
            <a:ext cx="5065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 dirty="0">
                <a:solidFill>
                  <a:srgbClr val="000000"/>
                </a:solidFill>
                <a:latin typeface="Helvetica" charset="0"/>
              </a:rPr>
              <a:t> KHANG</a:t>
            </a:r>
            <a:endParaRPr lang="en-US" sz="1800" dirty="0">
              <a:latin typeface="Helvetica" charset="0"/>
            </a:endParaRPr>
          </a:p>
        </p:txBody>
      </p:sp>
      <p:sp>
        <p:nvSpPr>
          <p:cNvPr id="865" name="Rectangle 587"/>
          <p:cNvSpPr>
            <a:spLocks noChangeArrowheads="1"/>
          </p:cNvSpPr>
          <p:nvPr/>
        </p:nvSpPr>
        <p:spPr bwMode="auto">
          <a:xfrm>
            <a:off x="2891719" y="1109202"/>
            <a:ext cx="767839" cy="189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100" b="1" i="1" dirty="0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100" b="1" i="1" dirty="0">
                <a:solidFill>
                  <a:srgbClr val="000000"/>
                </a:solidFill>
                <a:latin typeface="Arial Black" charset="0"/>
              </a:rPr>
              <a:t>ISARAEL</a:t>
            </a:r>
            <a:endParaRPr lang="en-US" sz="1100" dirty="0">
              <a:latin typeface="Arial Black" charset="0"/>
            </a:endParaRPr>
          </a:p>
        </p:txBody>
      </p:sp>
      <p:grpSp>
        <p:nvGrpSpPr>
          <p:cNvPr id="866" name="Group 588"/>
          <p:cNvGrpSpPr>
            <a:grpSpLocks/>
          </p:cNvGrpSpPr>
          <p:nvPr/>
        </p:nvGrpSpPr>
        <p:grpSpPr bwMode="auto">
          <a:xfrm>
            <a:off x="2559056" y="1301750"/>
            <a:ext cx="1303340" cy="301625"/>
            <a:chOff x="2839" y="1215"/>
            <a:chExt cx="821" cy="190"/>
          </a:xfrm>
        </p:grpSpPr>
        <p:sp>
          <p:nvSpPr>
            <p:cNvPr id="867" name="Rectangle 589"/>
            <p:cNvSpPr>
              <a:spLocks noChangeArrowheads="1"/>
            </p:cNvSpPr>
            <p:nvPr/>
          </p:nvSpPr>
          <p:spPr bwMode="auto">
            <a:xfrm>
              <a:off x="2839" y="1231"/>
              <a:ext cx="82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 dirty="0">
                  <a:solidFill>
                    <a:srgbClr val="000000"/>
                  </a:solidFill>
                  <a:latin typeface="Helvetica" charset="0"/>
                </a:rPr>
                <a:t>     (DP. GUANGCDIC)</a:t>
              </a:r>
              <a:endParaRPr lang="en-US" sz="1800" dirty="0">
                <a:latin typeface="Helvetica" charset="0"/>
              </a:endParaRPr>
            </a:p>
          </p:txBody>
        </p:sp>
        <p:sp>
          <p:nvSpPr>
            <p:cNvPr id="868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grpSp>
        <p:nvGrpSpPr>
          <p:cNvPr id="14" name="Group 227"/>
          <p:cNvGrpSpPr>
            <a:grpSpLocks/>
          </p:cNvGrpSpPr>
          <p:nvPr/>
        </p:nvGrpSpPr>
        <p:grpSpPr bwMode="auto">
          <a:xfrm>
            <a:off x="2482850" y="2365375"/>
            <a:ext cx="7205663" cy="5041900"/>
            <a:chOff x="1554" y="1508"/>
            <a:chExt cx="4539" cy="3111"/>
          </a:xfrm>
        </p:grpSpPr>
        <p:sp>
          <p:nvSpPr>
            <p:cNvPr id="1102050" name="Line 226"/>
            <p:cNvSpPr>
              <a:spLocks noChangeShapeType="1"/>
            </p:cNvSpPr>
            <p:nvPr/>
          </p:nvSpPr>
          <p:spPr bwMode="auto">
            <a:xfrm>
              <a:off x="2408" y="2905"/>
              <a:ext cx="808" cy="1137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02042" name="AutoShape 218"/>
            <p:cNvSpPr>
              <a:spLocks noChangeArrowheads="1"/>
            </p:cNvSpPr>
            <p:nvPr/>
          </p:nvSpPr>
          <p:spPr bwMode="auto">
            <a:xfrm>
              <a:off x="1554" y="1508"/>
              <a:ext cx="881" cy="311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2049" name="AutoShape 225"/>
            <p:cNvSpPr>
              <a:spLocks noChangeArrowheads="1"/>
            </p:cNvSpPr>
            <p:nvPr/>
          </p:nvSpPr>
          <p:spPr bwMode="auto">
            <a:xfrm>
              <a:off x="3245" y="3537"/>
              <a:ext cx="2848" cy="79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695" name="Line 638"/>
          <p:cNvSpPr>
            <a:spLocks noChangeShapeType="1"/>
          </p:cNvSpPr>
          <p:nvPr/>
        </p:nvSpPr>
        <p:spPr bwMode="auto">
          <a:xfrm flipV="1">
            <a:off x="2468563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228"/>
          <p:cNvGrpSpPr>
            <a:grpSpLocks/>
          </p:cNvGrpSpPr>
          <p:nvPr/>
        </p:nvGrpSpPr>
        <p:grpSpPr bwMode="auto">
          <a:xfrm>
            <a:off x="2538220" y="1411288"/>
            <a:ext cx="7108825" cy="4051300"/>
            <a:chOff x="1552" y="831"/>
            <a:chExt cx="4498" cy="2646"/>
          </a:xfrm>
        </p:grpSpPr>
        <p:sp>
          <p:nvSpPr>
            <p:cNvPr id="1102043" name="AutoShape 219"/>
            <p:cNvSpPr>
              <a:spLocks noChangeArrowheads="1"/>
            </p:cNvSpPr>
            <p:nvPr/>
          </p:nvSpPr>
          <p:spPr bwMode="auto">
            <a:xfrm>
              <a:off x="1552" y="831"/>
              <a:ext cx="881" cy="63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2048" name="Line 224"/>
            <p:cNvSpPr>
              <a:spLocks noChangeShapeType="1"/>
            </p:cNvSpPr>
            <p:nvPr/>
          </p:nvSpPr>
          <p:spPr bwMode="auto">
            <a:xfrm>
              <a:off x="2454" y="1129"/>
              <a:ext cx="764" cy="200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Comic Sans MS" pitchFamily="-108" charset="0"/>
                <a:ea typeface="+mn-ea"/>
                <a:cs typeface="+mn-cs"/>
              </a:endParaRPr>
            </a:p>
          </p:txBody>
        </p:sp>
        <p:sp>
          <p:nvSpPr>
            <p:cNvPr id="1102037" name="AutoShape 213"/>
            <p:cNvSpPr>
              <a:spLocks noChangeArrowheads="1"/>
            </p:cNvSpPr>
            <p:nvPr/>
          </p:nvSpPr>
          <p:spPr bwMode="auto">
            <a:xfrm>
              <a:off x="3202" y="2771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r>
                <a:rPr lang="en-US" sz="1800">
                  <a:ea typeface="+mn-ea"/>
                  <a:cs typeface="+mn-cs"/>
                </a:rPr>
                <a:t>V</a:t>
              </a:r>
            </a:p>
          </p:txBody>
        </p:sp>
      </p:grpSp>
      <p:sp>
        <p:nvSpPr>
          <p:cNvPr id="869" name="Text Box 787"/>
          <p:cNvSpPr txBox="1">
            <a:spLocks noChangeArrowheads="1"/>
          </p:cNvSpPr>
          <p:nvPr/>
        </p:nvSpPr>
        <p:spPr bwMode="auto">
          <a:xfrm>
            <a:off x="5034756" y="4371085"/>
            <a:ext cx="473075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DIHPY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Guangcdic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khang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KABUK 3</a:t>
            </a:r>
          </a:p>
        </p:txBody>
      </p:sp>
      <p:sp>
        <p:nvSpPr>
          <p:cNvPr id="870" name="Text Box 793"/>
          <p:cNvSpPr txBox="1">
            <a:spLocks noChangeArrowheads="1"/>
          </p:cNvSpPr>
          <p:nvPr/>
        </p:nvSpPr>
        <p:spPr bwMode="auto">
          <a:xfrm>
            <a:off x="5085664" y="5667764"/>
            <a:ext cx="4730750" cy="132343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DIHBA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Guangcdic</a:t>
            </a:r>
            <a:r>
              <a:rPr lang="en-US" sz="24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                      </a:t>
            </a:r>
            <a:r>
              <a:rPr lang="en-US" sz="2400" b="1" dirty="0" err="1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khang</a:t>
            </a:r>
            <a:endParaRPr lang="en-US" sz="2400" b="1" dirty="0">
              <a:solidFill>
                <a:srgbClr val="66FFFF"/>
              </a:solidFill>
              <a:latin typeface="Helvetica" charset="0"/>
              <a:ea typeface="+mn-ea"/>
              <a:cs typeface="+mn-cs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66FFFF"/>
                </a:solidFill>
                <a:latin typeface="Helvetica" charset="0"/>
                <a:ea typeface="+mn-ea"/>
                <a:cs typeface="+mn-cs"/>
              </a:rPr>
              <a:t>KABUK 14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9" grpId="0" autoUpdateAnimBg="0"/>
      <p:bldP spid="870" grpId="0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710" name="Picture 26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174082" name="Rectangle 265"/>
          <p:cNvSpPr>
            <a:spLocks noChangeArrowheads="1"/>
          </p:cNvSpPr>
          <p:nvPr/>
        </p:nvSpPr>
        <p:spPr bwMode="auto">
          <a:xfrm>
            <a:off x="502444" y="503026"/>
            <a:ext cx="9036050" cy="6783388"/>
          </a:xfrm>
          <a:prstGeom prst="rect">
            <a:avLst/>
          </a:prstGeom>
          <a:solidFill>
            <a:schemeClr val="tx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451" name="Rectangle 3"/>
          <p:cNvSpPr>
            <a:spLocks noChangeArrowheads="1"/>
          </p:cNvSpPr>
          <p:nvPr/>
        </p:nvSpPr>
        <p:spPr bwMode="auto">
          <a:xfrm>
            <a:off x="5575300" y="4243388"/>
            <a:ext cx="3548063" cy="1370012"/>
          </a:xfrm>
          <a:prstGeom prst="rect">
            <a:avLst/>
          </a:prstGeom>
          <a:noFill/>
          <a:ln w="50800">
            <a:noFill/>
            <a:miter lim="800000"/>
            <a:headEnd/>
            <a:tailEnd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4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18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  <a:defRPr/>
            </a:pPr>
            <a:endParaRPr lang="en-US" sz="2000" b="1">
              <a:solidFill>
                <a:srgbClr val="063DE8"/>
              </a:solidFill>
              <a:latin typeface="Helvetica" charset="0"/>
            </a:endParaRPr>
          </a:p>
        </p:txBody>
      </p:sp>
      <p:sp>
        <p:nvSpPr>
          <p:cNvPr id="174085" name="Rectangle 4"/>
          <p:cNvSpPr>
            <a:spLocks noChangeArrowheads="1"/>
          </p:cNvSpPr>
          <p:nvPr/>
        </p:nvSpPr>
        <p:spPr bwMode="auto">
          <a:xfrm>
            <a:off x="2840038" y="22828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86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87" name="Rectangle 6"/>
          <p:cNvSpPr>
            <a:spLocks noChangeArrowheads="1"/>
          </p:cNvSpPr>
          <p:nvPr/>
        </p:nvSpPr>
        <p:spPr bwMode="auto">
          <a:xfrm>
            <a:off x="2855913" y="46624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88" name="Rectangle 7"/>
          <p:cNvSpPr>
            <a:spLocks noChangeArrowheads="1"/>
          </p:cNvSpPr>
          <p:nvPr/>
        </p:nvSpPr>
        <p:spPr bwMode="auto">
          <a:xfrm>
            <a:off x="2840038" y="4965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89" name="Rectangle 8"/>
          <p:cNvSpPr>
            <a:spLocks noChangeArrowheads="1"/>
          </p:cNvSpPr>
          <p:nvPr/>
        </p:nvSpPr>
        <p:spPr bwMode="auto">
          <a:xfrm>
            <a:off x="2840038" y="51752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0" name="Rectangle 102"/>
          <p:cNvSpPr>
            <a:spLocks noChangeArrowheads="1"/>
          </p:cNvSpPr>
          <p:nvPr/>
        </p:nvSpPr>
        <p:spPr bwMode="auto">
          <a:xfrm>
            <a:off x="933450" y="29337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1" name="Rectangle 103"/>
          <p:cNvSpPr>
            <a:spLocks noChangeArrowheads="1"/>
          </p:cNvSpPr>
          <p:nvPr/>
        </p:nvSpPr>
        <p:spPr bwMode="auto">
          <a:xfrm>
            <a:off x="3054350" y="17653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2" name="Rectangle 104"/>
          <p:cNvSpPr>
            <a:spLocks noChangeArrowheads="1"/>
          </p:cNvSpPr>
          <p:nvPr/>
        </p:nvSpPr>
        <p:spPr bwMode="auto">
          <a:xfrm>
            <a:off x="3038475" y="20526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3" name="Rectangle 105"/>
          <p:cNvSpPr>
            <a:spLocks noChangeArrowheads="1"/>
          </p:cNvSpPr>
          <p:nvPr/>
        </p:nvSpPr>
        <p:spPr bwMode="auto">
          <a:xfrm>
            <a:off x="2878138" y="22447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4" name="Rectangle 106"/>
          <p:cNvSpPr>
            <a:spLocks noChangeArrowheads="1"/>
          </p:cNvSpPr>
          <p:nvPr/>
        </p:nvSpPr>
        <p:spPr bwMode="auto">
          <a:xfrm>
            <a:off x="3054350" y="28987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5" name="Rectangle 107"/>
          <p:cNvSpPr>
            <a:spLocks noChangeArrowheads="1"/>
          </p:cNvSpPr>
          <p:nvPr/>
        </p:nvSpPr>
        <p:spPr bwMode="auto">
          <a:xfrm>
            <a:off x="2894013" y="36830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6" name="Rectangle 108"/>
          <p:cNvSpPr>
            <a:spLocks noChangeArrowheads="1"/>
          </p:cNvSpPr>
          <p:nvPr/>
        </p:nvSpPr>
        <p:spPr bwMode="auto">
          <a:xfrm>
            <a:off x="2894013" y="38274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7" name="Rectangle 109"/>
          <p:cNvSpPr>
            <a:spLocks noChangeArrowheads="1"/>
          </p:cNvSpPr>
          <p:nvPr/>
        </p:nvSpPr>
        <p:spPr bwMode="auto">
          <a:xfrm>
            <a:off x="2989263" y="345916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8" name="Rectangle 110"/>
          <p:cNvSpPr>
            <a:spLocks noChangeArrowheads="1"/>
          </p:cNvSpPr>
          <p:nvPr/>
        </p:nvSpPr>
        <p:spPr bwMode="auto">
          <a:xfrm>
            <a:off x="3117850" y="317023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099" name="Rectangle 111"/>
          <p:cNvSpPr>
            <a:spLocks noChangeArrowheads="1"/>
          </p:cNvSpPr>
          <p:nvPr/>
        </p:nvSpPr>
        <p:spPr bwMode="auto">
          <a:xfrm>
            <a:off x="2894013" y="46243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0" name="Rectangle 112"/>
          <p:cNvSpPr>
            <a:spLocks noChangeArrowheads="1"/>
          </p:cNvSpPr>
          <p:nvPr/>
        </p:nvSpPr>
        <p:spPr bwMode="auto">
          <a:xfrm>
            <a:off x="2878138" y="492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1" name="Rectangle 113"/>
          <p:cNvSpPr>
            <a:spLocks noChangeArrowheads="1"/>
          </p:cNvSpPr>
          <p:nvPr/>
        </p:nvSpPr>
        <p:spPr bwMode="auto">
          <a:xfrm>
            <a:off x="2878138" y="513715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2" name="Rectangle 115"/>
          <p:cNvSpPr>
            <a:spLocks noChangeArrowheads="1"/>
          </p:cNvSpPr>
          <p:nvPr/>
        </p:nvSpPr>
        <p:spPr bwMode="auto">
          <a:xfrm>
            <a:off x="3022600" y="580707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3" name="Rectangle 116"/>
          <p:cNvSpPr>
            <a:spLocks noChangeArrowheads="1"/>
          </p:cNvSpPr>
          <p:nvPr/>
        </p:nvSpPr>
        <p:spPr bwMode="auto">
          <a:xfrm>
            <a:off x="3006725" y="6094413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4" name="Rectangle 117"/>
          <p:cNvSpPr>
            <a:spLocks noChangeArrowheads="1"/>
          </p:cNvSpPr>
          <p:nvPr/>
        </p:nvSpPr>
        <p:spPr bwMode="auto">
          <a:xfrm>
            <a:off x="2814638" y="6956425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5" name="Rectangle 118"/>
          <p:cNvSpPr>
            <a:spLocks noChangeArrowheads="1"/>
          </p:cNvSpPr>
          <p:nvPr/>
        </p:nvSpPr>
        <p:spPr bwMode="auto">
          <a:xfrm>
            <a:off x="2894013" y="7227888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6" name="Rectangle 120"/>
          <p:cNvSpPr>
            <a:spLocks noChangeArrowheads="1"/>
          </p:cNvSpPr>
          <p:nvPr/>
        </p:nvSpPr>
        <p:spPr bwMode="auto">
          <a:xfrm>
            <a:off x="3101975" y="2387600"/>
            <a:ext cx="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74107" name="Text Box 247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74108" name="Text Box 260"/>
          <p:cNvSpPr txBox="1">
            <a:spLocks noChangeArrowheads="1"/>
          </p:cNvSpPr>
          <p:nvPr/>
        </p:nvSpPr>
        <p:spPr bwMode="auto">
          <a:xfrm>
            <a:off x="9050338" y="7342188"/>
            <a:ext cx="239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44715" name="Rectangle 267"/>
          <p:cNvSpPr>
            <a:spLocks noChangeArrowheads="1"/>
          </p:cNvSpPr>
          <p:nvPr/>
        </p:nvSpPr>
        <p:spPr bwMode="auto">
          <a:xfrm>
            <a:off x="5203825" y="1829459"/>
            <a:ext cx="4349750" cy="58221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4000" b="1" i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DUANCTHAUMEI </a:t>
            </a:r>
          </a:p>
        </p:txBody>
      </p:sp>
      <p:sp>
        <p:nvSpPr>
          <p:cNvPr id="744717" name="Text Box 269"/>
          <p:cNvSpPr txBox="1">
            <a:spLocks noChangeArrowheads="1"/>
          </p:cNvSpPr>
          <p:nvPr/>
        </p:nvSpPr>
        <p:spPr bwMode="auto">
          <a:xfrm>
            <a:off x="5135909" y="2828579"/>
            <a:ext cx="4354513" cy="18774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66FFFF"/>
                </a:solidFill>
                <a:latin typeface="Helvetica" charset="0"/>
              </a:rPr>
              <a:t>LATDYNG GUANGC TUANG KABUK </a:t>
            </a:r>
            <a:r>
              <a:rPr lang="en-US" sz="4400" b="1" dirty="0">
                <a:solidFill>
                  <a:srgbClr val="66FFFF"/>
                </a:solidFill>
                <a:latin typeface="Helvetica" charset="0"/>
              </a:rPr>
              <a:t>39</a:t>
            </a:r>
            <a:endParaRPr lang="en-US" sz="3600" b="1" dirty="0">
              <a:solidFill>
                <a:srgbClr val="FFEA18"/>
              </a:solidFill>
              <a:latin typeface="Helvetica" charset="0"/>
            </a:endParaRPr>
          </a:p>
        </p:txBody>
      </p:sp>
      <p:grpSp>
        <p:nvGrpSpPr>
          <p:cNvPr id="2" name="Group 299"/>
          <p:cNvGrpSpPr>
            <a:grpSpLocks/>
          </p:cNvGrpSpPr>
          <p:nvPr/>
        </p:nvGrpSpPr>
        <p:grpSpPr bwMode="auto">
          <a:xfrm>
            <a:off x="5364163" y="4948238"/>
            <a:ext cx="3867150" cy="1279525"/>
            <a:chOff x="3379" y="3306"/>
            <a:chExt cx="2436" cy="806"/>
          </a:xfrm>
        </p:grpSpPr>
        <p:sp>
          <p:nvSpPr>
            <p:cNvPr id="744720" name="AutoShape 272"/>
            <p:cNvSpPr>
              <a:spLocks noChangeArrowheads="1"/>
            </p:cNvSpPr>
            <p:nvPr/>
          </p:nvSpPr>
          <p:spPr bwMode="auto">
            <a:xfrm>
              <a:off x="3409" y="3306"/>
              <a:ext cx="2406" cy="80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en-US" sz="2400" i="1">
                <a:solidFill>
                  <a:srgbClr val="FFE957"/>
                </a:solidFill>
                <a:ea typeface="+mn-ea"/>
                <a:cs typeface="+mn-cs"/>
              </a:endParaRPr>
            </a:p>
          </p:txBody>
        </p:sp>
        <p:sp>
          <p:nvSpPr>
            <p:cNvPr id="744721" name="Text Box 273"/>
            <p:cNvSpPr txBox="1">
              <a:spLocks noChangeArrowheads="1"/>
            </p:cNvSpPr>
            <p:nvPr/>
          </p:nvSpPr>
          <p:spPr bwMode="auto">
            <a:xfrm>
              <a:off x="3379" y="3329"/>
              <a:ext cx="2417" cy="756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Ravramei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Baibal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ganv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:                      Abraham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huthangc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rui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thauna</a:t>
              </a:r>
              <a:r>
                <a:rPr lang="en-US" sz="2400" b="1" dirty="0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 430 B.C. </a:t>
              </a:r>
              <a:r>
                <a:rPr lang="en-US" sz="2400" b="1" dirty="0" err="1">
                  <a:solidFill>
                    <a:srgbClr val="FFE957"/>
                  </a:solidFill>
                  <a:latin typeface="Helvetica" charset="0"/>
                  <a:ea typeface="+mn-ea"/>
                  <a:cs typeface="+mn-cs"/>
                </a:rPr>
                <a:t>nganv</a:t>
              </a:r>
              <a:endParaRPr lang="en-US" sz="2400" b="1" dirty="0">
                <a:solidFill>
                  <a:srgbClr val="FFE957"/>
                </a:solidFill>
                <a:latin typeface="Helvetica" charset="0"/>
                <a:ea typeface="+mn-ea"/>
                <a:cs typeface="+mn-cs"/>
              </a:endParaRPr>
            </a:p>
          </p:txBody>
        </p:sp>
      </p:grpSp>
      <p:sp>
        <p:nvSpPr>
          <p:cNvPr id="744724" name="Rectangle 276"/>
          <p:cNvSpPr>
            <a:spLocks noChangeArrowheads="1"/>
          </p:cNvSpPr>
          <p:nvPr/>
        </p:nvSpPr>
        <p:spPr bwMode="auto">
          <a:xfrm>
            <a:off x="5235575" y="1149255"/>
            <a:ext cx="4349750" cy="63145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90487" tIns="44450" rIns="90487" bIns="44450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4400" b="1" i="1" dirty="0">
                <a:solidFill>
                  <a:schemeClr val="bg1"/>
                </a:solidFill>
                <a:latin typeface="Helvetica" charset="0"/>
              </a:rPr>
              <a:t>KABUKNUNC</a:t>
            </a:r>
            <a:endParaRPr lang="en-US" sz="2000" b="1" u="sng" dirty="0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74113" name="Text Box 277"/>
          <p:cNvSpPr txBox="1">
            <a:spLocks noChangeArrowheads="1"/>
          </p:cNvSpPr>
          <p:nvPr/>
        </p:nvSpPr>
        <p:spPr bwMode="auto">
          <a:xfrm>
            <a:off x="9015413" y="734377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84</a:t>
            </a:r>
          </a:p>
        </p:txBody>
      </p:sp>
      <p:sp>
        <p:nvSpPr>
          <p:cNvPr id="744704" name="Text Box 256"/>
          <p:cNvSpPr txBox="1">
            <a:spLocks noChangeArrowheads="1"/>
          </p:cNvSpPr>
          <p:nvPr/>
        </p:nvSpPr>
        <p:spPr bwMode="auto">
          <a:xfrm>
            <a:off x="763588" y="6837869"/>
            <a:ext cx="5804480" cy="584775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wrap="square" anchor="ctr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b="1" dirty="0">
                <a:solidFill>
                  <a:srgbClr val="FFFF00"/>
                </a:solidFill>
                <a:ea typeface="+mn-ea"/>
                <a:cs typeface="+mn-cs"/>
              </a:rPr>
              <a:t>KATHAI NKHAVMEI #34</a:t>
            </a:r>
          </a:p>
        </p:txBody>
      </p:sp>
      <p:sp>
        <p:nvSpPr>
          <p:cNvPr id="174122" name="Text Box 297"/>
          <p:cNvSpPr txBox="1">
            <a:spLocks noChangeArrowheads="1"/>
          </p:cNvSpPr>
          <p:nvPr/>
        </p:nvSpPr>
        <p:spPr bwMode="auto">
          <a:xfrm>
            <a:off x="9578975" y="7283450"/>
            <a:ext cx="3413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/>
              <a:t>7</a:t>
            </a:r>
          </a:p>
        </p:txBody>
      </p:sp>
      <p:pic>
        <p:nvPicPr>
          <p:cNvPr id="46" name="Picture 29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596754" y="1666421"/>
            <a:ext cx="3649662" cy="445860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744732" name="Rectangle 284"/>
          <p:cNvSpPr>
            <a:spLocks noChangeArrowheads="1"/>
          </p:cNvSpPr>
          <p:nvPr/>
        </p:nvSpPr>
        <p:spPr bwMode="auto">
          <a:xfrm>
            <a:off x="1540999" y="1590676"/>
            <a:ext cx="3767409" cy="4637088"/>
          </a:xfrm>
          <a:prstGeom prst="rect">
            <a:avLst/>
          </a:prstGeom>
          <a:solidFill>
            <a:srgbClr val="00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4739" name="Text Box 291"/>
          <p:cNvSpPr txBox="1">
            <a:spLocks noChangeArrowheads="1"/>
          </p:cNvSpPr>
          <p:nvPr/>
        </p:nvSpPr>
        <p:spPr bwMode="auto">
          <a:xfrm>
            <a:off x="1452563" y="1590675"/>
            <a:ext cx="3751262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  <a:ea typeface="+mn-ea"/>
                <a:cs typeface="+mn-cs"/>
              </a:rPr>
              <a:t>KALANGV NAIMEI</a:t>
            </a:r>
          </a:p>
        </p:txBody>
      </p:sp>
      <p:sp>
        <p:nvSpPr>
          <p:cNvPr id="744740" name="Text Box 292"/>
          <p:cNvSpPr txBox="1">
            <a:spLocks noChangeArrowheads="1"/>
          </p:cNvSpPr>
          <p:nvPr/>
        </p:nvSpPr>
        <p:spPr bwMode="auto">
          <a:xfrm>
            <a:off x="984250" y="2346325"/>
            <a:ext cx="3965575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  <a:ea typeface="+mn-ea"/>
                <a:cs typeface="+mn-cs"/>
              </a:rPr>
              <a:t>KIN KASUIHMEI</a:t>
            </a:r>
          </a:p>
        </p:txBody>
      </p:sp>
      <p:sp>
        <p:nvSpPr>
          <p:cNvPr id="744741" name="Text Box 293"/>
          <p:cNvSpPr txBox="1">
            <a:spLocks noChangeArrowheads="1"/>
          </p:cNvSpPr>
          <p:nvPr/>
        </p:nvSpPr>
        <p:spPr bwMode="auto">
          <a:xfrm>
            <a:off x="1830388" y="3108325"/>
            <a:ext cx="3117850" cy="5191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  <a:ea typeface="+mn-ea"/>
                <a:cs typeface="+mn-cs"/>
              </a:rPr>
              <a:t>KALAMNUNC</a:t>
            </a:r>
          </a:p>
        </p:txBody>
      </p:sp>
      <p:sp>
        <p:nvSpPr>
          <p:cNvPr id="744742" name="Text Box 294"/>
          <p:cNvSpPr txBox="1">
            <a:spLocks noChangeArrowheads="1"/>
          </p:cNvSpPr>
          <p:nvPr/>
        </p:nvSpPr>
        <p:spPr bwMode="auto">
          <a:xfrm>
            <a:off x="842963" y="3890963"/>
            <a:ext cx="4106862" cy="93186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</a:rPr>
              <a:t>KARIANGNUNC</a:t>
            </a:r>
          </a:p>
          <a:p>
            <a:pPr>
              <a:spcBef>
                <a:spcPct val="50000"/>
              </a:spcBef>
              <a:defRPr/>
            </a:pPr>
            <a:endParaRPr lang="en-US" sz="1800" b="1" dirty="0">
              <a:solidFill>
                <a:srgbClr val="FFF819"/>
              </a:solidFill>
            </a:endParaRPr>
          </a:p>
        </p:txBody>
      </p:sp>
      <p:sp>
        <p:nvSpPr>
          <p:cNvPr id="744743" name="Text Box 295"/>
          <p:cNvSpPr txBox="1">
            <a:spLocks noChangeArrowheads="1"/>
          </p:cNvSpPr>
          <p:nvPr/>
        </p:nvSpPr>
        <p:spPr bwMode="auto">
          <a:xfrm>
            <a:off x="1244600" y="5430838"/>
            <a:ext cx="3711575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</a:rPr>
              <a:t>KABAMV</a:t>
            </a:r>
            <a:endParaRPr lang="en-US" sz="1800" b="1" dirty="0">
              <a:solidFill>
                <a:srgbClr val="FFF819"/>
              </a:solidFill>
            </a:endParaRPr>
          </a:p>
        </p:txBody>
      </p:sp>
      <p:sp>
        <p:nvSpPr>
          <p:cNvPr id="744744" name="Text Box 296"/>
          <p:cNvSpPr txBox="1">
            <a:spLocks noChangeArrowheads="1"/>
          </p:cNvSpPr>
          <p:nvPr/>
        </p:nvSpPr>
        <p:spPr bwMode="auto">
          <a:xfrm>
            <a:off x="1150938" y="4665663"/>
            <a:ext cx="3768725" cy="5191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800" b="1" dirty="0">
                <a:solidFill>
                  <a:srgbClr val="FFF819"/>
                </a:solidFill>
                <a:ea typeface="+mn-ea"/>
                <a:cs typeface="+mn-cs"/>
              </a:rPr>
              <a:t>LAPATNUHMEI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4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4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4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44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44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4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4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704" grpId="0" animBg="1" autoUpdateAnimBg="0"/>
      <p:bldP spid="744732" grpId="0" animBg="1"/>
      <p:bldP spid="744739" grpId="0" autoUpdateAnimBg="0"/>
      <p:bldP spid="744740" grpId="0" autoUpdateAnimBg="0"/>
      <p:bldP spid="744741" grpId="0" autoUpdateAnimBg="0"/>
      <p:bldP spid="744742" grpId="0" autoUpdateAnimBg="0"/>
      <p:bldP spid="744743" grpId="0" autoUpdateAnimBg="0"/>
      <p:bldP spid="744744" grpId="0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37783"/>
            <a:ext cx="10058400" cy="78101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05" name="Picture 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55481" y="-1974873"/>
            <a:ext cx="10067132" cy="77580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6497691"/>
            <a:ext cx="10018237" cy="1274710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lIns="101835" tIns="50917" rIns="101835" bIns="50917"/>
          <a:lstStyle/>
          <a:p>
            <a:pPr algn="ctr" eaLnBrk="1" hangingPunct="1">
              <a:spcBef>
                <a:spcPct val="20000"/>
              </a:spcBef>
              <a:spcAft>
                <a:spcPts val="0"/>
              </a:spcAft>
              <a:buClr>
                <a:srgbClr val="FFCC00"/>
              </a:buClr>
              <a:buSzPct val="70000"/>
              <a:defRPr/>
            </a:pP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Kasiamhloumei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Dr. John Fryman, Texas, USA</a:t>
            </a:r>
            <a:b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Nchamloumei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Dr. Rick Griffith, Singapore Bible College</a:t>
            </a:r>
          </a:p>
          <a:p>
            <a:pPr algn="ctr" eaLnBrk="1" hangingPunct="1">
              <a:spcBef>
                <a:spcPct val="20000"/>
              </a:spcBef>
              <a:spcAft>
                <a:spcPts val="0"/>
              </a:spcAft>
              <a:buClr>
                <a:srgbClr val="FFCC00"/>
              </a:buClr>
              <a:buSzPct val="70000"/>
              <a:defRPr/>
            </a:pP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Lat bai-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baihmei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swna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BibleStudyDownloads.org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khou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rui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nsaa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latow</a:t>
            </a:r>
            <a:r>
              <a:rPr lang="en-US" sz="2200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 </a:t>
            </a:r>
            <a:r>
              <a:rPr lang="en-US" sz="2200" kern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puni</a:t>
            </a:r>
            <a:endParaRPr lang="en-US" sz="2200" kern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175107" name="Text Box 22"/>
          <p:cNvSpPr txBox="1">
            <a:spLocks noChangeArrowheads="1"/>
          </p:cNvSpPr>
          <p:nvPr/>
        </p:nvSpPr>
        <p:spPr bwMode="auto">
          <a:xfrm>
            <a:off x="523045" y="5272316"/>
            <a:ext cx="1016236" cy="261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35" tIns="50917" rIns="101835" bIns="50917" anchor="ctr">
            <a:spAutoFit/>
          </a:bodyPr>
          <a:lstStyle>
            <a:lvl1pPr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i="0" dirty="0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4FB7723E-18AE-4EEE-A334-71D46395E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782747"/>
            <a:ext cx="10058400" cy="3452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74997"/>
              </a:srgbClr>
            </a:outerShdw>
          </a:effectLst>
        </p:spPr>
        <p:txBody>
          <a:bodyPr lIns="101882" tIns="50941" rIns="101882" bIns="50941">
            <a:spAutoFit/>
          </a:bodyPr>
          <a:lstStyle/>
          <a:p>
            <a:pPr algn="ctr">
              <a:defRPr/>
            </a:pP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Baibal</a:t>
            </a:r>
            <a:r>
              <a:rPr lang="en-US" sz="10700" b="1" dirty="0">
                <a:solidFill>
                  <a:srgbClr val="FFFF00"/>
                </a:solidFill>
                <a:latin typeface="Kosher-Normal" charset="0"/>
              </a:rPr>
              <a:t>… </a:t>
            </a:r>
            <a:r>
              <a:rPr lang="en-US" sz="10700" b="1" dirty="0" err="1">
                <a:solidFill>
                  <a:srgbClr val="FFFF00"/>
                </a:solidFill>
                <a:latin typeface="Kosher-Normal" charset="0"/>
              </a:rPr>
              <a:t>Kabiswmei</a:t>
            </a:r>
            <a:endParaRPr lang="en-US" sz="10700" b="1" dirty="0">
              <a:solidFill>
                <a:srgbClr val="FFFF00"/>
              </a:solidFill>
              <a:latin typeface="Kosher-Norm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3172492"/>
      </p:ext>
    </p:extLst>
  </p:cSld>
  <p:clrMapOvr>
    <a:masterClrMapping/>
  </p:clrMapOvr>
  <p:transition spd="med">
    <p:fad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981305"/>
            <a:ext cx="10058400" cy="777240"/>
          </a:xfrm>
          <a:solidFill>
            <a:schemeClr val="accent4">
              <a:lumMod val="85000"/>
              <a:lumOff val="15000"/>
            </a:schemeClr>
          </a:solidFill>
        </p:spPr>
        <p:txBody>
          <a:bodyPr lIns="101882" tIns="50941" rIns="101882" bIns="50941"/>
          <a:lstStyle/>
          <a:p>
            <a:pPr eaLnBrk="1" hangingPunct="1">
              <a:defRPr/>
            </a:pPr>
            <a:r>
              <a:rPr lang="en-US" sz="2650" b="1" dirty="0" err="1">
                <a:solidFill>
                  <a:srgbClr val="FFFFFF"/>
                </a:solidFill>
                <a:latin typeface="Arial" charset="0"/>
                <a:ea typeface="ＭＳ Ｐゴシック" charset="0"/>
              </a:rPr>
              <a:t>Baibal</a:t>
            </a:r>
            <a:r>
              <a:rPr lang="is-IS" sz="265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…Kabiswmei ta alam khang</a:t>
            </a:r>
            <a:r>
              <a:rPr lang="en-US" sz="265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 BibleStudyDownloads.org</a:t>
            </a: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34096" y="0"/>
            <a:ext cx="10058400" cy="777240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101882" tIns="50941" rIns="101882" bIns="50941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4500" dirty="0" err="1">
                <a:solidFill>
                  <a:srgbClr val="FFFFFF"/>
                </a:solidFill>
                <a:latin typeface="Arial" charset="0"/>
                <a:cs typeface="Arial" charset="0"/>
              </a:rPr>
              <a:t>Mituang</a:t>
            </a:r>
            <a:r>
              <a:rPr lang="en-US" sz="45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500" dirty="0" err="1">
                <a:solidFill>
                  <a:srgbClr val="FFFFFF"/>
                </a:solidFill>
                <a:latin typeface="Arial" charset="0"/>
                <a:cs typeface="Arial" charset="0"/>
              </a:rPr>
              <a:t>lianvloumei</a:t>
            </a:r>
            <a:r>
              <a:rPr lang="en-US" sz="45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500" dirty="0" err="1">
                <a:solidFill>
                  <a:srgbClr val="FFFFFF"/>
                </a:solidFill>
                <a:latin typeface="Arial" charset="0"/>
                <a:cs typeface="Arial" charset="0"/>
              </a:rPr>
              <a:t>hei</a:t>
            </a:r>
            <a:r>
              <a:rPr lang="en-US" sz="45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500" dirty="0" err="1">
                <a:solidFill>
                  <a:srgbClr val="FFFFFF"/>
                </a:solidFill>
                <a:latin typeface="Arial" charset="0"/>
                <a:cs typeface="Arial" charset="0"/>
              </a:rPr>
              <a:t>nsana</a:t>
            </a:r>
            <a:r>
              <a:rPr lang="en-US" sz="4500" dirty="0">
                <a:solidFill>
                  <a:srgbClr val="FFFFFF"/>
                </a:solidFill>
                <a:latin typeface="Arial" charset="0"/>
                <a:cs typeface="Arial" charset="0"/>
              </a:rPr>
              <a:t> </a:t>
            </a:r>
            <a:r>
              <a:rPr lang="en-US" sz="4500" dirty="0" err="1">
                <a:solidFill>
                  <a:srgbClr val="FFFFFF"/>
                </a:solidFill>
                <a:latin typeface="Arial" charset="0"/>
                <a:cs typeface="Arial" charset="0"/>
              </a:rPr>
              <a:t>latho</a:t>
            </a:r>
            <a:r>
              <a:rPr lang="en-US" sz="4500" dirty="0">
                <a:solidFill>
                  <a:srgbClr val="FFFFFF"/>
                </a:solidFill>
                <a:latin typeface="Arial" charset="0"/>
                <a:cs typeface="Arial" charset="0"/>
              </a:rPr>
              <a:t>!</a:t>
            </a:r>
            <a:endParaRPr lang="en-US" sz="1600" dirty="0">
              <a:solidFill>
                <a:srgbClr val="FFFFFF"/>
              </a:solidFill>
              <a:latin typeface="Arial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/>
        </p:blipFill>
        <p:spPr>
          <a:xfrm>
            <a:off x="6386" y="721913"/>
            <a:ext cx="10072896" cy="6403384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945" y="2518652"/>
            <a:ext cx="6768533" cy="3948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144625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78" name="Rectangle 3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79" name="Text Box 9"/>
          <p:cNvSpPr txBox="1">
            <a:spLocks noChangeArrowheads="1"/>
          </p:cNvSpPr>
          <p:nvPr/>
        </p:nvSpPr>
        <p:spPr bwMode="auto">
          <a:xfrm>
            <a:off x="9001125" y="733583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00</a:t>
            </a:r>
          </a:p>
        </p:txBody>
      </p:sp>
      <p:sp>
        <p:nvSpPr>
          <p:cNvPr id="178180" name="Text Box 10"/>
          <p:cNvSpPr txBox="1">
            <a:spLocks noChangeArrowheads="1"/>
          </p:cNvSpPr>
          <p:nvPr/>
        </p:nvSpPr>
        <p:spPr bwMode="auto">
          <a:xfrm>
            <a:off x="479425" y="7358063"/>
            <a:ext cx="91598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chemeClr val="bg1"/>
                </a:solidFill>
                <a:latin typeface="Arial" charset="0"/>
              </a:rPr>
              <a:t>©2006 TBBMI</a:t>
            </a:r>
          </a:p>
        </p:txBody>
      </p:sp>
      <p:sp>
        <p:nvSpPr>
          <p:cNvPr id="178181" name="Rectangle 13"/>
          <p:cNvSpPr>
            <a:spLocks noChangeArrowheads="1"/>
          </p:cNvSpPr>
          <p:nvPr/>
        </p:nvSpPr>
        <p:spPr bwMode="auto">
          <a:xfrm>
            <a:off x="8542338" y="7339013"/>
            <a:ext cx="658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sz="1000" b="1">
                <a:solidFill>
                  <a:srgbClr val="FEF800"/>
                </a:solidFill>
              </a:rPr>
              <a:t>9.6.07.</a:t>
            </a:r>
          </a:p>
        </p:txBody>
      </p:sp>
      <p:sp>
        <p:nvSpPr>
          <p:cNvPr id="178182" name="Rectangle 14"/>
          <p:cNvSpPr>
            <a:spLocks noChangeArrowheads="1"/>
          </p:cNvSpPr>
          <p:nvPr/>
        </p:nvSpPr>
        <p:spPr bwMode="auto">
          <a:xfrm>
            <a:off x="9005888" y="7342188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ctr"/>
            <a:r>
              <a:rPr lang="en-US" sz="1000" b="1">
                <a:solidFill>
                  <a:srgbClr val="FEF800"/>
                </a:solidFill>
              </a:rPr>
              <a:t>86</a:t>
            </a:r>
          </a:p>
        </p:txBody>
      </p:sp>
    </p:spTree>
  </p:cSld>
  <p:clrMapOvr>
    <a:masterClrMapping/>
  </p:clrMapOvr>
  <p:transition spd="med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2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</p:spPr>
      </p:pic>
      <p:sp>
        <p:nvSpPr>
          <p:cNvPr id="18434" name="Text Box 3"/>
          <p:cNvSpPr txBox="1">
            <a:spLocks noChangeArrowheads="1"/>
          </p:cNvSpPr>
          <p:nvPr/>
        </p:nvSpPr>
        <p:spPr bwMode="auto">
          <a:xfrm>
            <a:off x="9653588" y="6350"/>
            <a:ext cx="260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8435" name="Rectangle 5"/>
          <p:cNvSpPr>
            <a:spLocks noChangeArrowheads="1"/>
          </p:cNvSpPr>
          <p:nvPr/>
        </p:nvSpPr>
        <p:spPr bwMode="auto">
          <a:xfrm>
            <a:off x="490538" y="476250"/>
            <a:ext cx="9021762" cy="6811963"/>
          </a:xfrm>
          <a:prstGeom prst="rect">
            <a:avLst/>
          </a:prstGeom>
          <a:solidFill>
            <a:schemeClr val="tx1">
              <a:alpha val="50195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036313" name="Picture 25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201738" y="1665628"/>
            <a:ext cx="3649662" cy="4458607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</p:spPr>
      </p:pic>
      <p:sp>
        <p:nvSpPr>
          <p:cNvPr id="1036308" name="AutoShape 20"/>
          <p:cNvSpPr>
            <a:spLocks noChangeArrowheads="1"/>
          </p:cNvSpPr>
          <p:nvPr/>
        </p:nvSpPr>
        <p:spPr bwMode="auto">
          <a:xfrm>
            <a:off x="3135313" y="1941513"/>
            <a:ext cx="1090612" cy="4318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6309" name="AutoShape 21"/>
          <p:cNvSpPr>
            <a:spLocks noChangeArrowheads="1"/>
          </p:cNvSpPr>
          <p:nvPr/>
        </p:nvSpPr>
        <p:spPr bwMode="auto">
          <a:xfrm>
            <a:off x="5001419" y="4209502"/>
            <a:ext cx="4510881" cy="91020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1036310" name="Line 22"/>
          <p:cNvSpPr>
            <a:spLocks noChangeShapeType="1"/>
          </p:cNvSpPr>
          <p:nvPr/>
        </p:nvSpPr>
        <p:spPr bwMode="auto">
          <a:xfrm flipH="1" flipV="1">
            <a:off x="4219575" y="3929063"/>
            <a:ext cx="819150" cy="4508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latin typeface="Comic Sans MS" pitchFamily="-108" charset="0"/>
              <a:ea typeface="+mn-ea"/>
              <a:cs typeface="+mn-cs"/>
            </a:endParaRPr>
          </a:p>
        </p:txBody>
      </p:sp>
      <p:sp>
        <p:nvSpPr>
          <p:cNvPr id="18444" name="Text Box 23"/>
          <p:cNvSpPr txBox="1">
            <a:spLocks noChangeArrowheads="1"/>
          </p:cNvSpPr>
          <p:nvPr/>
        </p:nvSpPr>
        <p:spPr bwMode="auto">
          <a:xfrm>
            <a:off x="9010650" y="7350125"/>
            <a:ext cx="3397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/>
              <a:t>08</a:t>
            </a:r>
          </a:p>
        </p:txBody>
      </p:sp>
      <p:sp>
        <p:nvSpPr>
          <p:cNvPr id="14" name="Text Box 14">
            <a:extLst>
              <a:ext uri="{FF2B5EF4-FFF2-40B4-BE49-F238E27FC236}">
                <a16:creationId xmlns:a16="http://schemas.microsoft.com/office/drawing/2014/main" id="{09104F70-0FF2-48E3-8628-6A85C83F69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225" y="1790700"/>
            <a:ext cx="4021138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KINCHAKH LUANV</a:t>
            </a:r>
          </a:p>
        </p:txBody>
      </p:sp>
      <p:sp>
        <p:nvSpPr>
          <p:cNvPr id="15" name="Text Box 15">
            <a:extLst>
              <a:ext uri="{FF2B5EF4-FFF2-40B4-BE49-F238E27FC236}">
                <a16:creationId xmlns:a16="http://schemas.microsoft.com/office/drawing/2014/main" id="{DDFB47D0-2327-4DAA-B0C0-92A519D6D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199" y="2882900"/>
            <a:ext cx="3859213" cy="52322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RIAK lev RUANVRY</a:t>
            </a:r>
          </a:p>
        </p:txBody>
      </p:sp>
      <p:sp>
        <p:nvSpPr>
          <p:cNvPr id="16" name="Text Box 16">
            <a:extLst>
              <a:ext uri="{FF2B5EF4-FFF2-40B4-BE49-F238E27FC236}">
                <a16:creationId xmlns:a16="http://schemas.microsoft.com/office/drawing/2014/main" id="{1477846E-0822-4E19-8E68-349B6F54A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0" y="4165600"/>
            <a:ext cx="44069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CHWNHY lev MUHZWNGNUNC</a:t>
            </a:r>
          </a:p>
        </p:txBody>
      </p:sp>
      <p:sp>
        <p:nvSpPr>
          <p:cNvPr id="17" name="Text Box 17">
            <a:extLst>
              <a:ext uri="{FF2B5EF4-FFF2-40B4-BE49-F238E27FC236}">
                <a16:creationId xmlns:a16="http://schemas.microsoft.com/office/drawing/2014/main" id="{7EE289B2-F489-42EC-ADF9-B9BE4A74F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5372100"/>
            <a:ext cx="4038600" cy="95410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2800" b="1" dirty="0">
                <a:solidFill>
                  <a:schemeClr val="bg1"/>
                </a:solidFill>
                <a:latin typeface="Helvetica" charset="0"/>
                <a:ea typeface="+mn-ea"/>
                <a:cs typeface="+mn-cs"/>
              </a:rPr>
              <a:t>NINGTOW KHANG BANSIN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6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6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6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6308" grpId="0" animBg="1"/>
      <p:bldP spid="1036309" grpId="0" animBg="1"/>
    </p:bldLst>
  </p:timing>
</p:sld>
</file>

<file path=ppt/theme/theme1.xml><?xml version="1.0" encoding="utf-8"?>
<a:theme xmlns:a="http://schemas.openxmlformats.org/drawingml/2006/main" name="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08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Elemental</Template>
  <TotalTime>26496</TotalTime>
  <Pages>40</Pages>
  <Words>13895</Words>
  <Application>Microsoft Office PowerPoint</Application>
  <PresentationFormat>Custom</PresentationFormat>
  <Paragraphs>4376</Paragraphs>
  <Slides>88</Slides>
  <Notes>88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88</vt:i4>
      </vt:variant>
    </vt:vector>
  </HeadingPairs>
  <TitlesOfParts>
    <vt:vector size="100" baseType="lpstr">
      <vt:lpstr>Arial</vt:lpstr>
      <vt:lpstr>Arial Black</vt:lpstr>
      <vt:lpstr>Comic Sans MS</vt:lpstr>
      <vt:lpstr>Engravers MT</vt:lpstr>
      <vt:lpstr>Helvetica</vt:lpstr>
      <vt:lpstr>Helvetica BlackOblique</vt:lpstr>
      <vt:lpstr>Impact</vt:lpstr>
      <vt:lpstr>Kosher</vt:lpstr>
      <vt:lpstr>Kosher-Normal</vt:lpstr>
      <vt:lpstr>Times</vt:lpstr>
      <vt:lpstr>untitled 1</vt:lpstr>
      <vt:lpstr>Microsoft ClipArt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Baibal…Kabiswmei ta alam khang BibleStudyDownloads.org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subject/>
  <dc:creator>john fryman</dc:creator>
  <cp:keywords/>
  <dc:description/>
  <cp:lastModifiedBy>Botros Salah</cp:lastModifiedBy>
  <cp:revision>1325</cp:revision>
  <cp:lastPrinted>2000-10-23T04:26:58Z</cp:lastPrinted>
  <dcterms:created xsi:type="dcterms:W3CDTF">2008-09-06T09:25:52Z</dcterms:created>
  <dcterms:modified xsi:type="dcterms:W3CDTF">2024-12-31T01:44:01Z</dcterms:modified>
</cp:coreProperties>
</file>