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.xml" ContentType="application/vnd.openxmlformats-officedocument.presentationml.tags+xml"/>
  <Override PartName="/ppt/notesSlides/notesSlide17.xml" ContentType="application/vnd.openxmlformats-officedocument.presentationml.notesSlide+xml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3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87"/>
  </p:notesMasterIdLst>
  <p:handoutMasterIdLst>
    <p:handoutMasterId r:id="rId88"/>
  </p:handoutMasterIdLst>
  <p:sldIdLst>
    <p:sldId id="454" r:id="rId2"/>
    <p:sldId id="447" r:id="rId3"/>
    <p:sldId id="453" r:id="rId4"/>
    <p:sldId id="401" r:id="rId5"/>
    <p:sldId id="393" r:id="rId6"/>
    <p:sldId id="257" r:id="rId7"/>
    <p:sldId id="378" r:id="rId8"/>
    <p:sldId id="259" r:id="rId9"/>
    <p:sldId id="394" r:id="rId10"/>
    <p:sldId id="402" r:id="rId11"/>
    <p:sldId id="260" r:id="rId12"/>
    <p:sldId id="261" r:id="rId13"/>
    <p:sldId id="446" r:id="rId14"/>
    <p:sldId id="443" r:id="rId15"/>
    <p:sldId id="444" r:id="rId16"/>
    <p:sldId id="445" r:id="rId17"/>
    <p:sldId id="265" r:id="rId18"/>
    <p:sldId id="266" r:id="rId19"/>
    <p:sldId id="268" r:id="rId20"/>
    <p:sldId id="269" r:id="rId21"/>
    <p:sldId id="270" r:id="rId22"/>
    <p:sldId id="271" r:id="rId23"/>
    <p:sldId id="279" r:id="rId24"/>
    <p:sldId id="272" r:id="rId25"/>
    <p:sldId id="280" r:id="rId26"/>
    <p:sldId id="397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3" r:id="rId39"/>
    <p:sldId id="292" r:id="rId40"/>
    <p:sldId id="294" r:id="rId41"/>
    <p:sldId id="448" r:id="rId42"/>
    <p:sldId id="298" r:id="rId43"/>
    <p:sldId id="299" r:id="rId44"/>
    <p:sldId id="300" r:id="rId45"/>
    <p:sldId id="302" r:id="rId46"/>
    <p:sldId id="398" r:id="rId47"/>
    <p:sldId id="303" r:id="rId48"/>
    <p:sldId id="305" r:id="rId49"/>
    <p:sldId id="306" r:id="rId50"/>
    <p:sldId id="307" r:id="rId51"/>
    <p:sldId id="399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22" r:id="rId60"/>
    <p:sldId id="323" r:id="rId61"/>
    <p:sldId id="324" r:id="rId62"/>
    <p:sldId id="325" r:id="rId63"/>
    <p:sldId id="326" r:id="rId64"/>
    <p:sldId id="327" r:id="rId65"/>
    <p:sldId id="328" r:id="rId66"/>
    <p:sldId id="329" r:id="rId67"/>
    <p:sldId id="330" r:id="rId68"/>
    <p:sldId id="331" r:id="rId69"/>
    <p:sldId id="332" r:id="rId70"/>
    <p:sldId id="333" r:id="rId71"/>
    <p:sldId id="334" r:id="rId72"/>
    <p:sldId id="336" r:id="rId73"/>
    <p:sldId id="335" r:id="rId74"/>
    <p:sldId id="337" r:id="rId75"/>
    <p:sldId id="449" r:id="rId76"/>
    <p:sldId id="340" r:id="rId77"/>
    <p:sldId id="413" r:id="rId78"/>
    <p:sldId id="434" r:id="rId79"/>
    <p:sldId id="362" r:id="rId80"/>
    <p:sldId id="409" r:id="rId81"/>
    <p:sldId id="382" r:id="rId82"/>
    <p:sldId id="427" r:id="rId83"/>
    <p:sldId id="381" r:id="rId84"/>
    <p:sldId id="455" r:id="rId85"/>
    <p:sldId id="412" r:id="rId86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800" i="1" kern="1200">
        <a:solidFill>
          <a:schemeClr val="hlink"/>
        </a:solidFill>
        <a:latin typeface="Comic Sans MS" charset="0"/>
        <a:ea typeface="ＭＳ Ｐゴシック" charset="0"/>
        <a:cs typeface="ＭＳ Ｐゴシック" charset="0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800" i="1" kern="1200">
        <a:solidFill>
          <a:schemeClr val="hlink"/>
        </a:solidFill>
        <a:latin typeface="Comic Sans MS" charset="0"/>
        <a:ea typeface="ＭＳ Ｐゴシック" charset="0"/>
        <a:cs typeface="ＭＳ Ｐゴシック" charset="0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800" i="1" kern="1200">
        <a:solidFill>
          <a:schemeClr val="hlink"/>
        </a:solidFill>
        <a:latin typeface="Comic Sans MS" charset="0"/>
        <a:ea typeface="ＭＳ Ｐゴシック" charset="0"/>
        <a:cs typeface="ＭＳ Ｐゴシック" charset="0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800" i="1" kern="1200">
        <a:solidFill>
          <a:schemeClr val="hlink"/>
        </a:solidFill>
        <a:latin typeface="Comic Sans MS" charset="0"/>
        <a:ea typeface="ＭＳ Ｐゴシック" charset="0"/>
        <a:cs typeface="ＭＳ Ｐゴシック" charset="0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800" i="1" kern="1200">
        <a:solidFill>
          <a:schemeClr val="hlink"/>
        </a:solidFill>
        <a:latin typeface="Comic Sans M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800" i="1" kern="1200">
        <a:solidFill>
          <a:schemeClr val="hlink"/>
        </a:solidFill>
        <a:latin typeface="Comic Sans M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800" i="1" kern="1200">
        <a:solidFill>
          <a:schemeClr val="hlink"/>
        </a:solidFill>
        <a:latin typeface="Comic Sans M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800" i="1" kern="1200">
        <a:solidFill>
          <a:schemeClr val="hlink"/>
        </a:solidFill>
        <a:latin typeface="Comic Sans M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800" i="1" kern="1200">
        <a:solidFill>
          <a:schemeClr val="hlink"/>
        </a:solidFill>
        <a:latin typeface="Comic Sans MS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55">
          <p15:clr>
            <a:srgbClr val="A4A3A4"/>
          </p15:clr>
        </p15:guide>
        <p15:guide id="2" orient="horz" pos="4216">
          <p15:clr>
            <a:srgbClr val="A4A3A4"/>
          </p15:clr>
        </p15:guide>
        <p15:guide id="3" pos="5152">
          <p15:clr>
            <a:srgbClr val="A4A3A4"/>
          </p15:clr>
        </p15:guide>
        <p15:guide id="4" pos="556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FF00"/>
    <a:srgbClr val="FF0B34"/>
    <a:srgbClr val="040001"/>
    <a:srgbClr val="080808"/>
    <a:srgbClr val="1C1C1C"/>
    <a:srgbClr val="2F8B20"/>
    <a:srgbClr val="366AFC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55" autoAdjust="0"/>
    <p:restoredTop sz="94674"/>
  </p:normalViewPr>
  <p:slideViewPr>
    <p:cSldViewPr snapToGrid="0">
      <p:cViewPr varScale="1">
        <p:scale>
          <a:sx n="124" d="100"/>
          <a:sy n="124" d="100"/>
        </p:scale>
        <p:origin x="1832" y="176"/>
      </p:cViewPr>
      <p:guideLst>
        <p:guide orient="horz" pos="4155"/>
        <p:guide orient="horz" pos="4216"/>
        <p:guide pos="5152"/>
        <p:guide pos="55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1" d="100"/>
        <a:sy n="111" d="100"/>
      </p:scale>
      <p:origin x="0" y="20960"/>
    </p:cViewPr>
  </p:sorterViewPr>
  <p:notesViewPr>
    <p:cSldViewPr snapToGrid="0">
      <p:cViewPr>
        <p:scale>
          <a:sx n="125" d="100"/>
          <a:sy n="125" d="100"/>
        </p:scale>
        <p:origin x="-2016" y="186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viewProps" Target="viewProp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handoutMaster" Target="handoutMasters/handout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795ECC36-C433-2044-ADA4-E28261620A7E}" type="slidenum">
              <a:rPr lang="en-US" sz="1400" i="0">
                <a:solidFill>
                  <a:schemeClr val="tx1"/>
                </a:solidFill>
                <a:latin typeface="Times" charset="0"/>
              </a:rPr>
              <a:pPr algn="r"/>
              <a:t>‹#›</a:t>
            </a:fld>
            <a:endParaRPr lang="en-US" sz="1400" i="0">
              <a:solidFill>
                <a:schemeClr val="tx1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1539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92150"/>
            <a:ext cx="4559300" cy="3416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834E7CB6-4129-1943-94E8-E51D751DC6A1}" type="slidenum">
              <a:rPr lang="en-US" sz="1400" i="0">
                <a:solidFill>
                  <a:schemeClr val="tx1"/>
                </a:solidFill>
                <a:latin typeface="Times" charset="0"/>
              </a:rPr>
              <a:pPr algn="r"/>
              <a:t>‹#›</a:t>
            </a:fld>
            <a:endParaRPr lang="en-US" sz="1400" i="0">
              <a:solidFill>
                <a:schemeClr val="tx1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4284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0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0" charset="0"/>
        <a:ea typeface="ＭＳ Ｐゴシック" pitchFamily="-110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0" charset="0"/>
        <a:ea typeface="ＭＳ Ｐゴシック" pitchFamily="-110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0" charset="0"/>
        <a:ea typeface="ＭＳ Ｐゴシック" pitchFamily="-110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0" charset="0"/>
        <a:ea typeface="ＭＳ Ｐゴシック" pitchFamily="-110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4FC61C99-520E-4256-8535-88C301330AE5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7475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74756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dirty="0">
                <a:latin typeface="Arial" pitchFamily="34" charset="0"/>
                <a:ea typeface="ＭＳ Ｐゴシック" pitchFamily="34" charset="-128"/>
              </a:rPr>
              <a:t>RAAH</a:t>
            </a:r>
            <a:r>
              <a:rPr lang="en-US" baseline="0" dirty="0">
                <a:latin typeface="Arial" pitchFamily="34" charset="0"/>
                <a:ea typeface="ＭＳ Ｐゴシック" pitchFamily="34" charset="-128"/>
              </a:rPr>
              <a:t> MAK HE</a:t>
            </a:r>
            <a:endParaRPr lang="en-US" dirty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Nang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tuang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che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..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kaluaihdatna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,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kaphai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tamcloudat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laki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...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kakwn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padeihmei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dip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tuang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karucmei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mbaibiak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, </a:t>
            </a:r>
          </a:p>
          <a:p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Mikhou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nzinhmei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hiak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tuang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i="1" u="sng" dirty="0" err="1">
                <a:latin typeface="Times" charset="0"/>
                <a:ea typeface="ＭＳ Ｐゴシック" charset="0"/>
                <a:cs typeface="ＭＳ Ｐゴシック" charset="0"/>
              </a:rPr>
              <a:t>mbunghmei</a:t>
            </a:r>
            <a:r>
              <a:rPr lang="en-US" b="1" i="1" u="sng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i="1" u="sng" dirty="0" err="1">
                <a:latin typeface="Times" charset="0"/>
                <a:ea typeface="ＭＳ Ｐゴシック" charset="0"/>
                <a:cs typeface="ＭＳ Ｐゴシック" charset="0"/>
              </a:rPr>
              <a:t>hiak</a:t>
            </a:r>
            <a:r>
              <a:rPr lang="en-US" b="1" i="1" u="sng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i="1" u="sng" dirty="0" err="1">
                <a:latin typeface="Times" charset="0"/>
                <a:ea typeface="ＭＳ Ｐゴシック" charset="0"/>
                <a:cs typeface="ＭＳ Ｐゴシック" charset="0"/>
              </a:rPr>
              <a:t>daihmei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hei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kumcna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hiaklou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tho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…</a:t>
            </a:r>
          </a:p>
          <a:p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////	</a:t>
            </a:r>
            <a:r>
              <a:rPr lang="en-US" b="1" i="1" u="sng" dirty="0" err="1">
                <a:latin typeface="Times" charset="0"/>
                <a:ea typeface="ＭＳ Ｐゴシック" charset="0"/>
                <a:cs typeface="ＭＳ Ｐゴシック" charset="0"/>
              </a:rPr>
              <a:t>nchamcmei</a:t>
            </a:r>
            <a:r>
              <a:rPr lang="en-US" b="1" i="1" u="sng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i="1" u="sng" dirty="0" err="1">
                <a:latin typeface="Times" charset="0"/>
                <a:ea typeface="ＭＳ Ｐゴシック" charset="0"/>
                <a:cs typeface="ＭＳ Ｐゴシック" charset="0"/>
              </a:rPr>
              <a:t>hiak</a:t>
            </a:r>
            <a:r>
              <a:rPr lang="en-US" b="1" i="1" u="sng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i="1" u="sng" dirty="0" err="1">
                <a:latin typeface="Times" charset="0"/>
                <a:ea typeface="ＭＳ Ｐゴシック" charset="0"/>
                <a:cs typeface="ＭＳ Ｐゴシック" charset="0"/>
              </a:rPr>
              <a:t>akhat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datni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nzatbiak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tuang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kabangcmei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kwn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hiaklou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dat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pu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o.  </a:t>
            </a:r>
          </a:p>
          <a:p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Nzinhmei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chaengnei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hei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rui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,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tukumhna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hiakni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twmei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lianvlou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tuang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e.  </a:t>
            </a:r>
          </a:p>
          <a:p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Tatgutna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bam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kabamv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nunc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ntau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ganv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kalwn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kumh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bo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twmei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how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pwni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.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66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Mitangv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rui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i="1" u="sng" dirty="0" err="1">
                <a:latin typeface="Times" charset="0"/>
                <a:ea typeface="ＭＳ Ｐゴシック" charset="0"/>
                <a:cs typeface="ＭＳ Ｐゴシック" charset="0"/>
              </a:rPr>
              <a:t>lauziugaenghmei</a:t>
            </a:r>
            <a:r>
              <a:rPr lang="en-US" b="1" i="1" u="sng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i="1" u="sng" dirty="0" err="1">
                <a:latin typeface="Times" charset="0"/>
                <a:ea typeface="ＭＳ Ｐゴシック" charset="0"/>
                <a:cs typeface="ＭＳ Ｐゴシック" charset="0"/>
              </a:rPr>
              <a:t>tuang</a:t>
            </a:r>
            <a:r>
              <a:rPr lang="en-US" b="1" i="1" u="sng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i="1" u="sng" dirty="0" err="1">
                <a:latin typeface="Times" charset="0"/>
                <a:ea typeface="ＭＳ Ｐゴシック" charset="0"/>
                <a:cs typeface="ＭＳ Ｐゴシック" charset="0"/>
              </a:rPr>
              <a:t>builuangv</a:t>
            </a:r>
            <a:r>
              <a:rPr lang="en-US" b="1" i="1" u="sng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i="1" u="sng" dirty="0" err="1">
                <a:latin typeface="Times" charset="0"/>
                <a:ea typeface="ＭＳ Ｐゴシック" charset="0"/>
                <a:cs typeface="ＭＳ Ｐゴシック" charset="0"/>
              </a:rPr>
              <a:t>luihmei</a:t>
            </a:r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  <a:p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Kabangc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biak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tuang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mbunghmei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chung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khoutei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rui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hiakthau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pwni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.  </a:t>
            </a:r>
          </a:p>
          <a:p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Nkuanmei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karuc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naimei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mbunghmei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hiak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kahi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tangc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duanc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lou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o.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Dih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hiak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kasiamhmei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duanv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tatgutna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bam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,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gayliangmei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thu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kabamv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zanc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KHATSINI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sinmakmei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hei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the</a:t>
            </a:r>
            <a:r>
              <a:rPr lang="en-US" altLang="ja-JP" b="1" dirty="0">
                <a:latin typeface="Times" charset="0"/>
                <a:ea typeface="ＭＳ Ｐゴシック" charset="0"/>
                <a:cs typeface="ＭＳ Ｐゴシック" charset="0"/>
              </a:rPr>
              <a:t>.  </a:t>
            </a:r>
          </a:p>
          <a:p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Mi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phaan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kazanc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nunc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tuang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reymei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lat-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hiak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natei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sinna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...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latkaeng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guay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thu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sinmakna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lou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dikho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.  </a:t>
            </a:r>
          </a:p>
          <a:p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Reymei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lat-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hiak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rui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lung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dih-hiak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kabamvnunc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zanc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ningtowlou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raph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pwni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de. 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Mihei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kumcna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…</a:t>
            </a:r>
          </a:p>
        </p:txBody>
      </p:sp>
      <p:sp>
        <p:nvSpPr>
          <p:cNvPr id="28674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07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Kalangv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padeihmei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tuang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mbaizat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karucbiak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lungc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MD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twna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hylou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tho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...</a:t>
            </a:r>
          </a:p>
          <a:p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Kumna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mihei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rui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aseidou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naibammei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heipui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duibamv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maengc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e.</a:t>
            </a:r>
          </a:p>
          <a:p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////	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Mbai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tuang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karuc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naibammei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Latdyng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lat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tihei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thaylou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o, mi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duipui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daihmei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,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Daihmei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Duipui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twna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reynungc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thaybam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khwanmei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saatowlou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e. 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Latdyng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bamv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bai-baihmei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mitwn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howdat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bam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pwni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Baibal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…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kabiswmei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tuang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kaluan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keymei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maengcnunc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ariumei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ganv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.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277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...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katangv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…ED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twmei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hiak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heini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builuang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luihmei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hiak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chung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zaengc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haplou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o…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48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...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Nkhamhmei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, PD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twna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nzatbiak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kabangc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hiakloumei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lungc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hylou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o.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686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Mbaibiak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karuc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Lat-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hiak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hei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rui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MEDITERRANEAN DUIPUI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tuang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zanc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saenghmei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khyn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the. 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kaluaihdatna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…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zanh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saenghmei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hamhna</a:t>
            </a:r>
            <a:r>
              <a:rPr lang="en-US" altLang="ja-JP" b="1" dirty="0">
                <a:latin typeface="Times" charset="0"/>
                <a:ea typeface="ＭＳ Ｐゴシック" charset="0"/>
                <a:cs typeface="ＭＳ Ｐゴシック" charset="0"/>
              </a:rPr>
              <a:t>…lat-</a:t>
            </a:r>
            <a:r>
              <a:rPr lang="en-US" altLang="ja-JP" b="1" dirty="0" err="1">
                <a:latin typeface="Times" charset="0"/>
                <a:ea typeface="ＭＳ Ｐゴシック" charset="0"/>
                <a:cs typeface="ＭＳ Ｐゴシック" charset="0"/>
              </a:rPr>
              <a:t>hiak</a:t>
            </a:r>
            <a:r>
              <a:rPr lang="en-US" altLang="ja-JP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b="1" dirty="0" err="1">
                <a:latin typeface="Times" charset="0"/>
                <a:ea typeface="ＭＳ Ｐゴシック" charset="0"/>
                <a:cs typeface="ＭＳ Ｐゴシック" charset="0"/>
              </a:rPr>
              <a:t>natei</a:t>
            </a:r>
            <a:r>
              <a:rPr lang="en-US" altLang="ja-JP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b="1" dirty="0" err="1">
                <a:latin typeface="Times" charset="0"/>
                <a:ea typeface="ＭＳ Ｐゴシック" charset="0"/>
                <a:cs typeface="ＭＳ Ｐゴシック" charset="0"/>
              </a:rPr>
              <a:t>lou</a:t>
            </a:r>
            <a:r>
              <a:rPr lang="en-US" altLang="ja-JP" b="1" dirty="0">
                <a:latin typeface="Times" charset="0"/>
                <a:ea typeface="ＭＳ Ｐゴシック" charset="0"/>
                <a:cs typeface="ＭＳ Ｐゴシック" charset="0"/>
              </a:rPr>
              <a:t> o…</a:t>
            </a:r>
          </a:p>
          <a:p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////	EUPHRATES DUITHUAK 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rui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builuang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nkuanmei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...</a:t>
            </a:r>
          </a:p>
          <a:p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////	PERSIA DICKAK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rui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nzatbiak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kabangc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kwn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.</a:t>
            </a:r>
          </a:p>
          <a:p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  <a:p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kumhkhou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...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duibamv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kathumh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bamv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thay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the...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kathumh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nai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dihe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: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dih-hiak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mbaibiak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kabangcmei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kwn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rui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kahouh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the.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89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…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achaw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nukuanc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tii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nguicloumei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luihmei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maeng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akhat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hiak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tho</a:t>
            </a:r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Nukuanc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lungc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,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khatni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dui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ruckhou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, HD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twna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HAENGHMEI DUIPUI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phaan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hylou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o.  </a:t>
            </a:r>
          </a:p>
          <a:p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Mihei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rui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nseicdou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tuang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HAENGHMEI DUIPUI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maengc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gaymei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akhat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re</a:t>
            </a:r>
            <a:r>
              <a:rPr lang="en-US" altLang="ja-JP" b="1" dirty="0">
                <a:latin typeface="Times" charset="0"/>
                <a:ea typeface="ＭＳ Ｐゴシック" charset="0"/>
                <a:cs typeface="ＭＳ Ｐゴシック" charset="0"/>
              </a:rPr>
              <a:t>.</a:t>
            </a:r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30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Katangv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rui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builwang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bangc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rap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ngangh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tho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.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Nzuanghmei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gui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kanei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hiak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tho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,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nthiamvmei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nguimei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lungc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lianvlou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e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hei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…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819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ja-JP" b="1" dirty="0" err="1">
                <a:latin typeface="Times" charset="0"/>
                <a:ea typeface="ＭＳ Ｐゴシック" charset="0"/>
                <a:cs typeface="ＭＳ Ｐゴシック" charset="0"/>
              </a:rPr>
              <a:t>Ravguangc</a:t>
            </a:r>
            <a:r>
              <a:rPr lang="en-US" altLang="ja-JP" b="1" dirty="0">
                <a:latin typeface="Times" charset="0"/>
                <a:ea typeface="ＭＳ Ｐゴシック" charset="0"/>
                <a:cs typeface="ＭＳ Ｐゴシック" charset="0"/>
              </a:rPr>
              <a:t> lat </a:t>
            </a:r>
            <a:r>
              <a:rPr lang="en-US" altLang="ja-JP" b="1" dirty="0" err="1">
                <a:latin typeface="Times" charset="0"/>
                <a:ea typeface="ＭＳ Ｐゴシック" charset="0"/>
                <a:cs typeface="ＭＳ Ｐゴシック" charset="0"/>
              </a:rPr>
              <a:t>ncham</a:t>
            </a:r>
            <a:r>
              <a:rPr lang="en-US" altLang="ja-JP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b="1" dirty="0" err="1">
                <a:latin typeface="Times" charset="0"/>
                <a:ea typeface="ＭＳ Ｐゴシック" charset="0"/>
                <a:cs typeface="ＭＳ Ｐゴシック" charset="0"/>
              </a:rPr>
              <a:t>pukhou</a:t>
            </a:r>
            <a:r>
              <a:rPr lang="en-US" altLang="ja-JP" b="1" dirty="0">
                <a:latin typeface="Times" charset="0"/>
                <a:ea typeface="ＭＳ Ｐゴシック" charset="0"/>
                <a:cs typeface="ＭＳ Ｐゴシック" charset="0"/>
              </a:rPr>
              <a:t>…</a:t>
            </a:r>
            <a:r>
              <a:rPr lang="en-US" altLang="ja-JP" b="1" dirty="0" err="1">
                <a:latin typeface="Times" charset="0"/>
                <a:ea typeface="ＭＳ Ｐゴシック" charset="0"/>
                <a:cs typeface="ＭＳ Ｐゴシック" charset="0"/>
              </a:rPr>
              <a:t>katwn</a:t>
            </a:r>
            <a:r>
              <a:rPr lang="en-US" altLang="ja-JP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b="1" dirty="0" err="1">
                <a:latin typeface="Times" charset="0"/>
                <a:ea typeface="ＭＳ Ｐゴシック" charset="0"/>
                <a:cs typeface="ＭＳ Ｐゴシック" charset="0"/>
              </a:rPr>
              <a:t>akhat</a:t>
            </a:r>
            <a:r>
              <a:rPr lang="en-US" altLang="ja-JP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b="1" dirty="0" err="1">
                <a:latin typeface="Times" charset="0"/>
                <a:ea typeface="ＭＳ Ｐゴシック" charset="0"/>
                <a:cs typeface="ＭＳ Ｐゴシック" charset="0"/>
              </a:rPr>
              <a:t>khou</a:t>
            </a:r>
            <a:r>
              <a:rPr lang="en-US" altLang="ja-JP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b="1" dirty="0" err="1">
                <a:latin typeface="Times" charset="0"/>
                <a:ea typeface="ＭＳ Ｐゴシック" charset="0"/>
                <a:cs typeface="ＭＳ Ｐゴシック" charset="0"/>
              </a:rPr>
              <a:t>rui</a:t>
            </a:r>
            <a:r>
              <a:rPr lang="en-US" altLang="ja-JP" b="1" dirty="0">
                <a:latin typeface="Times" charset="0"/>
                <a:ea typeface="ＭＳ Ｐゴシック" charset="0"/>
                <a:cs typeface="ＭＳ Ｐゴシック" charset="0"/>
              </a:rPr>
              <a:t> mi lat than  </a:t>
            </a:r>
            <a:r>
              <a:rPr lang="en-US" altLang="ja-JP" b="1" dirty="0" err="1">
                <a:latin typeface="Times" charset="0"/>
                <a:ea typeface="ＭＳ Ｐゴシック" charset="0"/>
                <a:cs typeface="ＭＳ Ｐゴシック" charset="0"/>
              </a:rPr>
              <a:t>hei</a:t>
            </a:r>
            <a:r>
              <a:rPr lang="en-US" altLang="ja-JP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b="1" dirty="0" err="1">
                <a:latin typeface="Times" charset="0"/>
                <a:ea typeface="ＭＳ Ｐゴシック" charset="0"/>
                <a:cs typeface="ＭＳ Ｐゴシック" charset="0"/>
              </a:rPr>
              <a:t>nai</a:t>
            </a:r>
            <a:r>
              <a:rPr lang="en-US" altLang="ja-JP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b="1" dirty="0" err="1">
                <a:latin typeface="Times" charset="0"/>
                <a:ea typeface="ＭＳ Ｐゴシック" charset="0"/>
                <a:cs typeface="ＭＳ Ｐゴシック" charset="0"/>
              </a:rPr>
              <a:t>tanh</a:t>
            </a:r>
            <a:r>
              <a:rPr lang="en-US" altLang="ja-JP" b="1" dirty="0">
                <a:latin typeface="Times" charset="0"/>
                <a:ea typeface="ＭＳ Ｐゴシック" charset="0"/>
                <a:cs typeface="ＭＳ Ｐゴシック" charset="0"/>
              </a:rPr>
              <a:t> tan e...“</a:t>
            </a:r>
            <a:r>
              <a:rPr lang="en-US" altLang="ja-JP" b="1" dirty="0" err="1">
                <a:latin typeface="Times" charset="0"/>
                <a:ea typeface="ＭＳ Ｐゴシック" charset="0"/>
                <a:cs typeface="ＭＳ Ｐゴシック" charset="0"/>
              </a:rPr>
              <a:t>Kabam</a:t>
            </a:r>
            <a:r>
              <a:rPr lang="en-US" altLang="ja-JP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b="1" dirty="0" err="1">
                <a:latin typeface="Times" charset="0"/>
                <a:ea typeface="ＭＳ Ｐゴシック" charset="0"/>
                <a:cs typeface="ＭＳ Ｐゴシック" charset="0"/>
              </a:rPr>
              <a:t>tei</a:t>
            </a:r>
            <a:r>
              <a:rPr lang="en-US" altLang="ja-JP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b="1" dirty="0" err="1">
                <a:latin typeface="Times" charset="0"/>
                <a:ea typeface="ＭＳ Ｐゴシック" charset="0"/>
                <a:cs typeface="ＭＳ Ｐゴシック" charset="0"/>
              </a:rPr>
              <a:t>tabui</a:t>
            </a:r>
            <a:r>
              <a:rPr lang="en-US" altLang="ja-JP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b="1" dirty="0" err="1">
                <a:latin typeface="Times" charset="0"/>
                <a:ea typeface="ＭＳ Ｐゴシック" charset="0"/>
                <a:cs typeface="ＭＳ Ｐゴシック" charset="0"/>
              </a:rPr>
              <a:t>thangc</a:t>
            </a:r>
            <a:r>
              <a:rPr lang="en-US" altLang="ja-JP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b="1" dirty="0" err="1">
                <a:latin typeface="Times" charset="0"/>
                <a:ea typeface="ＭＳ Ｐゴシック" charset="0"/>
                <a:cs typeface="ＭＳ Ｐゴシック" charset="0"/>
              </a:rPr>
              <a:t>sih</a:t>
            </a:r>
            <a:r>
              <a:rPr lang="en-US" altLang="ja-JP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b="1" dirty="0" err="1">
                <a:latin typeface="Times" charset="0"/>
                <a:ea typeface="ＭＳ Ｐゴシック" charset="0"/>
                <a:cs typeface="ＭＳ Ｐゴシック" charset="0"/>
              </a:rPr>
              <a:t>cho</a:t>
            </a:r>
            <a:r>
              <a:rPr lang="en-US" altLang="ja-JP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?"  </a:t>
            </a:r>
          </a:p>
          <a:p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Heizaeng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rui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BAIBAL KHUKH 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kasiamhmei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kaluan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keymei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phaybamv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thu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...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Reynungc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neihpat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daeng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dic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hiak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chadamei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hei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the.  </a:t>
            </a:r>
          </a:p>
          <a:p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Mituang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latlangv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tuang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latdwn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swna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,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kumna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kaw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nuh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e,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Baibal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taanv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guay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tuang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“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Kabamv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kapuihmei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".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Kahouh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lakho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.</a:t>
            </a:r>
            <a:endParaRPr lang="en-US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50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...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Daicmaihmei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ruckhou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...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kachaeng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akhat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rui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kaneimei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tatei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alamlou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e.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71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Nthiamvmei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guy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daeng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...GZ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twna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lou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o, GALILEE ZEICLAT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e.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91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Daihmei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guy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, TD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twna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THEIHMEI DUIPUI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lou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o.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12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Dih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hiakluai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key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katitna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katuakc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nipui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zaeng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rui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, </a:t>
            </a:r>
            <a:r>
              <a:rPr lang="en-US" b="1" i="1" u="sng" dirty="0" err="1">
                <a:latin typeface="Times" charset="0"/>
                <a:ea typeface="ＭＳ Ｐゴシック" charset="0"/>
                <a:cs typeface="ＭＳ Ｐゴシック" charset="0"/>
              </a:rPr>
              <a:t>heipui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duibaek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zanc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hei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hy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ri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tho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...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duinamei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chaeng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rui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kaguy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kanei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tateic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zay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kariu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e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twmeina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thaylou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o...Galilee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Zeiclat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lev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Theihmei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Duipui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…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zay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kariuloumei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hei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kazanc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tatkanmei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khatni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howgaykanmei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JORDAN DUIBAEK the.  Mi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hei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ningtow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pwni</a:t>
            </a:r>
            <a:r>
              <a:rPr lang="en-US" altLang="ja-JP" b="1" dirty="0">
                <a:latin typeface="Times" charset="0"/>
                <a:ea typeface="ＭＳ Ｐゴシック" charset="0"/>
                <a:cs typeface="ＭＳ Ｐゴシック" charset="0"/>
              </a:rPr>
              <a:t>! </a:t>
            </a:r>
            <a:r>
              <a:rPr lang="en-US" altLang="ja-JP" b="1" dirty="0" err="1">
                <a:latin typeface="Times" charset="0"/>
                <a:ea typeface="ＭＳ Ｐゴシック" charset="0"/>
                <a:cs typeface="ＭＳ Ｐゴシック" charset="0"/>
              </a:rPr>
              <a:t>Aniu</a:t>
            </a:r>
            <a:r>
              <a:rPr lang="en-US" altLang="ja-JP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b="1" dirty="0" err="1">
                <a:latin typeface="Times" charset="0"/>
                <a:ea typeface="ＭＳ Ｐゴシック" charset="0"/>
                <a:cs typeface="ＭＳ Ｐゴシック" charset="0"/>
              </a:rPr>
              <a:t>Kaipou</a:t>
            </a:r>
            <a:r>
              <a:rPr lang="en-US" altLang="ja-JP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b="1" dirty="0" err="1">
                <a:latin typeface="Times" charset="0"/>
                <a:ea typeface="ＭＳ Ｐゴシック" charset="0"/>
                <a:cs typeface="ＭＳ Ｐゴシック" charset="0"/>
              </a:rPr>
              <a:t>ta</a:t>
            </a:r>
            <a:r>
              <a:rPr lang="en-US" altLang="ja-JP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b="1" dirty="0" err="1">
                <a:latin typeface="Times" charset="0"/>
                <a:ea typeface="ＭＳ Ｐゴシック" charset="0"/>
                <a:cs typeface="ＭＳ Ｐゴシック" charset="0"/>
              </a:rPr>
              <a:t>midui</a:t>
            </a:r>
            <a:r>
              <a:rPr lang="en-US" altLang="ja-JP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b="1" dirty="0" err="1">
                <a:latin typeface="Times" charset="0"/>
                <a:ea typeface="ＭＳ Ｐゴシック" charset="0"/>
                <a:cs typeface="ＭＳ Ｐゴシック" charset="0"/>
              </a:rPr>
              <a:t>khou</a:t>
            </a:r>
            <a:r>
              <a:rPr lang="en-US" altLang="ja-JP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b="1" dirty="0" err="1">
                <a:latin typeface="Times" charset="0"/>
                <a:ea typeface="ＭＳ Ｐゴシック" charset="0"/>
                <a:cs typeface="ＭＳ Ｐゴシック" charset="0"/>
              </a:rPr>
              <a:t>tei</a:t>
            </a:r>
            <a:r>
              <a:rPr lang="en-US" altLang="ja-JP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b="1" dirty="0" err="1">
                <a:latin typeface="Times" charset="0"/>
                <a:ea typeface="ＭＳ Ｐゴシック" charset="0"/>
                <a:cs typeface="ＭＳ Ｐゴシック" charset="0"/>
              </a:rPr>
              <a:t>luplou</a:t>
            </a:r>
            <a:r>
              <a:rPr lang="en-US" altLang="ja-JP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b="1" dirty="0" err="1">
                <a:latin typeface="Times" charset="0"/>
                <a:ea typeface="ＭＳ Ｐゴシック" charset="0"/>
                <a:cs typeface="ＭＳ Ｐゴシック" charset="0"/>
              </a:rPr>
              <a:t>kantuang</a:t>
            </a:r>
            <a:r>
              <a:rPr lang="en-US" altLang="ja-JP" b="1" dirty="0">
                <a:latin typeface="Times" charset="0"/>
                <a:ea typeface="ＭＳ Ｐゴシック" charset="0"/>
                <a:cs typeface="ＭＳ Ｐゴシック" charset="0"/>
              </a:rPr>
              <a:t> e.</a:t>
            </a:r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32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Ntauthu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...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duibamv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charuk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lev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duithuak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kazauhna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thaypatna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kazanc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the,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mpeyna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nthukmei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raana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the </a:t>
            </a:r>
          </a:p>
          <a:p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Guangnimei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Baibal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taanv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guay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kabamv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kapuih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rui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.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Aniu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rui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loukanmei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hei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</a:p>
          <a:p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////	MEDITERRANEAN DUIPUI, </a:t>
            </a:r>
          </a:p>
          <a:p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////	EUPHRATES DUITHUAK, </a:t>
            </a:r>
          </a:p>
          <a:p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///	PERSIA DICKAK, </a:t>
            </a:r>
          </a:p>
          <a:p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////	HAENGHMEI DUIPUI, </a:t>
            </a:r>
          </a:p>
          <a:p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////	THEIHMEI DUIPUI, </a:t>
            </a:r>
          </a:p>
          <a:p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////	GALILEE ZEICLAT,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khatni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JORDAN DUIBAEK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rui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kahumei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dui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kanei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tii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alamloumei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.</a:t>
            </a:r>
          </a:p>
          <a:p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////	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Duibamv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6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rui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tuang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dic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hiak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kasiamh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thauloumei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e.</a:t>
            </a:r>
          </a:p>
          <a:p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Gaithe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...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mihei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rui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tuang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dic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hiak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duibamv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langv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the.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Ntauthu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kandih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biak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karih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kho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...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midicnunc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rui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Baibal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tuang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kaganv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nganv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makmei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</a:p>
          <a:p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pary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laam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lianvpat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bamnuh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kabam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sw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the. </a:t>
            </a:r>
          </a:p>
          <a:p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////	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Latdyng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rui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Baibal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dic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Neihpat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Mediterranian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/>
              <a:t>tuang</a:t>
            </a:r>
            <a:r>
              <a:rPr lang="en-US" b="1" dirty="0"/>
              <a:t> </a:t>
            </a:r>
            <a:r>
              <a:rPr lang="en-US" b="1" dirty="0" err="1"/>
              <a:t>saengc</a:t>
            </a:r>
            <a:r>
              <a:rPr lang="en-US" b="1" dirty="0"/>
              <a:t> </a:t>
            </a:r>
            <a:r>
              <a:rPr lang="en-US" b="1" dirty="0" err="1"/>
              <a:t>daihmei</a:t>
            </a:r>
            <a:r>
              <a:rPr lang="en-US" b="1" dirty="0"/>
              <a:t> </a:t>
            </a:r>
            <a:r>
              <a:rPr lang="en-US" b="1" dirty="0" err="1"/>
              <a:t>dic</a:t>
            </a:r>
            <a:r>
              <a:rPr lang="en-US" b="1" dirty="0"/>
              <a:t> </a:t>
            </a:r>
            <a:r>
              <a:rPr lang="en-US" b="1" dirty="0" err="1"/>
              <a:t>ta</a:t>
            </a:r>
            <a:r>
              <a:rPr lang="en-US" b="1" dirty="0"/>
              <a:t> e </a:t>
            </a:r>
            <a:r>
              <a:rPr lang="en-US" b="1" dirty="0" err="1"/>
              <a:t>twna</a:t>
            </a:r>
            <a:r>
              <a:rPr lang="en-US" b="1" dirty="0"/>
              <a:t> </a:t>
            </a:r>
            <a:r>
              <a:rPr lang="en-US" b="1" dirty="0" err="1"/>
              <a:t>dinc</a:t>
            </a:r>
            <a:r>
              <a:rPr lang="en-US" b="1" dirty="0"/>
              <a:t> e. </a:t>
            </a:r>
            <a:endParaRPr lang="en-IN" dirty="0"/>
          </a:p>
          <a:p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5298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Kandih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bamvnunc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aniu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rui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10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hei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zaucpat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pwni—kumna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10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de ...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kaguayna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kasu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swmei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rana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the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Baibal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pary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luanv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tuang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KATUMHMEI RUANVRY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tatkey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pwnimei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hei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.</a:t>
            </a:r>
          </a:p>
          <a:p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////	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Tatgut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zauc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lakho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. 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Dih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hiak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tuang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karucliang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,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kachungraph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,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dihpy-dihba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lianvmei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che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tarutmei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hiak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ruc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, 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latkang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swna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hy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tho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, KABAMV 10.</a:t>
            </a:r>
          </a:p>
        </p:txBody>
      </p:sp>
      <p:sp>
        <p:nvSpPr>
          <p:cNvPr id="57346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939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“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Kabamv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10”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bangc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dihpy-dihba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lianvmei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chaeng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tuang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nzatbiak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,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kasing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4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lev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luhpai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neihpat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biak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souclou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tho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...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heikiu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thu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...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nzat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biak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e.</a:t>
            </a:r>
          </a:p>
          <a:p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NANG NGUIMEI HIAK HOWBAMMEI HEI THU  TATGUTNA BAM KHOU DIH-HIAK KHOU KABAMV NDWNMEI LIANVLOU  KHANG NA DE.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Kumlana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mbaibiak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rui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,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kasing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6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lev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luhpai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mbaibiak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souclou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tho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. 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Ntauthu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Baibal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tuang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“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Taanv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Kabamv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” 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hei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aniu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kadic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10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hei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nthanna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soucpat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chamdaanv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the.</a:t>
            </a:r>
          </a:p>
        </p:txBody>
      </p:sp>
      <p:sp>
        <p:nvSpPr>
          <p:cNvPr id="61442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349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 dirty="0" err="1"/>
              <a:t>Dihpy-dihba</a:t>
            </a:r>
            <a:r>
              <a:rPr lang="en-US" b="1" dirty="0"/>
              <a:t> </a:t>
            </a:r>
            <a:r>
              <a:rPr lang="en-US" b="1" dirty="0" err="1"/>
              <a:t>luang</a:t>
            </a:r>
            <a:r>
              <a:rPr lang="en-US" b="1" dirty="0"/>
              <a:t> </a:t>
            </a:r>
            <a:r>
              <a:rPr lang="en-US" b="1" dirty="0" err="1"/>
              <a:t>tuang</a:t>
            </a:r>
            <a:r>
              <a:rPr lang="en-US" b="1" dirty="0"/>
              <a:t> </a:t>
            </a:r>
            <a:r>
              <a:rPr lang="en-US" b="1" dirty="0" err="1"/>
              <a:t>neihpat</a:t>
            </a:r>
            <a:r>
              <a:rPr lang="en-US" b="1" dirty="0"/>
              <a:t> </a:t>
            </a:r>
            <a:r>
              <a:rPr lang="en-US" b="1" dirty="0" err="1"/>
              <a:t>biak</a:t>
            </a:r>
            <a:r>
              <a:rPr lang="en-US" b="1" dirty="0"/>
              <a:t> </a:t>
            </a:r>
            <a:r>
              <a:rPr lang="en-US" b="1" dirty="0" err="1"/>
              <a:t>khou</a:t>
            </a:r>
            <a:r>
              <a:rPr lang="en-US" b="1" dirty="0"/>
              <a:t> </a:t>
            </a:r>
            <a:r>
              <a:rPr lang="en-US" b="1" dirty="0" err="1"/>
              <a:t>rui</a:t>
            </a:r>
            <a:r>
              <a:rPr lang="en-US" b="1" dirty="0"/>
              <a:t> </a:t>
            </a:r>
            <a:r>
              <a:rPr lang="en-US" b="1" dirty="0" err="1"/>
              <a:t>kahouhna</a:t>
            </a:r>
            <a:r>
              <a:rPr lang="en-US" b="1" dirty="0"/>
              <a:t>, </a:t>
            </a:r>
            <a:r>
              <a:rPr lang="en-US" b="1" dirty="0" err="1"/>
              <a:t>kabangc</a:t>
            </a:r>
            <a:r>
              <a:rPr lang="en-US" b="1" dirty="0"/>
              <a:t> </a:t>
            </a:r>
            <a:r>
              <a:rPr lang="en-US" b="1" dirty="0" err="1"/>
              <a:t>khou</a:t>
            </a:r>
            <a:r>
              <a:rPr lang="en-US" b="1" dirty="0"/>
              <a:t> Euphrates </a:t>
            </a:r>
            <a:r>
              <a:rPr lang="en-US" b="1" dirty="0" err="1"/>
              <a:t>duithuak</a:t>
            </a:r>
            <a:r>
              <a:rPr lang="en-US" b="1" dirty="0"/>
              <a:t> </a:t>
            </a:r>
            <a:r>
              <a:rPr lang="en-US" b="1" dirty="0" err="1"/>
              <a:t>muangv</a:t>
            </a:r>
            <a:r>
              <a:rPr lang="en-US" b="1" dirty="0"/>
              <a:t> </a:t>
            </a:r>
            <a:r>
              <a:rPr lang="en-US" b="1" dirty="0" err="1"/>
              <a:t>rui</a:t>
            </a:r>
            <a:r>
              <a:rPr lang="en-US" b="1" dirty="0"/>
              <a:t> Persia </a:t>
            </a:r>
            <a:r>
              <a:rPr lang="en-US" b="1" dirty="0" err="1"/>
              <a:t>Dickak</a:t>
            </a:r>
            <a:r>
              <a:rPr lang="en-US" b="1" dirty="0"/>
              <a:t> </a:t>
            </a:r>
            <a:r>
              <a:rPr lang="en-US" b="1" dirty="0" err="1"/>
              <a:t>daeng</a:t>
            </a:r>
            <a:r>
              <a:rPr lang="en-US" b="1" dirty="0"/>
              <a:t> </a:t>
            </a:r>
            <a:r>
              <a:rPr lang="en-US" b="1" dirty="0" err="1"/>
              <a:t>gutzaicnimei</a:t>
            </a:r>
            <a:r>
              <a:rPr lang="en-US" b="1" dirty="0"/>
              <a:t> </a:t>
            </a:r>
            <a:r>
              <a:rPr lang="en-US" b="1" dirty="0" err="1"/>
              <a:t>twntei</a:t>
            </a:r>
            <a:r>
              <a:rPr lang="en-US" b="1" dirty="0"/>
              <a:t>...lat-</a:t>
            </a:r>
            <a:r>
              <a:rPr lang="en-US" b="1" dirty="0" err="1"/>
              <a:t>hiak</a:t>
            </a:r>
            <a:r>
              <a:rPr lang="en-US" b="1" dirty="0"/>
              <a:t> </a:t>
            </a:r>
            <a:r>
              <a:rPr lang="en-US" b="1" dirty="0" err="1"/>
              <a:t>daihmei</a:t>
            </a:r>
            <a:r>
              <a:rPr lang="en-US" b="1" dirty="0"/>
              <a:t> "U"  </a:t>
            </a:r>
            <a:r>
              <a:rPr lang="en-US" b="1" dirty="0" err="1"/>
              <a:t>hei</a:t>
            </a:r>
            <a:r>
              <a:rPr lang="en-US" b="1" dirty="0"/>
              <a:t> KATHW DAIHMEI AKHAT LEV KAGEI DINH KHANG HYLOU O...</a:t>
            </a:r>
            <a:r>
              <a:rPr lang="en-US" b="1" dirty="0" err="1"/>
              <a:t>heitei</a:t>
            </a:r>
            <a:r>
              <a:rPr lang="en-US" b="1" dirty="0"/>
              <a:t> </a:t>
            </a:r>
            <a:r>
              <a:rPr lang="en-US" b="1" dirty="0" err="1"/>
              <a:t>rui</a:t>
            </a:r>
            <a:r>
              <a:rPr lang="en-US" b="1" dirty="0"/>
              <a:t> </a:t>
            </a:r>
            <a:r>
              <a:rPr lang="en-US" b="1" dirty="0" err="1"/>
              <a:t>kahunung</a:t>
            </a:r>
            <a:r>
              <a:rPr lang="en-US" b="1" dirty="0"/>
              <a:t> </a:t>
            </a:r>
            <a:r>
              <a:rPr lang="en-US" b="1" dirty="0" err="1"/>
              <a:t>kaidai</a:t>
            </a:r>
            <a:r>
              <a:rPr lang="en-US" b="1" dirty="0"/>
              <a:t>, </a:t>
            </a:r>
            <a:r>
              <a:rPr lang="en-US" b="1" dirty="0" err="1"/>
              <a:t>Chaldimei</a:t>
            </a:r>
            <a:r>
              <a:rPr lang="en-US" b="1" dirty="0"/>
              <a:t> </a:t>
            </a:r>
            <a:r>
              <a:rPr lang="en-US" b="1" dirty="0" err="1"/>
              <a:t>tuang</a:t>
            </a:r>
            <a:r>
              <a:rPr lang="en-US" b="1" dirty="0"/>
              <a:t> UR </a:t>
            </a:r>
            <a:r>
              <a:rPr lang="en-US" b="1" dirty="0" err="1"/>
              <a:t>khyn</a:t>
            </a:r>
            <a:r>
              <a:rPr lang="en-US" b="1" dirty="0"/>
              <a:t> e…</a:t>
            </a:r>
            <a:r>
              <a:rPr lang="en-US" b="1" dirty="0" err="1"/>
              <a:t>reynungc</a:t>
            </a:r>
            <a:r>
              <a:rPr lang="en-US" b="1" dirty="0"/>
              <a:t> </a:t>
            </a:r>
            <a:r>
              <a:rPr lang="en-US" b="1" dirty="0" err="1"/>
              <a:t>kazanc</a:t>
            </a:r>
            <a:r>
              <a:rPr lang="en-US" b="1" dirty="0"/>
              <a:t> </a:t>
            </a:r>
            <a:r>
              <a:rPr lang="en-US" b="1" dirty="0" err="1"/>
              <a:t>tatmei</a:t>
            </a:r>
            <a:r>
              <a:rPr lang="en-US" b="1" dirty="0"/>
              <a:t> ziggurats </a:t>
            </a:r>
            <a:r>
              <a:rPr lang="en-US" b="1" dirty="0" err="1"/>
              <a:t>hamhthei</a:t>
            </a:r>
            <a:r>
              <a:rPr lang="en-US" b="1" dirty="0"/>
              <a:t> </a:t>
            </a:r>
            <a:r>
              <a:rPr lang="en-US" b="1" dirty="0" err="1"/>
              <a:t>ravkai</a:t>
            </a:r>
            <a:r>
              <a:rPr lang="en-US" b="1" dirty="0"/>
              <a:t> </a:t>
            </a:r>
            <a:r>
              <a:rPr lang="en-US" b="1" dirty="0" err="1"/>
              <a:t>rigaan</a:t>
            </a:r>
            <a:r>
              <a:rPr lang="en-US" b="1" dirty="0"/>
              <a:t> </a:t>
            </a:r>
            <a:r>
              <a:rPr lang="en-US" b="1" dirty="0" err="1"/>
              <a:t>kai</a:t>
            </a:r>
            <a:r>
              <a:rPr lang="en-US" b="1" dirty="0"/>
              <a:t> e.  </a:t>
            </a:r>
            <a:r>
              <a:rPr lang="en-US" b="1" dirty="0" err="1"/>
              <a:t>Kaluaih</a:t>
            </a:r>
            <a:r>
              <a:rPr lang="en-US" b="1" dirty="0"/>
              <a:t> </a:t>
            </a:r>
            <a:r>
              <a:rPr lang="en-US" b="1" dirty="0" err="1"/>
              <a:t>datna</a:t>
            </a:r>
            <a:r>
              <a:rPr lang="en-US" b="1" dirty="0"/>
              <a:t>, </a:t>
            </a:r>
            <a:r>
              <a:rPr lang="en-US" b="1" dirty="0" err="1"/>
              <a:t>reymei</a:t>
            </a:r>
            <a:r>
              <a:rPr lang="en-US" b="1" dirty="0"/>
              <a:t> lat-</a:t>
            </a:r>
            <a:r>
              <a:rPr lang="en-US" b="1" dirty="0" err="1"/>
              <a:t>hiakna</a:t>
            </a:r>
            <a:r>
              <a:rPr lang="en-US" b="1" dirty="0"/>
              <a:t> </a:t>
            </a:r>
            <a:r>
              <a:rPr lang="en-US" b="1" dirty="0" err="1"/>
              <a:t>tei</a:t>
            </a:r>
            <a:r>
              <a:rPr lang="en-US" b="1" dirty="0"/>
              <a:t> </a:t>
            </a:r>
            <a:r>
              <a:rPr lang="en-US" b="1" dirty="0" err="1"/>
              <a:t>synlou</a:t>
            </a:r>
            <a:r>
              <a:rPr lang="en-US" b="1" dirty="0"/>
              <a:t> </a:t>
            </a:r>
            <a:r>
              <a:rPr lang="en-US" b="1" dirty="0" err="1"/>
              <a:t>pudiu</a:t>
            </a:r>
            <a:r>
              <a:rPr lang="en-US" b="1" dirty="0"/>
              <a:t> </a:t>
            </a:r>
            <a:r>
              <a:rPr lang="en-US" b="1" dirty="0" err="1"/>
              <a:t>khang</a:t>
            </a:r>
            <a:r>
              <a:rPr lang="en-US" b="1" dirty="0"/>
              <a:t> </a:t>
            </a:r>
            <a:r>
              <a:rPr lang="en-US" b="1" dirty="0" err="1"/>
              <a:t>tancna</a:t>
            </a:r>
            <a:r>
              <a:rPr lang="en-US" b="1" dirty="0"/>
              <a:t> </a:t>
            </a:r>
            <a:r>
              <a:rPr lang="en-US" b="1" dirty="0" err="1"/>
              <a:t>kady</a:t>
            </a:r>
            <a:r>
              <a:rPr lang="en-US" b="1" dirty="0"/>
              <a:t> e... </a:t>
            </a:r>
            <a:r>
              <a:rPr lang="en-US" b="1" dirty="0" err="1"/>
              <a:t>Kumna</a:t>
            </a:r>
            <a:r>
              <a:rPr lang="en-US" b="1" dirty="0"/>
              <a:t> </a:t>
            </a:r>
            <a:r>
              <a:rPr lang="en-US" b="1" dirty="0" err="1"/>
              <a:t>nang</a:t>
            </a:r>
            <a:r>
              <a:rPr lang="en-US" b="1" dirty="0"/>
              <a:t> </a:t>
            </a:r>
            <a:r>
              <a:rPr lang="en-US" b="1" dirty="0" err="1"/>
              <a:t>makumc</a:t>
            </a:r>
            <a:r>
              <a:rPr lang="en-US" b="1" dirty="0"/>
              <a:t> </a:t>
            </a:r>
            <a:r>
              <a:rPr lang="en-US" b="1" dirty="0" err="1"/>
              <a:t>tani</a:t>
            </a:r>
            <a:r>
              <a:rPr lang="en-US" b="1" dirty="0"/>
              <a:t> </a:t>
            </a:r>
            <a:r>
              <a:rPr lang="en-US" b="1" dirty="0" err="1"/>
              <a:t>ranvna</a:t>
            </a:r>
            <a:r>
              <a:rPr lang="en-US" b="1" dirty="0"/>
              <a:t> </a:t>
            </a:r>
            <a:r>
              <a:rPr lang="en-US" b="1" dirty="0" err="1"/>
              <a:t>latkaeng</a:t>
            </a:r>
            <a:r>
              <a:rPr lang="en-US" b="1" dirty="0"/>
              <a:t> </a:t>
            </a:r>
            <a:r>
              <a:rPr lang="en-US" b="1" dirty="0" err="1"/>
              <a:t>kapwm</a:t>
            </a:r>
            <a:r>
              <a:rPr lang="en-US" b="1" dirty="0"/>
              <a:t> </a:t>
            </a:r>
            <a:r>
              <a:rPr lang="en-US" b="1" dirty="0" err="1"/>
              <a:t>tei</a:t>
            </a:r>
            <a:r>
              <a:rPr lang="en-US" b="1" dirty="0"/>
              <a:t> </a:t>
            </a:r>
            <a:r>
              <a:rPr lang="en-US" b="1" dirty="0" err="1"/>
              <a:t>tina</a:t>
            </a:r>
            <a:r>
              <a:rPr lang="en-US" b="1" dirty="0"/>
              <a:t> </a:t>
            </a:r>
            <a:r>
              <a:rPr lang="en-US" b="1" dirty="0" err="1"/>
              <a:t>ningtow</a:t>
            </a:r>
            <a:r>
              <a:rPr lang="en-US" b="1" dirty="0"/>
              <a:t> </a:t>
            </a:r>
            <a:r>
              <a:rPr lang="en-US" b="1" dirty="0" err="1"/>
              <a:t>khang</a:t>
            </a:r>
            <a:r>
              <a:rPr lang="en-US" b="1" dirty="0"/>
              <a:t> e.   </a:t>
            </a:r>
            <a:r>
              <a:rPr lang="en-US" b="1" dirty="0" err="1"/>
              <a:t>Ningtowbam</a:t>
            </a:r>
            <a:r>
              <a:rPr lang="en-US" b="1" dirty="0"/>
              <a:t> gay </a:t>
            </a:r>
            <a:r>
              <a:rPr lang="en-US" b="1" dirty="0" err="1"/>
              <a:t>khang</a:t>
            </a:r>
            <a:r>
              <a:rPr lang="en-US" b="1" dirty="0"/>
              <a:t> </a:t>
            </a:r>
            <a:r>
              <a:rPr lang="en-US" b="1" dirty="0" err="1"/>
              <a:t>hei</a:t>
            </a:r>
            <a:r>
              <a:rPr lang="en-US" b="1" dirty="0"/>
              <a:t> </a:t>
            </a:r>
            <a:r>
              <a:rPr lang="en-US" b="1" dirty="0" err="1"/>
              <a:t>heikumhmei</a:t>
            </a:r>
            <a:r>
              <a:rPr lang="en-US" b="1" dirty="0"/>
              <a:t> </a:t>
            </a:r>
            <a:r>
              <a:rPr lang="en-US" b="1" dirty="0" err="1"/>
              <a:t>chiwnamei</a:t>
            </a:r>
            <a:r>
              <a:rPr lang="en-US" b="1" dirty="0"/>
              <a:t> </a:t>
            </a:r>
            <a:r>
              <a:rPr lang="en-US" b="1" dirty="0" err="1"/>
              <a:t>baansin</a:t>
            </a:r>
            <a:r>
              <a:rPr lang="en-US" b="1" dirty="0"/>
              <a:t> </a:t>
            </a:r>
            <a:r>
              <a:rPr lang="en-US" b="1" dirty="0" err="1"/>
              <a:t>rui</a:t>
            </a:r>
            <a:r>
              <a:rPr lang="en-US" b="1" dirty="0"/>
              <a:t> </a:t>
            </a:r>
            <a:r>
              <a:rPr lang="en-US" b="1" dirty="0" err="1"/>
              <a:t>sw</a:t>
            </a:r>
            <a:r>
              <a:rPr lang="en-US" b="1" dirty="0"/>
              <a:t> </a:t>
            </a:r>
            <a:r>
              <a:rPr lang="en-US" b="1" dirty="0" err="1"/>
              <a:t>ngam</a:t>
            </a:r>
            <a:r>
              <a:rPr lang="en-US" b="1" dirty="0"/>
              <a:t> e</a:t>
            </a:r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24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Kumthina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…KABAMV HEI KAPUIH DIKHO</a:t>
            </a:r>
            <a:r>
              <a:rPr lang="en-US" altLang="ja-JP" b="1" dirty="0">
                <a:latin typeface="Times" charset="0"/>
                <a:ea typeface="ＭＳ Ｐゴシック" charset="0"/>
                <a:cs typeface="ＭＳ Ｐゴシック" charset="0"/>
              </a:rPr>
              <a:t>!</a:t>
            </a:r>
          </a:p>
          <a:p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Aniu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khouhei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bam the...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Ravguangc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tuang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kanganv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maekmei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tingpuk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karana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phuangc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bammei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bungc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…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howgay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tiki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katuakcmei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kandic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…</a:t>
            </a:r>
          </a:p>
          <a:p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Pary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dai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tuang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lwnlung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asaanhmak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 KATUMHMEI RUANVRY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rui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kathai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pwni</a:t>
            </a:r>
            <a:r>
              <a:rPr lang="en-US" altLang="ja-JP" b="1" dirty="0">
                <a:latin typeface="Times" charset="0"/>
                <a:ea typeface="ＭＳ Ｐゴシック" charset="0"/>
                <a:cs typeface="ＭＳ Ｐゴシック" charset="0"/>
              </a:rPr>
              <a:t>. </a:t>
            </a:r>
          </a:p>
          <a:p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////	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heizaengrui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kabiswmei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lat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thanv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thu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.…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heipui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dicbungc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tabui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twn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,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ruanvry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daihmei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guay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hei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patkancho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?  </a:t>
            </a:r>
          </a:p>
          <a:p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Ravguangc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lat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kathaimei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khou</a:t>
            </a:r>
            <a:r>
              <a:rPr lang="en-US" altLang="ja-JP" b="1" dirty="0">
                <a:latin typeface="Times" charset="0"/>
                <a:ea typeface="ＭＳ Ｐゴシック" charset="0"/>
                <a:cs typeface="ＭＳ Ｐゴシック" charset="0"/>
              </a:rPr>
              <a:t>…TABUI TWN </a:t>
            </a:r>
            <a:r>
              <a:rPr lang="en-US" altLang="ja-JP" b="1" dirty="0" err="1">
                <a:latin typeface="Times" charset="0"/>
                <a:ea typeface="ＭＳ Ｐゴシック" charset="0"/>
                <a:cs typeface="ＭＳ Ｐゴシック" charset="0"/>
              </a:rPr>
              <a:t>khatni</a:t>
            </a:r>
            <a:r>
              <a:rPr lang="en-US" altLang="ja-JP" b="1" dirty="0">
                <a:latin typeface="Times" charset="0"/>
                <a:ea typeface="ＭＳ Ｐゴシック" charset="0"/>
                <a:cs typeface="ＭＳ Ｐゴシック" charset="0"/>
              </a:rPr>
              <a:t> TABUI </a:t>
            </a:r>
            <a:r>
              <a:rPr lang="en-US" altLang="ja-JP" b="1" dirty="0" err="1">
                <a:latin typeface="Times" charset="0"/>
                <a:ea typeface="ＭＳ Ｐゴシック" charset="0"/>
                <a:cs typeface="ＭＳ Ｐゴシック" charset="0"/>
              </a:rPr>
              <a:t>sih</a:t>
            </a:r>
            <a:r>
              <a:rPr lang="en-US" altLang="ja-JP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b="1" dirty="0" err="1">
                <a:latin typeface="Times" charset="0"/>
                <a:ea typeface="ＭＳ Ｐゴシック" charset="0"/>
                <a:cs typeface="ＭＳ Ｐゴシック" charset="0"/>
              </a:rPr>
              <a:t>patkan</a:t>
            </a:r>
            <a:r>
              <a:rPr lang="en-US" altLang="ja-JP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b="1" dirty="0" err="1">
                <a:latin typeface="Times" charset="0"/>
                <a:ea typeface="ＭＳ Ｐゴシック" charset="0"/>
                <a:cs typeface="ＭＳ Ｐゴシック" charset="0"/>
              </a:rPr>
              <a:t>twmei</a:t>
            </a:r>
            <a:r>
              <a:rPr lang="en-US" altLang="ja-JP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b="1" dirty="0" err="1">
                <a:latin typeface="Times" charset="0"/>
                <a:ea typeface="ＭＳ Ｐゴシック" charset="0"/>
                <a:cs typeface="ＭＳ Ｐゴシック" charset="0"/>
              </a:rPr>
              <a:t>thaymei</a:t>
            </a:r>
            <a:r>
              <a:rPr lang="en-US" altLang="ja-JP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b="1" dirty="0" err="1">
                <a:latin typeface="Times" charset="0"/>
                <a:ea typeface="ＭＳ Ｐゴシック" charset="0"/>
                <a:cs typeface="ＭＳ Ｐゴシック" charset="0"/>
              </a:rPr>
              <a:t>hei</a:t>
            </a:r>
            <a:r>
              <a:rPr lang="en-US" altLang="ja-JP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b="1" dirty="0" err="1">
                <a:latin typeface="Times" charset="0"/>
                <a:ea typeface="ＭＳ Ｐゴシック" charset="0"/>
                <a:cs typeface="ＭＳ Ｐゴシック" charset="0"/>
              </a:rPr>
              <a:t>gaeng</a:t>
            </a:r>
            <a:r>
              <a:rPr lang="en-US" altLang="ja-JP" b="1" dirty="0">
                <a:latin typeface="Times" charset="0"/>
                <a:ea typeface="ＭＳ Ｐゴシック" charset="0"/>
                <a:cs typeface="ＭＳ Ｐゴシック" charset="0"/>
              </a:rPr>
              <a:t> e…</a:t>
            </a:r>
          </a:p>
          <a:p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Nangpy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nailouduhmei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heini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!</a:t>
            </a:r>
          </a:p>
          <a:p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////	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Hei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the..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kakwn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liang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aniu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ganv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Neihpatbiak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tuang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Kachung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twna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kawbammei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...</a:t>
            </a:r>
          </a:p>
          <a:p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////	….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Pary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dai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paluplou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kan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the,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mituang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reynungc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kandic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,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katuang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</a:p>
          <a:p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Kadath-datmei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lev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baic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taph-tapmei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thiak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patkanmei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…</a:t>
            </a:r>
          </a:p>
          <a:p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////	…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ruanvry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tuang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kanga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twna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kawnuhmei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kandih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langv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akhat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e…</a:t>
            </a:r>
          </a:p>
          <a:p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Mihei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Baibal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taanv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tuang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Mediterranian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bamv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the.</a:t>
            </a:r>
          </a:p>
          <a:p>
            <a:endParaRPr lang="en-US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553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 dirty="0" err="1"/>
              <a:t>Kumna</a:t>
            </a:r>
            <a:r>
              <a:rPr lang="en-US" b="1" dirty="0"/>
              <a:t>, U </a:t>
            </a:r>
            <a:r>
              <a:rPr lang="en-US" b="1" dirty="0" err="1"/>
              <a:t>rui</a:t>
            </a:r>
            <a:r>
              <a:rPr lang="en-US" b="1" dirty="0"/>
              <a:t> UR the...</a:t>
            </a:r>
            <a:r>
              <a:rPr lang="en-US" b="1" dirty="0" err="1"/>
              <a:t>ntauthu</a:t>
            </a:r>
            <a:r>
              <a:rPr lang="en-US" b="1" dirty="0"/>
              <a:t> </a:t>
            </a:r>
            <a:r>
              <a:rPr lang="en-US" b="1" dirty="0" err="1"/>
              <a:t>karuc</a:t>
            </a:r>
            <a:r>
              <a:rPr lang="en-US" b="1" dirty="0"/>
              <a:t> </a:t>
            </a:r>
            <a:r>
              <a:rPr lang="en-US" b="1" dirty="0" err="1"/>
              <a:t>duithuak</a:t>
            </a:r>
            <a:r>
              <a:rPr lang="en-US" b="1" dirty="0"/>
              <a:t> </a:t>
            </a:r>
            <a:r>
              <a:rPr lang="en-US" b="1" dirty="0" err="1"/>
              <a:t>biak</a:t>
            </a:r>
            <a:r>
              <a:rPr lang="en-US" b="1" dirty="0"/>
              <a:t> </a:t>
            </a:r>
            <a:r>
              <a:rPr lang="en-US" b="1" dirty="0" err="1"/>
              <a:t>kalung</a:t>
            </a:r>
            <a:r>
              <a:rPr lang="en-US" b="1" dirty="0"/>
              <a:t> </a:t>
            </a:r>
            <a:r>
              <a:rPr lang="en-US" b="1" dirty="0" err="1"/>
              <a:t>ngangh</a:t>
            </a:r>
            <a:r>
              <a:rPr lang="en-US" b="1" dirty="0"/>
              <a:t> </a:t>
            </a:r>
            <a:r>
              <a:rPr lang="en-US" b="1" dirty="0" err="1"/>
              <a:t>kho</a:t>
            </a:r>
            <a:r>
              <a:rPr lang="en-US" b="1" dirty="0"/>
              <a:t>, Persia </a:t>
            </a:r>
            <a:r>
              <a:rPr lang="en-US" b="1" dirty="0" err="1"/>
              <a:t>Dickak</a:t>
            </a:r>
            <a:r>
              <a:rPr lang="en-US" b="1" dirty="0"/>
              <a:t> </a:t>
            </a:r>
            <a:r>
              <a:rPr lang="en-US" b="1" dirty="0" err="1"/>
              <a:t>chung</a:t>
            </a:r>
            <a:r>
              <a:rPr lang="en-US" b="1" dirty="0"/>
              <a:t> </a:t>
            </a:r>
            <a:r>
              <a:rPr lang="en-US" b="1" dirty="0" err="1"/>
              <a:t>hiancku</a:t>
            </a:r>
            <a:r>
              <a:rPr lang="en-US" b="1" dirty="0"/>
              <a:t> </a:t>
            </a:r>
            <a:r>
              <a:rPr lang="en-US" b="1" dirty="0" err="1"/>
              <a:t>khat</a:t>
            </a:r>
            <a:r>
              <a:rPr lang="en-US" b="1" dirty="0"/>
              <a:t> </a:t>
            </a:r>
            <a:r>
              <a:rPr lang="en-US" b="1" dirty="0" err="1"/>
              <a:t>twna</a:t>
            </a:r>
            <a:r>
              <a:rPr lang="en-US" b="1" dirty="0"/>
              <a:t>. B </a:t>
            </a:r>
            <a:r>
              <a:rPr lang="en-US" b="1" dirty="0" err="1"/>
              <a:t>daihmei</a:t>
            </a:r>
            <a:r>
              <a:rPr lang="en-US" b="1" dirty="0"/>
              <a:t> </a:t>
            </a:r>
            <a:r>
              <a:rPr lang="en-US" b="1" dirty="0" err="1"/>
              <a:t>hylou</a:t>
            </a:r>
            <a:r>
              <a:rPr lang="en-US" b="1" dirty="0"/>
              <a:t> o, </a:t>
            </a:r>
            <a:r>
              <a:rPr lang="en-US" b="1" dirty="0" err="1"/>
              <a:t>kathw</a:t>
            </a:r>
            <a:r>
              <a:rPr lang="en-US" b="1" dirty="0"/>
              <a:t> </a:t>
            </a:r>
            <a:r>
              <a:rPr lang="en-US" b="1" dirty="0" err="1"/>
              <a:t>daihmei</a:t>
            </a:r>
            <a:r>
              <a:rPr lang="en-US" b="1" dirty="0"/>
              <a:t> </a:t>
            </a:r>
            <a:r>
              <a:rPr lang="en-US" b="1" dirty="0" err="1"/>
              <a:t>akhat</a:t>
            </a:r>
            <a:r>
              <a:rPr lang="en-US" b="1" dirty="0"/>
              <a:t> </a:t>
            </a:r>
            <a:r>
              <a:rPr lang="en-US" b="1" dirty="0" err="1"/>
              <a:t>loudat</a:t>
            </a:r>
            <a:r>
              <a:rPr lang="en-US" b="1" dirty="0"/>
              <a:t> </a:t>
            </a:r>
            <a:r>
              <a:rPr lang="en-US" b="1" dirty="0" err="1"/>
              <a:t>muay</a:t>
            </a:r>
            <a:r>
              <a:rPr lang="en-US" b="1" dirty="0"/>
              <a:t> o…</a:t>
            </a:r>
            <a:r>
              <a:rPr lang="en-US" b="1" dirty="0" err="1"/>
              <a:t>reynungc</a:t>
            </a:r>
            <a:r>
              <a:rPr lang="en-US" b="1" dirty="0"/>
              <a:t> Babylon </a:t>
            </a:r>
            <a:r>
              <a:rPr lang="en-US" b="1" dirty="0" err="1"/>
              <a:t>kaidai</a:t>
            </a:r>
            <a:r>
              <a:rPr lang="en-US" b="1" dirty="0"/>
              <a:t> </a:t>
            </a:r>
            <a:r>
              <a:rPr lang="en-US" b="1" dirty="0" err="1"/>
              <a:t>khang</a:t>
            </a:r>
            <a:r>
              <a:rPr lang="en-US" b="1" dirty="0"/>
              <a:t>, </a:t>
            </a:r>
            <a:r>
              <a:rPr lang="en-US" b="1" dirty="0" err="1"/>
              <a:t>reykhou</a:t>
            </a:r>
            <a:r>
              <a:rPr lang="en-US" b="1" dirty="0"/>
              <a:t> </a:t>
            </a:r>
            <a:r>
              <a:rPr lang="en-US" b="1" dirty="0" err="1"/>
              <a:t>dihnunc</a:t>
            </a:r>
            <a:r>
              <a:rPr lang="en-US" b="1" dirty="0"/>
              <a:t> </a:t>
            </a:r>
            <a:r>
              <a:rPr lang="en-US" b="1" dirty="0" err="1"/>
              <a:t>alammei</a:t>
            </a:r>
            <a:r>
              <a:rPr lang="en-US" b="1" dirty="0"/>
              <a:t> </a:t>
            </a:r>
            <a:r>
              <a:rPr lang="en-US" b="1" dirty="0" err="1"/>
              <a:t>khou</a:t>
            </a:r>
            <a:r>
              <a:rPr lang="en-US" b="1" dirty="0"/>
              <a:t> </a:t>
            </a:r>
            <a:r>
              <a:rPr lang="en-US" b="1" dirty="0" err="1"/>
              <a:t>kasu</a:t>
            </a:r>
            <a:r>
              <a:rPr lang="en-US" b="1" dirty="0"/>
              <a:t> </a:t>
            </a:r>
            <a:r>
              <a:rPr lang="en-US" b="1" dirty="0" err="1"/>
              <a:t>swbam</a:t>
            </a:r>
            <a:r>
              <a:rPr lang="en-US" b="1" dirty="0"/>
              <a:t> </a:t>
            </a:r>
            <a:r>
              <a:rPr lang="en-US" b="1" dirty="0" err="1"/>
              <a:t>khwanmei</a:t>
            </a:r>
            <a:r>
              <a:rPr lang="en-US" b="1" dirty="0"/>
              <a:t> </a:t>
            </a:r>
            <a:r>
              <a:rPr lang="en-US" b="1" dirty="0" err="1"/>
              <a:t>bamv</a:t>
            </a:r>
            <a:r>
              <a:rPr lang="en-US" b="1" dirty="0"/>
              <a:t> e.  </a:t>
            </a:r>
            <a:endParaRPr lang="en-IN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75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Katangv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...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mituang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daickanmei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ramvpaek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tuang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kabam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khat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,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duithuak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tuang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neihpat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biak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, H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daihmei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akhat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hylou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o,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mitei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rui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reynungc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kaidai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Haran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e,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mibamv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kiu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ntau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nganv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naibam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dihe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.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96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 dirty="0" err="1"/>
              <a:t>Kariamvmei</a:t>
            </a:r>
            <a:r>
              <a:rPr lang="en-US" b="1" dirty="0"/>
              <a:t> </a:t>
            </a:r>
            <a:r>
              <a:rPr lang="en-US" b="1" dirty="0" err="1"/>
              <a:t>khou</a:t>
            </a:r>
            <a:r>
              <a:rPr lang="en-US" b="1" dirty="0"/>
              <a:t>, </a:t>
            </a:r>
            <a:r>
              <a:rPr lang="en-US" b="1" dirty="0" err="1"/>
              <a:t>dihpy-dihba</a:t>
            </a:r>
            <a:r>
              <a:rPr lang="en-US" b="1" dirty="0"/>
              <a:t> </a:t>
            </a:r>
            <a:r>
              <a:rPr lang="en-US" b="1" dirty="0" err="1"/>
              <a:t>luang</a:t>
            </a:r>
            <a:r>
              <a:rPr lang="en-US" b="1" dirty="0"/>
              <a:t> </a:t>
            </a:r>
            <a:r>
              <a:rPr lang="en-US" b="1" dirty="0" err="1"/>
              <a:t>khou</a:t>
            </a:r>
            <a:r>
              <a:rPr lang="en-US" b="1" dirty="0"/>
              <a:t> </a:t>
            </a:r>
            <a:r>
              <a:rPr lang="en-US" b="1" dirty="0" err="1"/>
              <a:t>rui</a:t>
            </a:r>
            <a:r>
              <a:rPr lang="en-US" b="1" dirty="0"/>
              <a:t> </a:t>
            </a:r>
            <a:r>
              <a:rPr lang="en-US" b="1" dirty="0" err="1"/>
              <a:t>neihpat</a:t>
            </a:r>
            <a:r>
              <a:rPr lang="en-US" b="1" dirty="0"/>
              <a:t> </a:t>
            </a:r>
            <a:r>
              <a:rPr lang="en-US" b="1" dirty="0" err="1"/>
              <a:t>biak</a:t>
            </a:r>
            <a:r>
              <a:rPr lang="en-US" b="1" dirty="0"/>
              <a:t>, </a:t>
            </a:r>
            <a:r>
              <a:rPr lang="en-US" b="1" dirty="0" err="1"/>
              <a:t>katin</a:t>
            </a:r>
            <a:r>
              <a:rPr lang="en-US" b="1" dirty="0"/>
              <a:t> </a:t>
            </a:r>
            <a:r>
              <a:rPr lang="en-US" b="1" dirty="0" err="1"/>
              <a:t>chuymei</a:t>
            </a:r>
            <a:r>
              <a:rPr lang="en-US" b="1" dirty="0"/>
              <a:t> </a:t>
            </a:r>
            <a:r>
              <a:rPr lang="en-US" b="1" dirty="0" err="1"/>
              <a:t>khou</a:t>
            </a:r>
            <a:r>
              <a:rPr lang="en-US" b="1" dirty="0"/>
              <a:t>, N </a:t>
            </a:r>
            <a:r>
              <a:rPr lang="en-US" b="1" dirty="0" err="1"/>
              <a:t>hylou</a:t>
            </a:r>
            <a:r>
              <a:rPr lang="en-US" b="1" dirty="0"/>
              <a:t> </a:t>
            </a:r>
            <a:r>
              <a:rPr lang="en-US" b="1" dirty="0" err="1"/>
              <a:t>na</a:t>
            </a:r>
            <a:r>
              <a:rPr lang="en-US" b="1" dirty="0"/>
              <a:t> </a:t>
            </a:r>
            <a:r>
              <a:rPr lang="en-US" b="1" dirty="0" err="1"/>
              <a:t>karaek</a:t>
            </a:r>
            <a:r>
              <a:rPr lang="en-US" b="1" dirty="0"/>
              <a:t> </a:t>
            </a:r>
            <a:r>
              <a:rPr lang="en-US" b="1" dirty="0" err="1"/>
              <a:t>lungc</a:t>
            </a:r>
            <a:r>
              <a:rPr lang="en-US" b="1" dirty="0"/>
              <a:t> </a:t>
            </a:r>
            <a:r>
              <a:rPr lang="en-US" b="1" dirty="0" err="1"/>
              <a:t>khou</a:t>
            </a:r>
            <a:r>
              <a:rPr lang="en-US" b="1" dirty="0"/>
              <a:t> A </a:t>
            </a:r>
            <a:r>
              <a:rPr lang="en-US" b="1" dirty="0" err="1"/>
              <a:t>lou</a:t>
            </a:r>
            <a:r>
              <a:rPr lang="en-US" b="1" dirty="0"/>
              <a:t> o.  Mi lat </a:t>
            </a:r>
            <a:r>
              <a:rPr lang="en-US" b="1" dirty="0" err="1"/>
              <a:t>hiak</a:t>
            </a:r>
            <a:r>
              <a:rPr lang="en-US" b="1" dirty="0"/>
              <a:t> </a:t>
            </a:r>
            <a:r>
              <a:rPr lang="en-US" b="1" dirty="0" err="1"/>
              <a:t>nei</a:t>
            </a:r>
            <a:r>
              <a:rPr lang="en-US" b="1" dirty="0"/>
              <a:t> </a:t>
            </a:r>
            <a:r>
              <a:rPr lang="en-US" b="1" dirty="0" err="1"/>
              <a:t>rui</a:t>
            </a:r>
            <a:r>
              <a:rPr lang="en-US" b="1" dirty="0"/>
              <a:t> </a:t>
            </a:r>
            <a:r>
              <a:rPr lang="en-US" b="1" dirty="0" err="1"/>
              <a:t>reynung</a:t>
            </a:r>
            <a:r>
              <a:rPr lang="en-US" b="1" dirty="0"/>
              <a:t> </a:t>
            </a:r>
            <a:r>
              <a:rPr lang="en-US" b="1" dirty="0" err="1"/>
              <a:t>Assyriamei</a:t>
            </a:r>
            <a:r>
              <a:rPr lang="en-US" b="1" dirty="0"/>
              <a:t> </a:t>
            </a:r>
            <a:r>
              <a:rPr lang="en-US" b="1" dirty="0" err="1"/>
              <a:t>guangcdic</a:t>
            </a:r>
            <a:r>
              <a:rPr lang="en-US" b="1" dirty="0"/>
              <a:t> </a:t>
            </a:r>
            <a:r>
              <a:rPr lang="en-US" b="1" dirty="0" err="1"/>
              <a:t>tuang</a:t>
            </a:r>
            <a:r>
              <a:rPr lang="en-US" b="1" dirty="0"/>
              <a:t> Nineveh </a:t>
            </a:r>
            <a:r>
              <a:rPr lang="en-US" b="1" dirty="0" err="1"/>
              <a:t>kaidai</a:t>
            </a:r>
            <a:r>
              <a:rPr lang="en-US" b="1" dirty="0"/>
              <a:t> </a:t>
            </a:r>
            <a:r>
              <a:rPr lang="en-US" b="1" dirty="0" err="1"/>
              <a:t>lianv</a:t>
            </a:r>
            <a:r>
              <a:rPr lang="en-US" b="1" dirty="0"/>
              <a:t> e.  </a:t>
            </a:r>
            <a:r>
              <a:rPr lang="en-US" b="1" dirty="0" err="1"/>
              <a:t>Ntau</a:t>
            </a:r>
            <a:r>
              <a:rPr lang="en-US" b="1" dirty="0"/>
              <a:t> </a:t>
            </a:r>
            <a:r>
              <a:rPr lang="en-US" b="1" dirty="0" err="1"/>
              <a:t>ganv</a:t>
            </a:r>
            <a:r>
              <a:rPr lang="en-US" b="1" dirty="0"/>
              <a:t> </a:t>
            </a:r>
            <a:r>
              <a:rPr lang="en-US" b="1" dirty="0" err="1"/>
              <a:t>tuang</a:t>
            </a:r>
            <a:r>
              <a:rPr lang="en-US" b="1" dirty="0"/>
              <a:t> </a:t>
            </a:r>
            <a:r>
              <a:rPr lang="en-US" b="1" dirty="0" err="1"/>
              <a:t>Mosulmei</a:t>
            </a:r>
            <a:r>
              <a:rPr lang="en-US" b="1" dirty="0"/>
              <a:t> </a:t>
            </a:r>
            <a:r>
              <a:rPr lang="en-US" b="1" dirty="0" err="1"/>
              <a:t>tuang</a:t>
            </a:r>
            <a:r>
              <a:rPr lang="en-US" b="1" dirty="0"/>
              <a:t> Iraq </a:t>
            </a:r>
            <a:r>
              <a:rPr lang="en-US" b="1" dirty="0" err="1"/>
              <a:t>kaidai</a:t>
            </a:r>
            <a:r>
              <a:rPr lang="en-US" b="1" dirty="0"/>
              <a:t> </a:t>
            </a:r>
            <a:r>
              <a:rPr lang="en-US" b="1" dirty="0" err="1"/>
              <a:t>hei</a:t>
            </a:r>
            <a:r>
              <a:rPr lang="en-US" b="1" dirty="0"/>
              <a:t> </a:t>
            </a:r>
            <a:r>
              <a:rPr lang="en-US" b="1" dirty="0" err="1"/>
              <a:t>heipui</a:t>
            </a:r>
            <a:r>
              <a:rPr lang="en-US" b="1" dirty="0"/>
              <a:t> </a:t>
            </a:r>
            <a:r>
              <a:rPr lang="en-US" b="1" dirty="0" err="1"/>
              <a:t>reynungc</a:t>
            </a:r>
            <a:r>
              <a:rPr lang="en-US" b="1" dirty="0"/>
              <a:t> </a:t>
            </a:r>
            <a:r>
              <a:rPr lang="en-US" b="1" dirty="0" err="1"/>
              <a:t>bamv</a:t>
            </a:r>
            <a:r>
              <a:rPr lang="en-US" b="1" dirty="0"/>
              <a:t> </a:t>
            </a:r>
            <a:r>
              <a:rPr lang="en-US" b="1" dirty="0" err="1"/>
              <a:t>daeng</a:t>
            </a:r>
            <a:r>
              <a:rPr lang="en-US" b="1" dirty="0"/>
              <a:t> </a:t>
            </a:r>
            <a:r>
              <a:rPr lang="en-US" b="1" dirty="0" err="1"/>
              <a:t>khou</a:t>
            </a:r>
            <a:r>
              <a:rPr lang="en-US" b="1" dirty="0"/>
              <a:t> e. </a:t>
            </a:r>
            <a:endParaRPr lang="en-IN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716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Kabamv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padeih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thaypat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the.... CHALDEEMEI TUANG UR... BABYLON... HARAN...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lev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ASSYRIA KHOU NINEVEH.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7373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Kadwn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i="1" u="sng" dirty="0" err="1">
                <a:latin typeface="Times" charset="0"/>
                <a:ea typeface="ＭＳ Ｐゴシック" charset="0"/>
                <a:cs typeface="ＭＳ Ｐゴシック" charset="0"/>
              </a:rPr>
              <a:t>padeih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rui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neihpat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biak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tuang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riang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thaypat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the,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dihpy-dihba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luang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rui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neihkey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biak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tuang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kabamv</a:t>
            </a:r>
            <a:r>
              <a:rPr lang="en-US" b="1" i="1" u="sng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i="1" u="sng" dirty="0" err="1">
                <a:latin typeface="Times" charset="0"/>
                <a:ea typeface="ＭＳ Ｐゴシック" charset="0"/>
                <a:cs typeface="ＭＳ Ｐゴシック" charset="0"/>
              </a:rPr>
              <a:t>charuk</a:t>
            </a:r>
            <a:r>
              <a:rPr lang="en-US" b="1" i="1" u="sng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biak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tat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kho</a:t>
            </a:r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  <a:p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////	Lat-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hiak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C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rui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reyliangmei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Jordan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Duibaek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lev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Mediterranian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Duipui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kak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lou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tho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.  Mi lat-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hiak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rui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CANAAN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gaengvzaengc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lianv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e,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mizanc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hei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reynungc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Israel, Palestine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twna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thayguangmak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i="1" u="sng" dirty="0" err="1">
                <a:latin typeface="Times" charset="0"/>
                <a:ea typeface="ＭＳ Ｐゴシック" charset="0"/>
                <a:cs typeface="ＭＳ Ｐゴシック" charset="0"/>
              </a:rPr>
              <a:t>khatni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ntau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ganv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Israel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hamh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thei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Palestine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twna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thaydat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mak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e.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7577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Theihmei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Duipui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tuang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dihpy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daeng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, Jordan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Duithuak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tuang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neihkey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biak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, J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daihmei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lou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o,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nguay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, Jerusalem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kaidai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e...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kandih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ruanvry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ngamv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nailiangmei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khatni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katuakcmei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geicliangmei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dic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e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twna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kaphianh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bammei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bamv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e.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778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Ntau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thu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Jordan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biak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kalungpat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kho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,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Theihmei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Duipui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tuang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dihpy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daeng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muay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de...NC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twmei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lat-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hiak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lou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o, Nebo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chyng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e. 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Katumhmei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Ruanvry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kasiamh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thau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pukhou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heipui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bamv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tuang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thukh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phupat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pwni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.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798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Heitangv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...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Theihmei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Duipui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tuang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dihba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liangmei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bamv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,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achaw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nu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luihmei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kak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daeng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, KB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hy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tho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...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reydouc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tazikramv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ndiakmei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bamv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KADESH BARNEA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,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aseicdou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naibammei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maengc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e.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819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 dirty="0" err="1"/>
              <a:t>Kabamv</a:t>
            </a:r>
            <a:r>
              <a:rPr lang="en-US" b="1" dirty="0"/>
              <a:t> </a:t>
            </a:r>
            <a:r>
              <a:rPr lang="en-US" b="1" dirty="0" err="1"/>
              <a:t>kanei</a:t>
            </a:r>
            <a:r>
              <a:rPr lang="en-US" b="1" dirty="0"/>
              <a:t> </a:t>
            </a:r>
            <a:r>
              <a:rPr lang="en-US" b="1" dirty="0" err="1"/>
              <a:t>gaat</a:t>
            </a:r>
            <a:r>
              <a:rPr lang="en-US" b="1" dirty="0"/>
              <a:t> </a:t>
            </a:r>
            <a:r>
              <a:rPr lang="en-US" b="1" dirty="0" err="1"/>
              <a:t>dihe</a:t>
            </a:r>
            <a:r>
              <a:rPr lang="en-US" b="1" dirty="0"/>
              <a:t>...</a:t>
            </a:r>
            <a:r>
              <a:rPr lang="en-US" b="1" dirty="0" err="1"/>
              <a:t>Achaw</a:t>
            </a:r>
            <a:r>
              <a:rPr lang="en-US" b="1" dirty="0"/>
              <a:t> nu </a:t>
            </a:r>
            <a:r>
              <a:rPr lang="en-US" b="1" dirty="0" err="1"/>
              <a:t>ruc</a:t>
            </a:r>
            <a:r>
              <a:rPr lang="en-US" b="1" dirty="0"/>
              <a:t> MBAIBIAK </a:t>
            </a:r>
            <a:r>
              <a:rPr lang="en-US" b="1" dirty="0" err="1"/>
              <a:t>khou</a:t>
            </a:r>
            <a:r>
              <a:rPr lang="en-US" b="1" dirty="0"/>
              <a:t>, E </a:t>
            </a:r>
            <a:r>
              <a:rPr lang="en-US" b="1" dirty="0" err="1"/>
              <a:t>daihmei</a:t>
            </a:r>
            <a:r>
              <a:rPr lang="en-US" b="1" dirty="0"/>
              <a:t> </a:t>
            </a:r>
            <a:r>
              <a:rPr lang="en-US" b="1" dirty="0" err="1"/>
              <a:t>hy</a:t>
            </a:r>
            <a:r>
              <a:rPr lang="en-US" b="1" dirty="0"/>
              <a:t> o, </a:t>
            </a:r>
            <a:r>
              <a:rPr lang="en-US" b="1" dirty="0" err="1"/>
              <a:t>mitei</a:t>
            </a:r>
            <a:r>
              <a:rPr lang="en-US" b="1" dirty="0"/>
              <a:t> </a:t>
            </a:r>
            <a:r>
              <a:rPr lang="en-US" b="1" dirty="0" err="1"/>
              <a:t>rui</a:t>
            </a:r>
            <a:r>
              <a:rPr lang="en-US" b="1" dirty="0"/>
              <a:t> EGYPT </a:t>
            </a:r>
            <a:r>
              <a:rPr lang="en-US" b="1" dirty="0" err="1"/>
              <a:t>khang</a:t>
            </a:r>
            <a:r>
              <a:rPr lang="en-US" b="1" dirty="0"/>
              <a:t> e...</a:t>
            </a:r>
            <a:r>
              <a:rPr lang="en-US" b="1" dirty="0" err="1"/>
              <a:t>mihei</a:t>
            </a:r>
            <a:r>
              <a:rPr lang="en-US" b="1" dirty="0"/>
              <a:t> </a:t>
            </a:r>
            <a:r>
              <a:rPr lang="en-US" b="1" dirty="0" err="1"/>
              <a:t>nganvmakmei</a:t>
            </a:r>
            <a:r>
              <a:rPr lang="en-US" b="1" dirty="0"/>
              <a:t> </a:t>
            </a:r>
            <a:r>
              <a:rPr lang="en-US" b="1" dirty="0" err="1"/>
              <a:t>reynungc</a:t>
            </a:r>
            <a:r>
              <a:rPr lang="en-US" b="1" dirty="0"/>
              <a:t> </a:t>
            </a:r>
            <a:r>
              <a:rPr lang="en-US" b="1" dirty="0" err="1"/>
              <a:t>ntheihlougeihmei</a:t>
            </a:r>
            <a:r>
              <a:rPr lang="en-US" b="1" dirty="0"/>
              <a:t> </a:t>
            </a:r>
            <a:r>
              <a:rPr lang="en-US" b="1" dirty="0" err="1"/>
              <a:t>puatnunc</a:t>
            </a:r>
            <a:r>
              <a:rPr lang="en-US" b="1" dirty="0"/>
              <a:t> </a:t>
            </a:r>
            <a:r>
              <a:rPr lang="en-US" b="1" dirty="0" err="1"/>
              <a:t>aseic</a:t>
            </a:r>
            <a:r>
              <a:rPr lang="en-US" b="1" dirty="0"/>
              <a:t> </a:t>
            </a:r>
            <a:r>
              <a:rPr lang="en-US" b="1" dirty="0" err="1"/>
              <a:t>nganvna</a:t>
            </a:r>
            <a:r>
              <a:rPr lang="en-US" b="1" dirty="0"/>
              <a:t> </a:t>
            </a:r>
            <a:r>
              <a:rPr lang="en-US" b="1" dirty="0" err="1"/>
              <a:t>charyn</a:t>
            </a:r>
            <a:r>
              <a:rPr lang="en-US" b="1" dirty="0"/>
              <a:t> </a:t>
            </a:r>
            <a:r>
              <a:rPr lang="en-US" b="1" dirty="0" err="1"/>
              <a:t>bammei</a:t>
            </a:r>
            <a:r>
              <a:rPr lang="en-US" b="1" dirty="0"/>
              <a:t> e.  </a:t>
            </a:r>
            <a:r>
              <a:rPr lang="en-US" b="1" dirty="0" err="1"/>
              <a:t>Nkhamhmei</a:t>
            </a:r>
            <a:r>
              <a:rPr lang="en-US" b="1" dirty="0"/>
              <a:t> </a:t>
            </a:r>
            <a:r>
              <a:rPr lang="en-US" b="1" dirty="0" err="1"/>
              <a:t>rui</a:t>
            </a:r>
            <a:r>
              <a:rPr lang="en-US" b="1" dirty="0"/>
              <a:t>… </a:t>
            </a:r>
            <a:endParaRPr lang="en-IN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8397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...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Achaw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nu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kak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chuymei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SC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twmei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hy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o, SINAI CHYNG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e.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Ntauthu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nangpy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dih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hiak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hiakluailou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the…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229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Zauc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guang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diangc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pukhou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,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kabamv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aseicdou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tuang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Mediterranean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Duibamv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the,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katuang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neihpatbiak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tin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….. </a:t>
            </a:r>
          </a:p>
          <a:p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Aseicdou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tuang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Nthanmei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Dic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zauc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diangc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pukhou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…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mitei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ranvsihna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dihluanv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khatni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lunghluanv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tihei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nzanhloumei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hei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</a:p>
          <a:p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////	…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Jihudimei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khatni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Arabmei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kak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e....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Kalam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mpeyna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khang</a:t>
            </a:r>
            <a:r>
              <a:rPr lang="en-US" b="1">
                <a:latin typeface="Times" charset="0"/>
                <a:ea typeface="ＭＳ Ｐゴシック" charset="0"/>
                <a:cs typeface="ＭＳ Ｐゴシック" charset="0"/>
              </a:rPr>
              <a:t> e </a:t>
            </a:r>
            <a:r>
              <a:rPr lang="en-US" b="1"/>
              <a:t>aniu</a:t>
            </a:r>
            <a:r>
              <a:rPr lang="en-US" b="1" dirty="0"/>
              <a:t>  BAIBAL KABISWMEI  </a:t>
            </a:r>
            <a:r>
              <a:rPr lang="en-US" b="1" dirty="0" err="1"/>
              <a:t>lev</a:t>
            </a:r>
            <a:r>
              <a:rPr lang="en-US" b="1" dirty="0"/>
              <a:t> tat </a:t>
            </a:r>
            <a:r>
              <a:rPr lang="en-US" b="1" dirty="0" err="1"/>
              <a:t>tamzuanna</a:t>
            </a:r>
            <a:r>
              <a:rPr lang="en-US" b="1" dirty="0"/>
              <a:t> </a:t>
            </a:r>
            <a:r>
              <a:rPr lang="en-US" b="1" dirty="0" err="1"/>
              <a:t>ndauhpatnimei</a:t>
            </a:r>
            <a:r>
              <a:rPr lang="en-US" b="1" dirty="0"/>
              <a:t> </a:t>
            </a:r>
            <a:r>
              <a:rPr lang="en-US" b="1" dirty="0" err="1"/>
              <a:t>hei</a:t>
            </a:r>
            <a:r>
              <a:rPr lang="en-US" b="1" dirty="0"/>
              <a:t>. </a:t>
            </a:r>
            <a:endParaRPr lang="en-IN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860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….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dih-hiak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tuang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neihkey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biak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thangc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6...</a:t>
            </a:r>
          </a:p>
          <a:p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////	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khatni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4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ruina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neihpat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biak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…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heipui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nthuk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kanmei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Baibal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bamv</a:t>
            </a:r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  <a:p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////	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ruh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kak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naimei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riang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lianv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e. 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8806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Nkhamhliangna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haploumei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akhat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.  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Latdyngpwm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,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aniu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rui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“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Kadic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” lam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kaluaih-luaihna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riu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e...</a:t>
            </a:r>
          </a:p>
          <a:p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////	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Latzanpoucnunc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20:1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kumcna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. 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Karaengv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tuang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mbaibiak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karuc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zauc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o. </a:t>
            </a:r>
          </a:p>
          <a:p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Heipui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Baibal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puatbamv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mi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latkaeng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tihei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Baibal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kabaac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synswlou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e</a:t>
            </a:r>
            <a:r>
              <a:rPr lang="en-US" altLang="ja-JP" b="1" dirty="0">
                <a:latin typeface="Times" charset="0"/>
                <a:ea typeface="ＭＳ Ｐゴシック" charset="0"/>
                <a:cs typeface="ＭＳ Ｐゴシック" charset="0"/>
              </a:rPr>
              <a:t>.  </a:t>
            </a:r>
            <a:r>
              <a:rPr lang="en-US" altLang="ja-JP" b="1" dirty="0" err="1">
                <a:latin typeface="Times" charset="0"/>
                <a:ea typeface="ＭＳ Ｐゴシック" charset="0"/>
                <a:cs typeface="ＭＳ Ｐゴシック" charset="0"/>
              </a:rPr>
              <a:t>Puatbamv</a:t>
            </a:r>
            <a:r>
              <a:rPr lang="en-US" altLang="ja-JP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b="1" dirty="0" err="1">
                <a:latin typeface="Times" charset="0"/>
                <a:ea typeface="ＭＳ Ｐゴシック" charset="0"/>
                <a:cs typeface="ＭＳ Ｐゴシック" charset="0"/>
              </a:rPr>
              <a:t>baihmei</a:t>
            </a:r>
            <a:r>
              <a:rPr lang="en-US" altLang="ja-JP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b="1" dirty="0" err="1">
                <a:latin typeface="Times" charset="0"/>
                <a:ea typeface="ＭＳ Ｐゴシック" charset="0"/>
                <a:cs typeface="ＭＳ Ｐゴシック" charset="0"/>
              </a:rPr>
              <a:t>mpeyna</a:t>
            </a:r>
            <a:r>
              <a:rPr lang="en-US" altLang="ja-JP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b="1" dirty="0" err="1">
                <a:latin typeface="Times" charset="0"/>
                <a:ea typeface="ＭＳ Ｐゴシック" charset="0"/>
                <a:cs typeface="ＭＳ Ｐゴシック" charset="0"/>
              </a:rPr>
              <a:t>ni</a:t>
            </a:r>
            <a:r>
              <a:rPr lang="en-US" altLang="ja-JP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b="1" dirty="0" err="1">
                <a:latin typeface="Times" charset="0"/>
                <a:ea typeface="ＭＳ Ｐゴシック" charset="0"/>
                <a:cs typeface="ＭＳ Ｐゴシック" charset="0"/>
              </a:rPr>
              <a:t>nchamkeymei</a:t>
            </a:r>
            <a:r>
              <a:rPr lang="en-US" altLang="ja-JP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b="1" dirty="0" err="1">
                <a:latin typeface="Times" charset="0"/>
                <a:ea typeface="ＭＳ Ｐゴシック" charset="0"/>
                <a:cs typeface="ＭＳ Ｐゴシック" charset="0"/>
              </a:rPr>
              <a:t>duanv</a:t>
            </a:r>
            <a:r>
              <a:rPr lang="en-US" altLang="ja-JP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b="1" dirty="0" err="1">
                <a:latin typeface="Times" charset="0"/>
                <a:ea typeface="ＭＳ Ｐゴシック" charset="0"/>
                <a:cs typeface="ＭＳ Ｐゴシック" charset="0"/>
              </a:rPr>
              <a:t>khou</a:t>
            </a:r>
            <a:r>
              <a:rPr lang="en-US" altLang="ja-JP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b="1" dirty="0" err="1">
                <a:latin typeface="Times" charset="0"/>
                <a:ea typeface="ＭＳ Ｐゴシック" charset="0"/>
                <a:cs typeface="ＭＳ Ｐゴシック" charset="0"/>
              </a:rPr>
              <a:t>haplou</a:t>
            </a:r>
            <a:r>
              <a:rPr lang="en-US" altLang="ja-JP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b="1" dirty="0" err="1">
                <a:latin typeface="Times" charset="0"/>
                <a:ea typeface="ＭＳ Ｐゴシック" charset="0"/>
                <a:cs typeface="ＭＳ Ｐゴシック" charset="0"/>
              </a:rPr>
              <a:t>pwni</a:t>
            </a:r>
            <a:r>
              <a:rPr lang="en-US" altLang="ja-JP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b="1" dirty="0" err="1">
                <a:latin typeface="Times" charset="0"/>
                <a:ea typeface="ＭＳ Ｐゴシック" charset="0"/>
                <a:cs typeface="ＭＳ Ｐゴシック" charset="0"/>
              </a:rPr>
              <a:t>dihe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.  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Heizaeng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rui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,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maengh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lianvlou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kan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kumc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, KADIC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twmei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lat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hei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nzuanghmei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gui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lungc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Canaan tin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,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heitangv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,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rui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tiisaengcpatdatna</a:t>
            </a:r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  <a:p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////	…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kachaeng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kanei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tiipat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kho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...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khat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rui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Eupharates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tuang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nkuanmei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bangc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khath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tukhou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.…</a:t>
            </a:r>
          </a:p>
          <a:p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Kachaeng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akhatdat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rui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,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Theihmei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Duipui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khatni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achaw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nu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kak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keymei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.   </a:t>
            </a:r>
          </a:p>
          <a:p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Kachaeng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kanei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kak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tuang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du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geihmei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Ravguangc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latpwm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KADIC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twna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thay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e.  </a:t>
            </a:r>
          </a:p>
          <a:p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////	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Mibamv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tihei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the “Dan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rui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Beersheba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nganv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”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tisaengcpatmei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twna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kachaavna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rui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kaw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e.</a:t>
            </a: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01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Ntau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thu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dih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hiak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nthuih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the. 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Aniu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rui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“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Bibal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taanv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kabamv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”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hei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kabangbi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swliangmei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hiaklou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kan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the...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charynmei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Baibal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ruanvry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azuh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patkanmei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bamvnunc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tuang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rav-ramei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hiak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e.</a:t>
            </a: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21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Ntauthu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katumcna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zauc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kaluaih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datmei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…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mibamv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kiu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tabui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sih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cho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?</a:t>
            </a: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42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Hiakloumakmei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chepaek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akhat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...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kadip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liangneina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,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tarutmei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luang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kanei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kadip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pat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e. DIHPY/DIHBA...NEIHPAT/NEIHKEY.</a:t>
            </a: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62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kakwn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padeihmei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dip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tuang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karucmei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mbaibiak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,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nkuanmei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chaeng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…</a:t>
            </a: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83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... </a:t>
            </a:r>
            <a:r>
              <a:rPr lang="en-US" sz="1200" b="1" kern="1200" dirty="0" err="1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kabangc</a:t>
            </a:r>
            <a:r>
              <a:rPr lang="en-US" sz="1200" b="1" kern="1200" dirty="0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nzatbiak</a:t>
            </a:r>
            <a:r>
              <a:rPr lang="en-US" sz="1200" b="1" kern="1200" dirty="0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nkuanmei</a:t>
            </a:r>
            <a:r>
              <a:rPr lang="en-US" sz="1200" b="1" kern="1200" dirty="0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chaeng</a:t>
            </a:r>
            <a:r>
              <a:rPr lang="en-US" sz="1200" b="1" kern="1200" dirty="0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akhatdatni</a:t>
            </a:r>
            <a:r>
              <a:rPr lang="en-US" sz="1200" b="1" kern="1200" dirty="0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…</a:t>
            </a:r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03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 dirty="0" err="1"/>
              <a:t>Mitangv</a:t>
            </a:r>
            <a:r>
              <a:rPr lang="en-US" b="1" dirty="0"/>
              <a:t> </a:t>
            </a:r>
            <a:r>
              <a:rPr lang="en-US" b="1" dirty="0" err="1"/>
              <a:t>rui</a:t>
            </a:r>
            <a:r>
              <a:rPr lang="en-US" b="1" dirty="0"/>
              <a:t>, </a:t>
            </a:r>
            <a:r>
              <a:rPr lang="en-US" b="1" dirty="0" err="1"/>
              <a:t>lauziugaenghmei</a:t>
            </a:r>
            <a:r>
              <a:rPr lang="en-US" b="1" dirty="0"/>
              <a:t> </a:t>
            </a:r>
            <a:r>
              <a:rPr lang="en-US" b="1" dirty="0" err="1"/>
              <a:t>builuangv</a:t>
            </a:r>
            <a:r>
              <a:rPr lang="en-US" b="1" dirty="0"/>
              <a:t> </a:t>
            </a:r>
            <a:r>
              <a:rPr lang="en-US" b="1" dirty="0" err="1"/>
              <a:t>luihmei</a:t>
            </a:r>
            <a:r>
              <a:rPr lang="en-US" b="1" dirty="0"/>
              <a:t> </a:t>
            </a:r>
            <a:r>
              <a:rPr lang="en-US" b="1" dirty="0" err="1"/>
              <a:t>hiak</a:t>
            </a:r>
            <a:r>
              <a:rPr lang="en-US" b="1" dirty="0"/>
              <a:t> </a:t>
            </a:r>
            <a:r>
              <a:rPr lang="en-US" b="1" dirty="0" err="1"/>
              <a:t>kabangc</a:t>
            </a:r>
            <a:r>
              <a:rPr lang="en-US" b="1" dirty="0"/>
              <a:t> </a:t>
            </a:r>
            <a:r>
              <a:rPr lang="en-US" b="1" dirty="0" err="1"/>
              <a:t>biak</a:t>
            </a:r>
            <a:r>
              <a:rPr lang="en-US" b="1" dirty="0"/>
              <a:t> </a:t>
            </a:r>
            <a:r>
              <a:rPr lang="en-US" b="1" dirty="0" err="1"/>
              <a:t>tuang</a:t>
            </a:r>
            <a:r>
              <a:rPr lang="en-US" b="1" dirty="0"/>
              <a:t> </a:t>
            </a:r>
            <a:r>
              <a:rPr lang="en-US" b="1" dirty="0" err="1"/>
              <a:t>mbunghmei</a:t>
            </a:r>
            <a:r>
              <a:rPr lang="en-US" b="1" dirty="0"/>
              <a:t> </a:t>
            </a:r>
            <a:r>
              <a:rPr lang="en-US" b="1" dirty="0" err="1"/>
              <a:t>chung</a:t>
            </a:r>
            <a:r>
              <a:rPr lang="en-US" b="1" dirty="0"/>
              <a:t> </a:t>
            </a:r>
            <a:r>
              <a:rPr lang="en-US" b="1" dirty="0" err="1"/>
              <a:t>khoutei</a:t>
            </a:r>
            <a:r>
              <a:rPr lang="en-US" b="1" dirty="0"/>
              <a:t> </a:t>
            </a:r>
            <a:r>
              <a:rPr lang="en-US" b="1" dirty="0" err="1"/>
              <a:t>rui</a:t>
            </a:r>
            <a:r>
              <a:rPr lang="en-US" b="1" dirty="0"/>
              <a:t> </a:t>
            </a:r>
            <a:r>
              <a:rPr lang="en-US" b="1" dirty="0" err="1"/>
              <a:t>hiakthau</a:t>
            </a:r>
            <a:r>
              <a:rPr lang="en-US" b="1" dirty="0"/>
              <a:t> </a:t>
            </a:r>
            <a:r>
              <a:rPr lang="en-US" b="1" dirty="0" err="1"/>
              <a:t>pwni</a:t>
            </a:r>
            <a:r>
              <a:rPr lang="en-US" b="1" dirty="0"/>
              <a:t>. </a:t>
            </a:r>
            <a:r>
              <a:rPr lang="en-US" b="1" dirty="0" err="1"/>
              <a:t>Nkuanmei</a:t>
            </a:r>
            <a:r>
              <a:rPr lang="en-US" b="1" dirty="0"/>
              <a:t> </a:t>
            </a:r>
            <a:r>
              <a:rPr lang="en-US" b="1" dirty="0" err="1"/>
              <a:t>tei</a:t>
            </a:r>
            <a:r>
              <a:rPr lang="en-US" b="1" dirty="0"/>
              <a:t> </a:t>
            </a:r>
            <a:r>
              <a:rPr lang="en-US" b="1" dirty="0" err="1"/>
              <a:t>karuc</a:t>
            </a:r>
            <a:r>
              <a:rPr lang="en-US" b="1" dirty="0"/>
              <a:t> </a:t>
            </a:r>
            <a:r>
              <a:rPr lang="en-US" b="1" dirty="0" err="1"/>
              <a:t>khou</a:t>
            </a:r>
            <a:r>
              <a:rPr lang="en-US" b="1" dirty="0"/>
              <a:t> </a:t>
            </a:r>
            <a:r>
              <a:rPr lang="en-US" b="1" dirty="0" err="1"/>
              <a:t>naimei</a:t>
            </a:r>
            <a:r>
              <a:rPr lang="en-US" b="1" dirty="0"/>
              <a:t> </a:t>
            </a:r>
            <a:r>
              <a:rPr lang="en-US" b="1" dirty="0" err="1"/>
              <a:t>mbunghmei</a:t>
            </a:r>
            <a:r>
              <a:rPr lang="en-US" b="1" dirty="0"/>
              <a:t> </a:t>
            </a:r>
            <a:r>
              <a:rPr lang="en-US" b="1" dirty="0" err="1"/>
              <a:t>hiak</a:t>
            </a:r>
            <a:r>
              <a:rPr lang="en-US" b="1" dirty="0"/>
              <a:t> </a:t>
            </a:r>
            <a:r>
              <a:rPr lang="en-US" b="1" dirty="0" err="1"/>
              <a:t>ta</a:t>
            </a:r>
            <a:r>
              <a:rPr lang="en-US" b="1" dirty="0"/>
              <a:t> </a:t>
            </a:r>
            <a:r>
              <a:rPr lang="en-US" b="1" dirty="0" err="1"/>
              <a:t>kahi</a:t>
            </a:r>
            <a:r>
              <a:rPr lang="en-US" b="1" dirty="0"/>
              <a:t> </a:t>
            </a:r>
            <a:r>
              <a:rPr lang="en-US" b="1" dirty="0" err="1"/>
              <a:t>tangc</a:t>
            </a:r>
            <a:r>
              <a:rPr lang="en-US" b="1" dirty="0"/>
              <a:t> </a:t>
            </a:r>
            <a:r>
              <a:rPr lang="en-US" b="1" dirty="0" err="1"/>
              <a:t>duanc</a:t>
            </a:r>
            <a:r>
              <a:rPr lang="en-US" b="1" dirty="0"/>
              <a:t> </a:t>
            </a:r>
            <a:r>
              <a:rPr lang="en-US" b="1" dirty="0" err="1"/>
              <a:t>lou</a:t>
            </a:r>
            <a:r>
              <a:rPr lang="en-US" b="1" dirty="0"/>
              <a:t> o. </a:t>
            </a:r>
            <a:r>
              <a:rPr lang="en-US" b="1" dirty="0" err="1"/>
              <a:t>Ningtow</a:t>
            </a:r>
            <a:r>
              <a:rPr lang="en-US" b="1" dirty="0"/>
              <a:t> o, </a:t>
            </a:r>
            <a:r>
              <a:rPr lang="en-US" b="1" dirty="0" err="1"/>
              <a:t>Kabamv</a:t>
            </a:r>
            <a:r>
              <a:rPr lang="en-US" b="1" dirty="0"/>
              <a:t> </a:t>
            </a:r>
            <a:r>
              <a:rPr lang="en-US" b="1" dirty="0" err="1"/>
              <a:t>zanc</a:t>
            </a:r>
            <a:r>
              <a:rPr lang="en-US" b="1" dirty="0"/>
              <a:t> </a:t>
            </a:r>
            <a:r>
              <a:rPr lang="en-US" b="1" dirty="0" err="1"/>
              <a:t>hamhna</a:t>
            </a:r>
            <a:r>
              <a:rPr lang="en-US" b="1" dirty="0"/>
              <a:t>, </a:t>
            </a:r>
            <a:r>
              <a:rPr lang="en-US" b="1" dirty="0" err="1"/>
              <a:t>reyliangmei</a:t>
            </a:r>
            <a:r>
              <a:rPr lang="en-US" b="1" dirty="0"/>
              <a:t> lat </a:t>
            </a:r>
            <a:r>
              <a:rPr lang="en-US" b="1" dirty="0" err="1"/>
              <a:t>hiak</a:t>
            </a:r>
            <a:r>
              <a:rPr lang="en-US" b="1" dirty="0"/>
              <a:t> </a:t>
            </a:r>
            <a:r>
              <a:rPr lang="en-US" b="1" dirty="0" err="1"/>
              <a:t>natei</a:t>
            </a:r>
            <a:r>
              <a:rPr lang="en-US" b="1" dirty="0"/>
              <a:t> de…</a:t>
            </a:r>
            <a:r>
              <a:rPr lang="en-US" b="1" dirty="0" err="1"/>
              <a:t>latkaeng</a:t>
            </a:r>
            <a:r>
              <a:rPr lang="en-US" b="1" dirty="0"/>
              <a:t> </a:t>
            </a:r>
            <a:r>
              <a:rPr lang="en-US" b="1" dirty="0" err="1"/>
              <a:t>guay</a:t>
            </a:r>
            <a:r>
              <a:rPr lang="en-US" b="1" dirty="0"/>
              <a:t> </a:t>
            </a:r>
            <a:r>
              <a:rPr lang="en-US" b="1" dirty="0" err="1"/>
              <a:t>tei</a:t>
            </a:r>
            <a:r>
              <a:rPr lang="en-US" b="1" dirty="0"/>
              <a:t> </a:t>
            </a:r>
            <a:r>
              <a:rPr lang="en-US" b="1" dirty="0" err="1"/>
              <a:t>hamh</a:t>
            </a:r>
            <a:r>
              <a:rPr lang="en-US" b="1" dirty="0"/>
              <a:t> e. </a:t>
            </a:r>
            <a:r>
              <a:rPr lang="en-US" b="1" dirty="0" err="1"/>
              <a:t>Mitei</a:t>
            </a:r>
            <a:r>
              <a:rPr lang="en-US" b="1" dirty="0"/>
              <a:t> </a:t>
            </a:r>
            <a:r>
              <a:rPr lang="en-US" b="1" dirty="0" err="1"/>
              <a:t>rui</a:t>
            </a:r>
            <a:r>
              <a:rPr lang="en-US" b="1" dirty="0"/>
              <a:t> </a:t>
            </a:r>
            <a:r>
              <a:rPr lang="en-US" b="1" dirty="0" err="1"/>
              <a:t>nang</a:t>
            </a:r>
            <a:r>
              <a:rPr lang="en-US" b="1" dirty="0"/>
              <a:t> </a:t>
            </a:r>
            <a:r>
              <a:rPr lang="en-US" b="1" dirty="0" err="1"/>
              <a:t>makumhtow</a:t>
            </a:r>
            <a:r>
              <a:rPr lang="en-US" b="1" dirty="0"/>
              <a:t> gay </a:t>
            </a:r>
            <a:r>
              <a:rPr lang="en-US" b="1" dirty="0" err="1"/>
              <a:t>khang</a:t>
            </a:r>
            <a:r>
              <a:rPr lang="en-US" b="1" dirty="0"/>
              <a:t> </a:t>
            </a:r>
            <a:r>
              <a:rPr lang="en-US" b="1" dirty="0" err="1"/>
              <a:t>nkhavlou</a:t>
            </a:r>
            <a:r>
              <a:rPr lang="en-US" b="1" dirty="0"/>
              <a:t> </a:t>
            </a:r>
            <a:r>
              <a:rPr lang="en-US" b="1" dirty="0" err="1"/>
              <a:t>pwni</a:t>
            </a:r>
            <a:r>
              <a:rPr lang="en-US" b="1" dirty="0"/>
              <a:t>. </a:t>
            </a:r>
            <a:endParaRPr lang="en-IN" dirty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24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MD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twna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nzat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karuc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kwn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khou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hylou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o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…</a:t>
            </a: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...</a:t>
            </a:r>
            <a:r>
              <a:rPr lang="en-US" sz="1200" b="1" kern="1200" dirty="0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 ...ED </a:t>
            </a:r>
            <a:r>
              <a:rPr lang="en-US" sz="1200" b="1" kern="1200" dirty="0" err="1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twna</a:t>
            </a:r>
            <a:r>
              <a:rPr lang="en-US" sz="1200" b="1" kern="1200" dirty="0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builuangv</a:t>
            </a:r>
            <a:r>
              <a:rPr lang="en-US" sz="1200" b="1" kern="1200" dirty="0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daeng</a:t>
            </a:r>
            <a:r>
              <a:rPr lang="en-US" sz="1200" b="1" kern="1200" dirty="0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hylou</a:t>
            </a:r>
            <a:r>
              <a:rPr lang="en-US" sz="1200" b="1" kern="1200" dirty="0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 o.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..</a:t>
            </a:r>
          </a:p>
        </p:txBody>
      </p:sp>
      <p:sp>
        <p:nvSpPr>
          <p:cNvPr id="104450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433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Ntauthu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…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Miguay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kazaeng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. 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Reynungc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Neihpat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Daeng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Dic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hiak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chada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pwni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the</a:t>
            </a:r>
            <a:r>
              <a:rPr lang="en-US" altLang="ja-JP" b="1" dirty="0">
                <a:latin typeface="Times" charset="0"/>
                <a:ea typeface="ＭＳ Ｐゴシック" charset="0"/>
                <a:cs typeface="ＭＳ Ｐゴシック" charset="0"/>
              </a:rPr>
              <a:t>...</a:t>
            </a:r>
          </a:p>
          <a:p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Kumna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nangrana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tuang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dic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hiak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synswna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Baibal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ruanvry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dai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tuang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luanv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kasuih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puni</a:t>
            </a:r>
            <a:r>
              <a:rPr lang="en-US" altLang="ja-JP" b="1" dirty="0">
                <a:latin typeface="Times" charset="0"/>
                <a:ea typeface="ＭＳ Ｐゴシック" charset="0"/>
                <a:cs typeface="ＭＳ Ｐゴシック" charset="0"/>
              </a:rPr>
              <a:t>...</a:t>
            </a:r>
            <a:r>
              <a:rPr lang="en-US" altLang="ja-JP" b="1" dirty="0" err="1">
                <a:latin typeface="Times" charset="0"/>
                <a:ea typeface="ＭＳ Ｐゴシック" charset="0"/>
                <a:cs typeface="ＭＳ Ｐゴシック" charset="0"/>
              </a:rPr>
              <a:t>phaykaam</a:t>
            </a:r>
            <a:r>
              <a:rPr lang="en-US" altLang="ja-JP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b="1" dirty="0" err="1">
                <a:latin typeface="Times" charset="0"/>
                <a:ea typeface="ＭＳ Ｐゴシック" charset="0"/>
                <a:cs typeface="ＭＳ Ｐゴシック" charset="0"/>
              </a:rPr>
              <a:t>kathuic</a:t>
            </a:r>
            <a:r>
              <a:rPr lang="en-US" altLang="ja-JP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b="1" dirty="0" err="1">
                <a:latin typeface="Times" charset="0"/>
                <a:ea typeface="ＭＳ Ｐゴシック" charset="0"/>
                <a:cs typeface="ＭＳ Ｐゴシック" charset="0"/>
              </a:rPr>
              <a:t>tei</a:t>
            </a:r>
            <a:r>
              <a:rPr lang="en-US" altLang="ja-JP" b="1" dirty="0">
                <a:latin typeface="Times" charset="0"/>
                <a:ea typeface="ＭＳ Ｐゴシック" charset="0"/>
                <a:cs typeface="ＭＳ Ｐゴシック" charset="0"/>
              </a:rPr>
              <a:t>...</a:t>
            </a:r>
          </a:p>
          <a:p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////	...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mihei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kumcna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…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kakaam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khat-khat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swna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kadai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swmei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paryriang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langv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laanc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ndauh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pwni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.</a:t>
            </a:r>
          </a:p>
          <a:p>
            <a:endParaRPr lang="en-US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649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…</a:t>
            </a:r>
            <a:r>
              <a:rPr lang="en-US" sz="1200" b="1" kern="1200" dirty="0" err="1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khatni</a:t>
            </a:r>
            <a:r>
              <a:rPr lang="en-US" sz="1200" b="1" kern="1200" dirty="0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 PD </a:t>
            </a:r>
            <a:r>
              <a:rPr lang="en-US" sz="1200" b="1" kern="1200" dirty="0" err="1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twna</a:t>
            </a:r>
            <a:r>
              <a:rPr lang="en-US" sz="1200" b="1" kern="1200" dirty="0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nzat</a:t>
            </a:r>
            <a:r>
              <a:rPr lang="en-US" sz="1200" b="1" kern="1200" dirty="0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kabangc</a:t>
            </a:r>
            <a:r>
              <a:rPr lang="en-US" sz="1200" b="1" kern="1200" dirty="0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lungc</a:t>
            </a:r>
            <a:r>
              <a:rPr lang="en-US" sz="1200" b="1" kern="1200" dirty="0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lou</a:t>
            </a:r>
            <a:r>
              <a:rPr lang="en-US" sz="1200" b="1" kern="1200" dirty="0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 o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.</a:t>
            </a: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85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Mi lat-</a:t>
            </a:r>
            <a:r>
              <a:rPr lang="en-US" sz="1200" b="1" kern="1200" dirty="0" err="1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hiaknunc</a:t>
            </a:r>
            <a:r>
              <a:rPr lang="en-US" sz="1200" b="1" kern="1200" dirty="0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dinhmei</a:t>
            </a:r>
            <a:r>
              <a:rPr lang="en-US" sz="1200" b="1" kern="1200" dirty="0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latkaengnunc</a:t>
            </a:r>
            <a:r>
              <a:rPr lang="en-US" sz="1200" b="1" kern="1200" dirty="0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kiu</a:t>
            </a:r>
            <a:r>
              <a:rPr lang="en-US" sz="1200" b="1" kern="1200" dirty="0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thu</a:t>
            </a:r>
            <a:r>
              <a:rPr lang="en-US" sz="1200" b="1" kern="1200" dirty="0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 MEDITERRANEAN DUIPUI...EUPHRATES DUITHUAK...</a:t>
            </a:r>
            <a:r>
              <a:rPr lang="en-US" sz="1200" b="1" kern="1200" dirty="0" err="1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khatni</a:t>
            </a:r>
            <a:r>
              <a:rPr lang="en-US" sz="1200" b="1" kern="1200" dirty="0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 PERSIA DICKAK e. </a:t>
            </a:r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1059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Mbaibiak</a:t>
            </a:r>
            <a:r>
              <a:rPr lang="en-US" sz="1200" b="1" kern="1200" dirty="0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kabangc</a:t>
            </a:r>
            <a:r>
              <a:rPr lang="en-US" sz="1200" b="1" kern="1200" dirty="0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achaw</a:t>
            </a:r>
            <a:r>
              <a:rPr lang="en-US" sz="1200" b="1" kern="1200" dirty="0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nukuanc</a:t>
            </a:r>
            <a:r>
              <a:rPr lang="en-US" sz="1200" b="1" kern="1200" dirty="0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luihmei</a:t>
            </a:r>
            <a:r>
              <a:rPr lang="en-US" sz="1200" b="1" kern="1200" dirty="0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maeng</a:t>
            </a:r>
            <a:r>
              <a:rPr lang="en-US" sz="1200" b="1" kern="1200" dirty="0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hiak</a:t>
            </a:r>
            <a:r>
              <a:rPr lang="en-US" sz="1200" b="1" kern="1200" dirty="0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 o. </a:t>
            </a:r>
            <a:endParaRPr lang="en-IN" sz="1200" kern="1200" dirty="0">
              <a:solidFill>
                <a:schemeClr val="tx1"/>
              </a:solidFill>
              <a:latin typeface="Times" pitchFamily="-110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1264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Nukuanc</a:t>
            </a:r>
            <a:r>
              <a:rPr lang="en-US" sz="1200" b="1" kern="1200" dirty="0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lungc</a:t>
            </a:r>
            <a:r>
              <a:rPr lang="en-US" sz="1200" b="1" kern="1200" dirty="0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, HD </a:t>
            </a:r>
            <a:r>
              <a:rPr lang="en-US" sz="1200" b="1" kern="1200" dirty="0" err="1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twna</a:t>
            </a:r>
            <a:r>
              <a:rPr lang="en-US" sz="1200" b="1" kern="1200" dirty="0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 HAENGHMEI DUIPUI </a:t>
            </a:r>
            <a:r>
              <a:rPr lang="en-US" sz="1200" b="1" kern="1200" dirty="0" err="1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khang</a:t>
            </a:r>
            <a:r>
              <a:rPr lang="en-US" sz="1200" b="1" kern="1200" dirty="0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hy</a:t>
            </a:r>
            <a:r>
              <a:rPr lang="en-US" sz="1200" b="1" kern="1200" dirty="0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 o.</a:t>
            </a:r>
            <a:endParaRPr lang="en-IN" sz="1200" kern="1200" dirty="0">
              <a:solidFill>
                <a:schemeClr val="tx1"/>
              </a:solidFill>
              <a:latin typeface="Times" pitchFamily="-110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1469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Heitangv</a:t>
            </a:r>
            <a:r>
              <a:rPr lang="en-US" sz="1200" b="1" kern="1200" dirty="0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builuang</a:t>
            </a:r>
            <a:r>
              <a:rPr lang="en-US" sz="1200" b="1" kern="1200" dirty="0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nkuanmei</a:t>
            </a:r>
            <a:r>
              <a:rPr lang="en-US" sz="1200" b="1" kern="1200" dirty="0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bangc</a:t>
            </a:r>
            <a:r>
              <a:rPr lang="en-US" sz="1200" b="1" kern="1200" dirty="0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raph</a:t>
            </a:r>
            <a:r>
              <a:rPr lang="en-US" sz="1200" b="1" kern="1200" dirty="0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ngangh</a:t>
            </a:r>
            <a:r>
              <a:rPr lang="en-US" sz="1200" b="1" kern="1200" dirty="0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tho</a:t>
            </a:r>
            <a:r>
              <a:rPr lang="en-US" sz="1200" b="1" kern="1200" dirty="0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.  </a:t>
            </a:r>
            <a:r>
              <a:rPr lang="en-US" sz="1200" b="1" kern="1200" dirty="0" err="1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Nzuanghmei</a:t>
            </a:r>
            <a:r>
              <a:rPr lang="en-US" sz="1200" b="1" kern="1200" dirty="0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 guy </a:t>
            </a:r>
            <a:r>
              <a:rPr lang="en-US" sz="1200" b="1" kern="1200" dirty="0" err="1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kanei</a:t>
            </a:r>
            <a:r>
              <a:rPr lang="en-US" sz="1200" b="1" kern="1200" dirty="0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hiaklou</a:t>
            </a:r>
            <a:r>
              <a:rPr lang="en-US" sz="1200" b="1" kern="1200" dirty="0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tho</a:t>
            </a:r>
            <a:r>
              <a:rPr lang="en-US" sz="1200" b="1" kern="1200" dirty="0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...</a:t>
            </a:r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1673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…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nthiamvmei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tei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…</a:t>
            </a: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187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...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Daicmaihmei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ruc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khou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...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khatni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kachaeng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akhat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miguy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tatei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zai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kariulou</a:t>
            </a:r>
            <a:r>
              <a:rPr lang="en-US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err="1">
                <a:latin typeface="Times" charset="0"/>
                <a:ea typeface="ＭＳ Ｐゴシック" charset="0"/>
                <a:cs typeface="ＭＳ Ｐゴシック" charset="0"/>
              </a:rPr>
              <a:t>khang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…</a:t>
            </a: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208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Nthiamvmei</a:t>
            </a:r>
            <a:r>
              <a:rPr lang="en-US" sz="1200" b="1" kern="1200" dirty="0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 guy </a:t>
            </a:r>
            <a:r>
              <a:rPr lang="en-US" sz="1200" b="1" kern="1200" dirty="0" err="1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daeng</a:t>
            </a:r>
            <a:r>
              <a:rPr lang="en-US" sz="1200" b="1" kern="1200" dirty="0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...GZ </a:t>
            </a:r>
            <a:r>
              <a:rPr lang="en-US" sz="1200" b="1" kern="1200" dirty="0" err="1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twna</a:t>
            </a:r>
            <a:r>
              <a:rPr lang="en-US" sz="1200" b="1" kern="1200" dirty="0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 GALILEE ZEICLAT </a:t>
            </a:r>
            <a:r>
              <a:rPr lang="en-US" sz="1200" b="1" kern="1200" dirty="0" err="1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khang</a:t>
            </a:r>
            <a:r>
              <a:rPr lang="en-US" sz="1200" b="1" kern="1200" dirty="0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hy</a:t>
            </a:r>
            <a:r>
              <a:rPr lang="en-US" sz="1200" b="1" kern="1200" dirty="0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 o.</a:t>
            </a:r>
            <a:endParaRPr lang="en-IN" sz="1200" kern="1200" dirty="0">
              <a:solidFill>
                <a:schemeClr val="tx1"/>
              </a:solidFill>
              <a:latin typeface="Times" pitchFamily="-110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228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Daicmaihmei</a:t>
            </a:r>
            <a:r>
              <a:rPr lang="en-US" sz="1200" b="1" kern="1200" dirty="0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 guy </a:t>
            </a:r>
            <a:r>
              <a:rPr lang="en-US" sz="1200" b="1" kern="1200" dirty="0" err="1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, TD </a:t>
            </a:r>
            <a:r>
              <a:rPr lang="en-US" sz="1200" b="1" kern="1200" dirty="0" err="1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twna</a:t>
            </a:r>
            <a:r>
              <a:rPr lang="en-US" sz="1200" b="1" kern="1200" dirty="0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 THEIHMEI DUIPUI </a:t>
            </a:r>
            <a:r>
              <a:rPr lang="en-US" sz="1200" b="1" kern="1200" dirty="0" err="1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khang</a:t>
            </a:r>
            <a:r>
              <a:rPr lang="en-US" sz="1200" b="1" kern="1200" dirty="0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hy</a:t>
            </a:r>
            <a:r>
              <a:rPr lang="en-US" sz="1200" b="1" kern="1200" dirty="0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 o.</a:t>
            </a:r>
            <a:endParaRPr lang="en-IN" sz="1200" kern="1200" dirty="0">
              <a:solidFill>
                <a:schemeClr val="tx1"/>
              </a:solidFill>
              <a:latin typeface="Times" pitchFamily="-110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2493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Kaguynei</a:t>
            </a:r>
            <a:r>
              <a:rPr lang="en-US" sz="1200" b="1" kern="1200" dirty="0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ta</a:t>
            </a:r>
            <a:r>
              <a:rPr lang="en-US" sz="1200" b="1" kern="1200" dirty="0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tikariumei</a:t>
            </a:r>
            <a:r>
              <a:rPr lang="en-US" sz="1200" b="1" kern="1200" dirty="0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duimei</a:t>
            </a:r>
            <a:r>
              <a:rPr lang="en-US" sz="1200" b="1" kern="1200" dirty="0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hiak</a:t>
            </a:r>
            <a:r>
              <a:rPr lang="en-US" sz="1200" b="1" kern="1200" dirty="0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...</a:t>
            </a:r>
            <a:r>
              <a:rPr lang="en-US" sz="1200" b="1" kern="1200" dirty="0" err="1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kazanc</a:t>
            </a:r>
            <a:r>
              <a:rPr lang="en-US" sz="1200" b="1" kern="1200" dirty="0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tatmei</a:t>
            </a:r>
            <a:r>
              <a:rPr lang="en-US" sz="1200" b="1" kern="1200" dirty="0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 JORDAN DUITHUAK e.</a:t>
            </a:r>
            <a:endParaRPr lang="en-IN" sz="1200" kern="1200" dirty="0">
              <a:solidFill>
                <a:schemeClr val="tx1"/>
              </a:solidFill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r>
              <a:rPr lang="en-US" sz="1200" b="1" kern="1200" dirty="0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////	…</a:t>
            </a:r>
            <a:r>
              <a:rPr lang="en-US" sz="1200" b="1" kern="1200" dirty="0" err="1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Duipumc</a:t>
            </a:r>
            <a:r>
              <a:rPr lang="en-US" sz="1200" b="1" kern="1200" dirty="0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charuk</a:t>
            </a:r>
            <a:r>
              <a:rPr lang="en-US" sz="1200" b="1" kern="1200" dirty="0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lev</a:t>
            </a:r>
            <a:r>
              <a:rPr lang="en-US" sz="1200" b="1" kern="1200" dirty="0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duithuak</a:t>
            </a:r>
            <a:r>
              <a:rPr lang="en-US" sz="1200" b="1" kern="1200" dirty="0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akhat</a:t>
            </a:r>
            <a:r>
              <a:rPr lang="en-US" sz="1200" b="1" kern="1200" dirty="0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...MEDITERRANEAN DUIPUI,  EUPHRATES DUITHUAK, PERSIA DUIKAK,  HAENGHMEI DUIPUI,  GALILEE ZEICLAT,  THEIHMEI DUIPUI, </a:t>
            </a:r>
            <a:r>
              <a:rPr lang="en-US" sz="1200" b="1" kern="1200" dirty="0" err="1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khatni</a:t>
            </a:r>
            <a:r>
              <a:rPr lang="en-US" sz="1200" b="1" kern="1200" dirty="0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 JORDAN DUITHUAK </a:t>
            </a:r>
            <a:r>
              <a:rPr lang="en-US" sz="1200" b="1" kern="1200" dirty="0" err="1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kanei</a:t>
            </a:r>
            <a:r>
              <a:rPr lang="en-US" sz="1200" b="1" kern="1200" dirty="0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ta</a:t>
            </a:r>
            <a:r>
              <a:rPr lang="en-US" sz="1200" b="1" kern="1200" dirty="0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tikariumei</a:t>
            </a:r>
            <a:r>
              <a:rPr lang="en-US" sz="1200" b="1" kern="1200" dirty="0">
                <a:solidFill>
                  <a:schemeClr val="tx1"/>
                </a:solidFill>
                <a:latin typeface="Times" pitchFamily="-110" charset="0"/>
                <a:ea typeface="ＭＳ Ｐゴシック" charset="-128"/>
                <a:cs typeface="ＭＳ Ｐゴシック" charset="-128"/>
              </a:rPr>
              <a:t>.</a:t>
            </a:r>
            <a:endParaRPr lang="en-IN" sz="1200" kern="1200" dirty="0">
              <a:solidFill>
                <a:schemeClr val="tx1"/>
              </a:solidFill>
              <a:latin typeface="Times" pitchFamily="-110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Satra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baansinbuk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tuang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kathai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nkhavmei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kasing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3A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lev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3B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rui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hiakloumakmei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chepaek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nunc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tipwni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</a:p>
          <a:p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Synswna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dih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hiak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kasiamh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.  </a:t>
            </a:r>
          </a:p>
          <a:p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Heizaengrui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nzianlouna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baansinbuk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rui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chepaek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akhat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laatho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...</a:t>
            </a:r>
          </a:p>
          <a:p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Heitangv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sin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mphaihlou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tho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...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kasaeng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biak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kadip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liang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guai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lou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o…</a:t>
            </a:r>
          </a:p>
          <a:p>
            <a:endParaRPr lang="en-US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 dirty="0" err="1"/>
              <a:t>Ntauthu</a:t>
            </a:r>
            <a:r>
              <a:rPr lang="en-US" b="1" dirty="0"/>
              <a:t> </a:t>
            </a:r>
            <a:r>
              <a:rPr lang="en-US" b="1" dirty="0" err="1"/>
              <a:t>kadic</a:t>
            </a:r>
            <a:r>
              <a:rPr lang="en-US" b="1" dirty="0"/>
              <a:t> </a:t>
            </a:r>
            <a:r>
              <a:rPr lang="en-US" b="1" dirty="0" err="1"/>
              <a:t>biak</a:t>
            </a:r>
            <a:r>
              <a:rPr lang="en-US" b="1" dirty="0"/>
              <a:t> </a:t>
            </a:r>
            <a:r>
              <a:rPr lang="en-US" b="1" dirty="0" err="1"/>
              <a:t>ziangrih</a:t>
            </a:r>
            <a:r>
              <a:rPr lang="en-US" b="1" dirty="0"/>
              <a:t> </a:t>
            </a:r>
            <a:r>
              <a:rPr lang="en-US" b="1" dirty="0" err="1"/>
              <a:t>kho</a:t>
            </a:r>
            <a:r>
              <a:rPr lang="en-US" b="1" dirty="0"/>
              <a:t>…</a:t>
            </a:r>
            <a:r>
              <a:rPr lang="en-US" b="1" dirty="0" err="1"/>
              <a:t>Dih</a:t>
            </a:r>
            <a:r>
              <a:rPr lang="en-US" b="1" dirty="0"/>
              <a:t> </a:t>
            </a:r>
            <a:r>
              <a:rPr lang="en-US" b="1" dirty="0" err="1"/>
              <a:t>hiak</a:t>
            </a:r>
            <a:r>
              <a:rPr lang="en-US" b="1" dirty="0"/>
              <a:t> </a:t>
            </a:r>
            <a:r>
              <a:rPr lang="en-US" b="1" dirty="0" err="1"/>
              <a:t>tuang</a:t>
            </a:r>
            <a:r>
              <a:rPr lang="en-US" b="1" dirty="0"/>
              <a:t> </a:t>
            </a:r>
            <a:r>
              <a:rPr lang="en-US" b="1" dirty="0" err="1"/>
              <a:t>karucliang</a:t>
            </a:r>
            <a:r>
              <a:rPr lang="en-US" b="1" dirty="0"/>
              <a:t>, </a:t>
            </a:r>
            <a:r>
              <a:rPr lang="en-US" b="1" dirty="0" err="1"/>
              <a:t>che</a:t>
            </a:r>
            <a:r>
              <a:rPr lang="en-US" b="1" dirty="0"/>
              <a:t> </a:t>
            </a:r>
            <a:r>
              <a:rPr lang="en-US" b="1" dirty="0" err="1"/>
              <a:t>khou</a:t>
            </a:r>
            <a:r>
              <a:rPr lang="en-US" b="1" dirty="0"/>
              <a:t> </a:t>
            </a:r>
            <a:r>
              <a:rPr lang="en-US" b="1" dirty="0" err="1"/>
              <a:t>dihpy-dihba</a:t>
            </a:r>
            <a:r>
              <a:rPr lang="en-US" b="1" dirty="0"/>
              <a:t> </a:t>
            </a:r>
            <a:r>
              <a:rPr lang="en-US" b="1" dirty="0" err="1"/>
              <a:t>luang</a:t>
            </a:r>
            <a:r>
              <a:rPr lang="en-US" b="1" dirty="0"/>
              <a:t> </a:t>
            </a:r>
            <a:r>
              <a:rPr lang="en-US" b="1" dirty="0" err="1"/>
              <a:t>khou</a:t>
            </a:r>
            <a:r>
              <a:rPr lang="en-US" b="1" dirty="0"/>
              <a:t> </a:t>
            </a:r>
            <a:r>
              <a:rPr lang="en-US" b="1" dirty="0" err="1"/>
              <a:t>tei</a:t>
            </a:r>
            <a:r>
              <a:rPr lang="en-US" b="1" dirty="0"/>
              <a:t>, KABAMV 10 </a:t>
            </a:r>
            <a:r>
              <a:rPr lang="en-US" b="1" dirty="0" err="1"/>
              <a:t>twna</a:t>
            </a:r>
            <a:r>
              <a:rPr lang="en-US" b="1" dirty="0"/>
              <a:t> </a:t>
            </a:r>
            <a:r>
              <a:rPr lang="en-US" b="1" dirty="0" err="1"/>
              <a:t>hy</a:t>
            </a:r>
            <a:r>
              <a:rPr lang="en-US" b="1" dirty="0"/>
              <a:t> </a:t>
            </a:r>
            <a:r>
              <a:rPr lang="en-US" b="1" dirty="0" err="1"/>
              <a:t>khang</a:t>
            </a:r>
            <a:r>
              <a:rPr lang="en-US" b="1" dirty="0"/>
              <a:t> e. </a:t>
            </a:r>
            <a:endParaRPr lang="en-IN" dirty="0"/>
          </a:p>
        </p:txBody>
      </p:sp>
      <p:sp>
        <p:nvSpPr>
          <p:cNvPr id="126978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290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 dirty="0" err="1"/>
              <a:t>Mibangc</a:t>
            </a:r>
            <a:r>
              <a:rPr lang="en-US" b="1" dirty="0"/>
              <a:t> </a:t>
            </a:r>
            <a:r>
              <a:rPr lang="en-US" b="1" dirty="0" err="1"/>
              <a:t>khou</a:t>
            </a:r>
            <a:r>
              <a:rPr lang="en-US" b="1" dirty="0"/>
              <a:t>, </a:t>
            </a:r>
            <a:r>
              <a:rPr lang="en-US" b="1" dirty="0" err="1"/>
              <a:t>dihpy-dihba</a:t>
            </a:r>
            <a:r>
              <a:rPr lang="en-US" b="1" dirty="0"/>
              <a:t> </a:t>
            </a:r>
            <a:r>
              <a:rPr lang="en-US" b="1" dirty="0" err="1"/>
              <a:t>luang</a:t>
            </a:r>
            <a:r>
              <a:rPr lang="en-US" b="1" dirty="0"/>
              <a:t> </a:t>
            </a:r>
            <a:r>
              <a:rPr lang="en-US" b="1" dirty="0" err="1"/>
              <a:t>nzatbiak</a:t>
            </a:r>
            <a:r>
              <a:rPr lang="en-US" b="1" dirty="0"/>
              <a:t>, </a:t>
            </a:r>
            <a:r>
              <a:rPr lang="en-US" b="1" dirty="0" err="1"/>
              <a:t>kasing</a:t>
            </a:r>
            <a:r>
              <a:rPr lang="en-US" b="1" dirty="0"/>
              <a:t> 4 </a:t>
            </a:r>
            <a:r>
              <a:rPr lang="en-US" b="1" dirty="0" err="1"/>
              <a:t>lev</a:t>
            </a:r>
            <a:r>
              <a:rPr lang="en-US" b="1" dirty="0"/>
              <a:t> </a:t>
            </a:r>
            <a:r>
              <a:rPr lang="en-US" b="1" dirty="0" err="1"/>
              <a:t>luhpai</a:t>
            </a:r>
            <a:r>
              <a:rPr lang="en-US" b="1" dirty="0"/>
              <a:t> </a:t>
            </a:r>
            <a:r>
              <a:rPr lang="en-US" b="1" dirty="0" err="1"/>
              <a:t>neihpat</a:t>
            </a:r>
            <a:r>
              <a:rPr lang="en-US" b="1" dirty="0"/>
              <a:t> </a:t>
            </a:r>
            <a:r>
              <a:rPr lang="en-US" b="1" dirty="0" err="1"/>
              <a:t>biak</a:t>
            </a:r>
            <a:r>
              <a:rPr lang="en-US" b="1" dirty="0"/>
              <a:t> </a:t>
            </a:r>
            <a:r>
              <a:rPr lang="en-US" b="1" dirty="0" err="1"/>
              <a:t>tisouclou</a:t>
            </a:r>
            <a:r>
              <a:rPr lang="en-US" b="1" dirty="0"/>
              <a:t> o. </a:t>
            </a:r>
            <a:endParaRPr lang="en-IN" dirty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 dirty="0" err="1"/>
              <a:t>Mbaibiak</a:t>
            </a:r>
            <a:r>
              <a:rPr lang="en-US" b="1" dirty="0"/>
              <a:t> </a:t>
            </a:r>
            <a:r>
              <a:rPr lang="en-US" b="1" dirty="0" err="1"/>
              <a:t>rui</a:t>
            </a:r>
            <a:r>
              <a:rPr lang="en-US" b="1" dirty="0"/>
              <a:t>, </a:t>
            </a:r>
            <a:r>
              <a:rPr lang="en-US" b="1" dirty="0" err="1"/>
              <a:t>kasing</a:t>
            </a:r>
            <a:r>
              <a:rPr lang="en-US" b="1" dirty="0"/>
              <a:t> 6 </a:t>
            </a:r>
            <a:r>
              <a:rPr lang="en-US" b="1" dirty="0" err="1"/>
              <a:t>lev</a:t>
            </a:r>
            <a:r>
              <a:rPr lang="en-US" b="1" dirty="0"/>
              <a:t> </a:t>
            </a:r>
            <a:r>
              <a:rPr lang="en-US" b="1" dirty="0" err="1"/>
              <a:t>luhpai</a:t>
            </a:r>
            <a:r>
              <a:rPr lang="en-US" b="1" baseline="0" dirty="0"/>
              <a:t> </a:t>
            </a:r>
            <a:r>
              <a:rPr lang="en-US" b="1" dirty="0" err="1"/>
              <a:t>mbaibiak</a:t>
            </a:r>
            <a:r>
              <a:rPr lang="en-US" b="1" dirty="0"/>
              <a:t> </a:t>
            </a:r>
            <a:r>
              <a:rPr lang="en-US" b="1" dirty="0" err="1"/>
              <a:t>souclou</a:t>
            </a:r>
            <a:r>
              <a:rPr lang="en-US" b="1" dirty="0"/>
              <a:t> </a:t>
            </a:r>
            <a:r>
              <a:rPr lang="en-US" b="1" dirty="0" err="1"/>
              <a:t>khang</a:t>
            </a:r>
            <a:r>
              <a:rPr lang="en-US" b="1" dirty="0"/>
              <a:t>. </a:t>
            </a:r>
            <a:endParaRPr lang="en-IN" dirty="0"/>
          </a:p>
        </p:txBody>
      </p:sp>
      <p:sp>
        <p:nvSpPr>
          <p:cNvPr id="131074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331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 dirty="0" err="1"/>
              <a:t>Neihpat</a:t>
            </a:r>
            <a:r>
              <a:rPr lang="en-US" b="1" dirty="0"/>
              <a:t> </a:t>
            </a:r>
            <a:r>
              <a:rPr lang="en-US" b="1" dirty="0" err="1"/>
              <a:t>biak</a:t>
            </a:r>
            <a:r>
              <a:rPr lang="en-US" b="1" dirty="0"/>
              <a:t> , Euphrates </a:t>
            </a:r>
            <a:r>
              <a:rPr lang="en-US" b="1" dirty="0" err="1"/>
              <a:t>Duithuak</a:t>
            </a:r>
            <a:r>
              <a:rPr lang="en-US" b="1" dirty="0"/>
              <a:t> </a:t>
            </a:r>
            <a:r>
              <a:rPr lang="en-US" b="1" dirty="0" err="1"/>
              <a:t>muangv</a:t>
            </a:r>
            <a:r>
              <a:rPr lang="en-US" b="1" dirty="0"/>
              <a:t> </a:t>
            </a:r>
            <a:r>
              <a:rPr lang="en-US" b="1" dirty="0" err="1"/>
              <a:t>daeng</a:t>
            </a:r>
            <a:r>
              <a:rPr lang="en-US" b="1" dirty="0"/>
              <a:t> </a:t>
            </a:r>
            <a:r>
              <a:rPr lang="en-US" b="1" dirty="0" err="1"/>
              <a:t>khou</a:t>
            </a:r>
            <a:r>
              <a:rPr lang="en-US" b="1" dirty="0"/>
              <a:t>, “U” </a:t>
            </a:r>
            <a:r>
              <a:rPr lang="en-US" b="1" dirty="0" err="1"/>
              <a:t>twna</a:t>
            </a:r>
            <a:r>
              <a:rPr lang="en-US" b="1" dirty="0"/>
              <a:t>...</a:t>
            </a:r>
            <a:r>
              <a:rPr lang="en-US" b="1" dirty="0" err="1"/>
              <a:t>Chaldeemei</a:t>
            </a:r>
            <a:r>
              <a:rPr lang="en-US" b="1" dirty="0"/>
              <a:t> UR </a:t>
            </a:r>
            <a:r>
              <a:rPr lang="en-US" b="1" dirty="0" err="1"/>
              <a:t>khang</a:t>
            </a:r>
            <a:r>
              <a:rPr lang="en-US" b="1" dirty="0"/>
              <a:t> </a:t>
            </a:r>
            <a:r>
              <a:rPr lang="en-US" b="1" dirty="0" err="1"/>
              <a:t>hy</a:t>
            </a:r>
            <a:r>
              <a:rPr lang="en-US" b="1" dirty="0"/>
              <a:t> o.  </a:t>
            </a:r>
            <a:r>
              <a:rPr lang="en-US" b="1" dirty="0" err="1"/>
              <a:t>Ningtow</a:t>
            </a:r>
            <a:r>
              <a:rPr lang="en-US" b="1" dirty="0"/>
              <a:t> </a:t>
            </a:r>
            <a:r>
              <a:rPr lang="en-US" b="1" dirty="0" err="1"/>
              <a:t>kaluaihlou</a:t>
            </a:r>
            <a:r>
              <a:rPr lang="en-US" b="1" dirty="0"/>
              <a:t> o, </a:t>
            </a:r>
            <a:r>
              <a:rPr lang="en-US" b="1" dirty="0" err="1"/>
              <a:t>latkaeng</a:t>
            </a:r>
            <a:r>
              <a:rPr lang="en-US" b="1" dirty="0"/>
              <a:t> </a:t>
            </a:r>
            <a:r>
              <a:rPr lang="en-US" b="1" dirty="0" err="1"/>
              <a:t>tuang</a:t>
            </a:r>
            <a:r>
              <a:rPr lang="en-US" b="1" dirty="0"/>
              <a:t> </a:t>
            </a:r>
            <a:r>
              <a:rPr lang="en-US" b="1" dirty="0" err="1"/>
              <a:t>reymei</a:t>
            </a:r>
            <a:r>
              <a:rPr lang="en-US" b="1" dirty="0"/>
              <a:t> lat-</a:t>
            </a:r>
            <a:r>
              <a:rPr lang="en-US" b="1" dirty="0" err="1"/>
              <a:t>hiakna</a:t>
            </a:r>
            <a:r>
              <a:rPr lang="en-US" b="1" dirty="0"/>
              <a:t> </a:t>
            </a:r>
            <a:r>
              <a:rPr lang="en-US" b="1" dirty="0" err="1"/>
              <a:t>tei</a:t>
            </a:r>
            <a:r>
              <a:rPr lang="en-US" b="1" dirty="0"/>
              <a:t> </a:t>
            </a:r>
            <a:r>
              <a:rPr lang="en-US" b="1" dirty="0" err="1"/>
              <a:t>makumh</a:t>
            </a:r>
            <a:r>
              <a:rPr lang="en-US" b="1" dirty="0"/>
              <a:t> </a:t>
            </a:r>
            <a:r>
              <a:rPr lang="en-US" b="1" dirty="0" err="1"/>
              <a:t>pukhou</a:t>
            </a:r>
            <a:r>
              <a:rPr lang="en-US" b="1" dirty="0"/>
              <a:t> </a:t>
            </a:r>
            <a:r>
              <a:rPr lang="en-US" b="1" dirty="0" err="1"/>
              <a:t>ningpat</a:t>
            </a:r>
            <a:r>
              <a:rPr lang="en-US" b="1" dirty="0"/>
              <a:t> </a:t>
            </a:r>
            <a:r>
              <a:rPr lang="en-US" b="1" dirty="0" err="1"/>
              <a:t>khang</a:t>
            </a:r>
            <a:r>
              <a:rPr lang="en-US" b="1" dirty="0"/>
              <a:t> </a:t>
            </a:r>
            <a:r>
              <a:rPr lang="en-US" b="1" dirty="0" err="1"/>
              <a:t>karamh</a:t>
            </a:r>
            <a:r>
              <a:rPr lang="en-US" b="1" dirty="0"/>
              <a:t> </a:t>
            </a:r>
            <a:r>
              <a:rPr lang="en-US" b="1" dirty="0" err="1"/>
              <a:t>khang</a:t>
            </a:r>
            <a:r>
              <a:rPr lang="en-US" b="1" dirty="0"/>
              <a:t>. </a:t>
            </a:r>
            <a:endParaRPr lang="en-IN" dirty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3517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Persia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Dickak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rui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duithuak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ruc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thuic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kuna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,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kachung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zaengc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...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reynungc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kaidai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Babylon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B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hylou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o.</a:t>
            </a: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372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 dirty="0" err="1"/>
              <a:t>Tazikramv</a:t>
            </a:r>
            <a:r>
              <a:rPr lang="en-US" b="1" dirty="0"/>
              <a:t> </a:t>
            </a:r>
            <a:r>
              <a:rPr lang="en-US" b="1" dirty="0" err="1"/>
              <a:t>khou</a:t>
            </a:r>
            <a:r>
              <a:rPr lang="en-US" b="1" dirty="0"/>
              <a:t> </a:t>
            </a:r>
            <a:r>
              <a:rPr lang="en-US" b="1" dirty="0" err="1"/>
              <a:t>patdatna</a:t>
            </a:r>
            <a:r>
              <a:rPr lang="en-US" b="1" dirty="0"/>
              <a:t>, </a:t>
            </a:r>
            <a:r>
              <a:rPr lang="en-US" b="1" dirty="0" err="1"/>
              <a:t>duithuak</a:t>
            </a:r>
            <a:r>
              <a:rPr lang="en-US" b="1" dirty="0"/>
              <a:t> </a:t>
            </a:r>
            <a:r>
              <a:rPr lang="en-US" b="1" dirty="0" err="1"/>
              <a:t>tuang</a:t>
            </a:r>
            <a:r>
              <a:rPr lang="en-US" b="1" dirty="0"/>
              <a:t> </a:t>
            </a:r>
            <a:r>
              <a:rPr lang="en-US" b="1" dirty="0" err="1"/>
              <a:t>neihpatbiak</a:t>
            </a:r>
            <a:r>
              <a:rPr lang="en-US" b="1" dirty="0"/>
              <a:t> </a:t>
            </a:r>
            <a:r>
              <a:rPr lang="en-US" b="1" dirty="0" err="1"/>
              <a:t>khou</a:t>
            </a:r>
            <a:r>
              <a:rPr lang="en-US" b="1" dirty="0"/>
              <a:t>, </a:t>
            </a:r>
            <a:r>
              <a:rPr lang="en-US" b="1" dirty="0" err="1"/>
              <a:t>reynungc</a:t>
            </a:r>
            <a:r>
              <a:rPr lang="en-US" b="1" dirty="0"/>
              <a:t> </a:t>
            </a:r>
            <a:r>
              <a:rPr lang="en-US" b="1" dirty="0" err="1"/>
              <a:t>kaidai</a:t>
            </a:r>
            <a:r>
              <a:rPr lang="en-US" b="1" dirty="0"/>
              <a:t> Haran </a:t>
            </a:r>
            <a:r>
              <a:rPr lang="en-US" b="1" dirty="0" err="1"/>
              <a:t>khang</a:t>
            </a:r>
            <a:r>
              <a:rPr lang="en-US" b="1" dirty="0"/>
              <a:t> H </a:t>
            </a:r>
            <a:r>
              <a:rPr lang="en-US" b="1" dirty="0" err="1"/>
              <a:t>lou</a:t>
            </a:r>
            <a:r>
              <a:rPr lang="en-US" b="1" dirty="0"/>
              <a:t> </a:t>
            </a:r>
            <a:r>
              <a:rPr lang="en-US" b="1" dirty="0" err="1"/>
              <a:t>tho</a:t>
            </a:r>
            <a:r>
              <a:rPr lang="en-US" b="1" dirty="0"/>
              <a:t>.</a:t>
            </a:r>
            <a:endParaRPr lang="en-IN" dirty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3926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Dihpy-dihba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riang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tuang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neihpat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biak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katin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chuy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, N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daihmei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lev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karaek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lungc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A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daihmei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...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Reynungc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Assyriamei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guangcdic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tuang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kaidai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Nineveh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.</a:t>
            </a: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413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 dirty="0" err="1"/>
              <a:t>Kabamv</a:t>
            </a:r>
            <a:r>
              <a:rPr lang="en-US" b="1" dirty="0"/>
              <a:t> </a:t>
            </a:r>
            <a:r>
              <a:rPr lang="en-US" b="1" dirty="0" err="1"/>
              <a:t>padeih</a:t>
            </a:r>
            <a:r>
              <a:rPr lang="en-US" b="1" dirty="0"/>
              <a:t> </a:t>
            </a:r>
            <a:r>
              <a:rPr lang="en-US" b="1" dirty="0" err="1"/>
              <a:t>hei</a:t>
            </a:r>
            <a:r>
              <a:rPr lang="en-US" b="1" dirty="0"/>
              <a:t> </a:t>
            </a:r>
            <a:r>
              <a:rPr lang="en-US" b="1" dirty="0" err="1"/>
              <a:t>thaypat</a:t>
            </a:r>
            <a:r>
              <a:rPr lang="en-US" b="1" dirty="0"/>
              <a:t> </a:t>
            </a:r>
            <a:r>
              <a:rPr lang="en-US" b="1" dirty="0" err="1"/>
              <a:t>thena</a:t>
            </a:r>
            <a:r>
              <a:rPr lang="en-US" b="1" dirty="0"/>
              <a:t>...</a:t>
            </a:r>
            <a:endParaRPr lang="en-IN" dirty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433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 dirty="0"/>
              <a:t>...</a:t>
            </a:r>
            <a:r>
              <a:rPr lang="en-US" b="1" dirty="0" err="1"/>
              <a:t>neihkey</a:t>
            </a:r>
            <a:r>
              <a:rPr lang="en-US" b="1" dirty="0"/>
              <a:t> </a:t>
            </a:r>
            <a:r>
              <a:rPr lang="en-US" b="1" dirty="0" err="1"/>
              <a:t>biak</a:t>
            </a:r>
            <a:r>
              <a:rPr lang="en-US" b="1" dirty="0"/>
              <a:t> </a:t>
            </a:r>
            <a:r>
              <a:rPr lang="en-US" b="1" dirty="0" err="1"/>
              <a:t>tuang</a:t>
            </a:r>
            <a:r>
              <a:rPr lang="en-US" b="1" dirty="0"/>
              <a:t> </a:t>
            </a:r>
            <a:r>
              <a:rPr lang="en-US" b="1" dirty="0" err="1"/>
              <a:t>kabamv</a:t>
            </a:r>
            <a:r>
              <a:rPr lang="en-US" b="1" dirty="0"/>
              <a:t> </a:t>
            </a:r>
            <a:r>
              <a:rPr lang="en-US" b="1" dirty="0" err="1"/>
              <a:t>charuk</a:t>
            </a:r>
            <a:r>
              <a:rPr lang="en-US" b="1" dirty="0"/>
              <a:t> </a:t>
            </a:r>
            <a:r>
              <a:rPr lang="en-US" b="1" dirty="0" err="1"/>
              <a:t>biak</a:t>
            </a:r>
            <a:r>
              <a:rPr lang="en-US" b="1" dirty="0"/>
              <a:t> </a:t>
            </a:r>
            <a:r>
              <a:rPr lang="en-US" b="1" dirty="0" err="1"/>
              <a:t>patdat</a:t>
            </a:r>
            <a:r>
              <a:rPr lang="en-US" b="1" dirty="0"/>
              <a:t> </a:t>
            </a:r>
            <a:r>
              <a:rPr lang="en-US" b="1" dirty="0" err="1"/>
              <a:t>kho</a:t>
            </a:r>
            <a:r>
              <a:rPr lang="en-US" b="1" dirty="0"/>
              <a:t>. C </a:t>
            </a:r>
            <a:r>
              <a:rPr lang="en-US" b="1" dirty="0" err="1"/>
              <a:t>daihmei</a:t>
            </a:r>
            <a:r>
              <a:rPr lang="en-US" b="1" dirty="0"/>
              <a:t> Jordan </a:t>
            </a:r>
            <a:r>
              <a:rPr lang="en-US" b="1" dirty="0" err="1"/>
              <a:t>Duithuak</a:t>
            </a:r>
            <a:r>
              <a:rPr lang="en-US" b="1" dirty="0"/>
              <a:t> </a:t>
            </a:r>
            <a:r>
              <a:rPr lang="en-US" b="1" dirty="0" err="1"/>
              <a:t>daeng</a:t>
            </a:r>
            <a:r>
              <a:rPr lang="en-US" b="1" dirty="0"/>
              <a:t> </a:t>
            </a:r>
            <a:r>
              <a:rPr lang="en-US" b="1" dirty="0" err="1"/>
              <a:t>khou</a:t>
            </a:r>
            <a:r>
              <a:rPr lang="en-US" b="1" dirty="0"/>
              <a:t> </a:t>
            </a:r>
            <a:r>
              <a:rPr lang="en-US" b="1" dirty="0" err="1"/>
              <a:t>loumei</a:t>
            </a:r>
            <a:r>
              <a:rPr lang="en-US" b="1" dirty="0"/>
              <a:t> </a:t>
            </a:r>
            <a:r>
              <a:rPr lang="en-US" b="1" dirty="0" err="1"/>
              <a:t>rui</a:t>
            </a:r>
            <a:r>
              <a:rPr lang="en-US" b="1" dirty="0"/>
              <a:t> </a:t>
            </a:r>
            <a:r>
              <a:rPr lang="en-US" b="1" dirty="0" err="1"/>
              <a:t>kahouhna</a:t>
            </a:r>
            <a:r>
              <a:rPr lang="en-US" b="1" dirty="0"/>
              <a:t>...</a:t>
            </a:r>
            <a:r>
              <a:rPr lang="en-US" b="1" dirty="0" err="1"/>
              <a:t>mihei</a:t>
            </a:r>
            <a:r>
              <a:rPr lang="en-US" b="1" dirty="0"/>
              <a:t> CANAAN </a:t>
            </a:r>
            <a:r>
              <a:rPr lang="en-US" b="1" dirty="0" err="1"/>
              <a:t>gaengvzaengc</a:t>
            </a:r>
            <a:r>
              <a:rPr lang="en-US" b="1" dirty="0"/>
              <a:t> </a:t>
            </a:r>
            <a:r>
              <a:rPr lang="en-US" b="1" dirty="0" err="1"/>
              <a:t>khang</a:t>
            </a:r>
            <a:r>
              <a:rPr lang="en-US" b="1" dirty="0"/>
              <a:t> e.</a:t>
            </a:r>
            <a:endParaRPr lang="en-IN" dirty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45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 dirty="0" err="1"/>
              <a:t>Theihmei</a:t>
            </a:r>
            <a:r>
              <a:rPr lang="en-US" b="1" dirty="0"/>
              <a:t> </a:t>
            </a:r>
            <a:r>
              <a:rPr lang="en-US" b="1" dirty="0" err="1"/>
              <a:t>Duipui</a:t>
            </a:r>
            <a:r>
              <a:rPr lang="en-US" b="1" dirty="0"/>
              <a:t> </a:t>
            </a:r>
            <a:r>
              <a:rPr lang="en-US" b="1" dirty="0" err="1"/>
              <a:t>tuang</a:t>
            </a:r>
            <a:r>
              <a:rPr lang="en-US" b="1" dirty="0"/>
              <a:t> </a:t>
            </a:r>
            <a:r>
              <a:rPr lang="en-US" b="1" dirty="0" err="1"/>
              <a:t>dihpy</a:t>
            </a:r>
            <a:r>
              <a:rPr lang="en-US" b="1" dirty="0"/>
              <a:t> </a:t>
            </a:r>
            <a:r>
              <a:rPr lang="en-US" b="1" dirty="0" err="1"/>
              <a:t>tuanv</a:t>
            </a:r>
            <a:r>
              <a:rPr lang="en-US" b="1" dirty="0"/>
              <a:t> </a:t>
            </a:r>
            <a:r>
              <a:rPr lang="en-US" b="1" dirty="0" err="1"/>
              <a:t>khou</a:t>
            </a:r>
            <a:r>
              <a:rPr lang="en-US" b="1" dirty="0"/>
              <a:t>, Jordan </a:t>
            </a:r>
            <a:r>
              <a:rPr lang="en-US" b="1" dirty="0" err="1"/>
              <a:t>Duithuak</a:t>
            </a:r>
            <a:r>
              <a:rPr lang="en-US" b="1" dirty="0"/>
              <a:t> </a:t>
            </a:r>
            <a:r>
              <a:rPr lang="en-US" b="1" dirty="0" err="1"/>
              <a:t>tuang</a:t>
            </a:r>
            <a:r>
              <a:rPr lang="en-US" b="1" dirty="0"/>
              <a:t> </a:t>
            </a:r>
            <a:r>
              <a:rPr lang="en-US" b="1" dirty="0" err="1"/>
              <a:t>neihkey</a:t>
            </a:r>
            <a:r>
              <a:rPr lang="en-US" b="1" dirty="0"/>
              <a:t> </a:t>
            </a:r>
            <a:r>
              <a:rPr lang="en-US" b="1" dirty="0" err="1"/>
              <a:t>biak</a:t>
            </a:r>
            <a:r>
              <a:rPr lang="en-US" b="1" dirty="0"/>
              <a:t>, J </a:t>
            </a:r>
            <a:r>
              <a:rPr lang="en-US" b="1" dirty="0" err="1"/>
              <a:t>twna</a:t>
            </a:r>
            <a:r>
              <a:rPr lang="en-US" b="1" dirty="0"/>
              <a:t> Jerusalem </a:t>
            </a:r>
            <a:r>
              <a:rPr lang="en-US" b="1" dirty="0" err="1"/>
              <a:t>khang</a:t>
            </a:r>
            <a:r>
              <a:rPr lang="en-US" b="1" dirty="0"/>
              <a:t> </a:t>
            </a:r>
            <a:r>
              <a:rPr lang="en-US" b="1" dirty="0" err="1"/>
              <a:t>lou</a:t>
            </a:r>
            <a:r>
              <a:rPr lang="en-US" b="1" dirty="0"/>
              <a:t> o.</a:t>
            </a:r>
            <a:endParaRPr lang="en-IN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...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kumlana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kadip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key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guai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datro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,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heitei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rui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laavpat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dat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pukhou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kachaeng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tarutmei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kanei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che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nai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e...</a:t>
            </a:r>
          </a:p>
          <a:p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Kadung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khat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...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kaphai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akhat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…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dih-hiak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Dihpy-Dihba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khatni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Neihpat-Neihkey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lwn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dinh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e.  </a:t>
            </a:r>
          </a:p>
          <a:p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Nanghu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lou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mphaihlou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tho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...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hamhthei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kasaeng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swna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loutho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.</a:t>
            </a:r>
          </a:p>
          <a:p>
            <a:endParaRPr lang="en-US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474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 dirty="0"/>
              <a:t>Jordan </a:t>
            </a:r>
            <a:r>
              <a:rPr lang="en-US" b="1" dirty="0" err="1"/>
              <a:t>kaanpatna</a:t>
            </a:r>
            <a:r>
              <a:rPr lang="en-US" b="1" dirty="0"/>
              <a:t>, </a:t>
            </a:r>
            <a:r>
              <a:rPr lang="en-US" b="1" dirty="0" err="1"/>
              <a:t>Theihmei</a:t>
            </a:r>
            <a:r>
              <a:rPr lang="en-US" b="1" dirty="0"/>
              <a:t> </a:t>
            </a:r>
            <a:r>
              <a:rPr lang="en-US" b="1" dirty="0" err="1"/>
              <a:t>Duipui</a:t>
            </a:r>
            <a:r>
              <a:rPr lang="en-US" b="1" dirty="0"/>
              <a:t> </a:t>
            </a:r>
            <a:r>
              <a:rPr lang="en-US" b="1" dirty="0" err="1"/>
              <a:t>tuang</a:t>
            </a:r>
            <a:r>
              <a:rPr lang="en-US" b="1" dirty="0"/>
              <a:t> </a:t>
            </a:r>
            <a:r>
              <a:rPr lang="en-US" b="1" dirty="0" err="1"/>
              <a:t>dihpy</a:t>
            </a:r>
            <a:r>
              <a:rPr lang="en-US" b="1" dirty="0"/>
              <a:t> </a:t>
            </a:r>
            <a:r>
              <a:rPr lang="en-US" b="1" dirty="0" err="1"/>
              <a:t>tuanv</a:t>
            </a:r>
            <a:r>
              <a:rPr lang="en-US" b="1" dirty="0"/>
              <a:t> </a:t>
            </a:r>
            <a:r>
              <a:rPr lang="en-US" b="1" dirty="0" err="1"/>
              <a:t>khou</a:t>
            </a:r>
            <a:r>
              <a:rPr lang="en-US" b="1" dirty="0"/>
              <a:t>, NC </a:t>
            </a:r>
            <a:r>
              <a:rPr lang="en-US" b="1" dirty="0" err="1"/>
              <a:t>twna</a:t>
            </a:r>
            <a:r>
              <a:rPr lang="en-US" b="1" dirty="0"/>
              <a:t> Nebo </a:t>
            </a:r>
            <a:r>
              <a:rPr lang="en-US" b="1" dirty="0" err="1"/>
              <a:t>Chyng</a:t>
            </a:r>
            <a:r>
              <a:rPr lang="en-US" b="1" dirty="0"/>
              <a:t> </a:t>
            </a:r>
            <a:r>
              <a:rPr lang="en-US" b="1" dirty="0" err="1"/>
              <a:t>khang</a:t>
            </a:r>
            <a:r>
              <a:rPr lang="en-US" b="1" dirty="0"/>
              <a:t> </a:t>
            </a:r>
            <a:r>
              <a:rPr lang="en-US" b="1" dirty="0" err="1"/>
              <a:t>lou</a:t>
            </a:r>
            <a:r>
              <a:rPr lang="en-US" b="1" dirty="0"/>
              <a:t> o.</a:t>
            </a:r>
            <a:endParaRPr lang="en-IN" dirty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49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Theihmei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Duipui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tuang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dihba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lev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achaw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nukuanc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kanei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kak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rui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chung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dou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kuna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, KB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twna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...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tazikramv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tuang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ndiakmei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bamv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akhat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KADESH BARNEA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.</a:t>
            </a: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515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Achaw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nu MBAIBIAK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ruc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, E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daihmei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EGYPT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lou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o...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Khatni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nkhamhmei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…</a:t>
            </a: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536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...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achaw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nu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kak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gutducliangmei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... SC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twna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, SINAI CHYNG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hy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o.</a:t>
            </a:r>
          </a:p>
          <a:p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Khatni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heipui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dic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hiak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hei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Baibal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taanv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kabamv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kapuih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rui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…</a:t>
            </a: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556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…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dihbamv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10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kage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nai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e ... 10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de… </a:t>
            </a:r>
            <a:r>
              <a:rPr lang="en-US" b="1" dirty="0" err="1"/>
              <a:t>mbu</a:t>
            </a:r>
            <a:r>
              <a:rPr lang="en-US" b="1" dirty="0"/>
              <a:t> </a:t>
            </a:r>
            <a:r>
              <a:rPr lang="en-US" b="1" dirty="0" err="1"/>
              <a:t>ni</a:t>
            </a:r>
            <a:r>
              <a:rPr lang="en-US" b="1" dirty="0"/>
              <a:t> </a:t>
            </a:r>
            <a:r>
              <a:rPr lang="en-US" b="1" dirty="0" err="1"/>
              <a:t>nbumak</a:t>
            </a:r>
            <a:r>
              <a:rPr lang="en-US" b="1" dirty="0"/>
              <a:t>, </a:t>
            </a:r>
            <a:r>
              <a:rPr lang="en-US" b="1" dirty="0" err="1"/>
              <a:t>tah</a:t>
            </a:r>
            <a:r>
              <a:rPr lang="en-US" b="1" dirty="0"/>
              <a:t> </a:t>
            </a:r>
            <a:r>
              <a:rPr lang="en-US" b="1" dirty="0" err="1"/>
              <a:t>ni</a:t>
            </a:r>
            <a:r>
              <a:rPr lang="en-US" b="1" dirty="0"/>
              <a:t> </a:t>
            </a:r>
            <a:r>
              <a:rPr lang="en-US" b="1" dirty="0" err="1"/>
              <a:t>tahmak</a:t>
            </a:r>
            <a:r>
              <a:rPr lang="en-US" b="1" dirty="0"/>
              <a:t> e… </a:t>
            </a:r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  <a:p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////	…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khatni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duipumc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6 ...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Ntau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thu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mibamv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kasaekna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rui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nuh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the. 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Tiki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kadam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akhat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thu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nai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he…</a:t>
            </a: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5769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Mikiu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thu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...“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Kadic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"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mihei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Latdyng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pwm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hytowloumei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thei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layna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e. </a:t>
            </a:r>
          </a:p>
          <a:p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Kachaeng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kak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naimei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du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e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Baibal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rui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KADIC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twna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kawbammei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ramvlangv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kiu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– </a:t>
            </a:r>
          </a:p>
          <a:p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…  "Dan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rui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Beersheba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nganv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"...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kachavna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rui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Abraham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Ravguangc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tuang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saanvloumei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latrianv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hei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Thaureymei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tuang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kahouhmei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langv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nunc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nai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e.  Milam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nunc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hei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BAIBAL...KABISWMEI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rui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tatkeyna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bam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kathaiminc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bam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pwni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.</a:t>
            </a: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597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 dirty="0" err="1"/>
              <a:t>Kumthena</a:t>
            </a:r>
            <a:r>
              <a:rPr lang="en-US" b="1" dirty="0"/>
              <a:t>:  </a:t>
            </a:r>
            <a:r>
              <a:rPr lang="en-US" b="1" dirty="0" err="1"/>
              <a:t>gaykanmei</a:t>
            </a:r>
            <a:r>
              <a:rPr lang="en-US" b="1" dirty="0"/>
              <a:t> “</a:t>
            </a:r>
            <a:r>
              <a:rPr lang="en-US" b="1" dirty="0" err="1"/>
              <a:t>taanv</a:t>
            </a:r>
            <a:r>
              <a:rPr lang="en-US" b="1" dirty="0"/>
              <a:t> </a:t>
            </a:r>
            <a:r>
              <a:rPr lang="en-US" b="1" dirty="0" err="1"/>
              <a:t>khang</a:t>
            </a:r>
            <a:r>
              <a:rPr lang="en-US" b="1" dirty="0"/>
              <a:t> </a:t>
            </a:r>
            <a:r>
              <a:rPr lang="en-US" b="1" dirty="0" err="1"/>
              <a:t>kabamv</a:t>
            </a:r>
            <a:r>
              <a:rPr lang="en-US" b="1" dirty="0"/>
              <a:t>" </a:t>
            </a:r>
            <a:r>
              <a:rPr lang="en-US" b="1" dirty="0" err="1"/>
              <a:t>twmei</a:t>
            </a:r>
            <a:r>
              <a:rPr lang="en-US" b="1" dirty="0"/>
              <a:t> </a:t>
            </a:r>
            <a:r>
              <a:rPr lang="en-US" b="1" dirty="0" err="1"/>
              <a:t>khou</a:t>
            </a:r>
            <a:r>
              <a:rPr lang="en-US" b="1" dirty="0"/>
              <a:t> </a:t>
            </a:r>
            <a:r>
              <a:rPr lang="en-US" b="1" dirty="0" err="1"/>
              <a:t>hei</a:t>
            </a:r>
            <a:r>
              <a:rPr lang="en-US" b="1" dirty="0"/>
              <a:t> </a:t>
            </a:r>
            <a:r>
              <a:rPr lang="en-US" b="1" dirty="0" err="1"/>
              <a:t>reynungc</a:t>
            </a:r>
            <a:r>
              <a:rPr lang="en-US" b="1" dirty="0"/>
              <a:t> </a:t>
            </a:r>
            <a:r>
              <a:rPr lang="en-US" b="1" dirty="0" err="1"/>
              <a:t>rui</a:t>
            </a:r>
            <a:r>
              <a:rPr lang="en-US" b="1" dirty="0"/>
              <a:t> </a:t>
            </a:r>
            <a:r>
              <a:rPr lang="en-US" b="1" dirty="0" err="1"/>
              <a:t>Baibal</a:t>
            </a:r>
            <a:r>
              <a:rPr lang="en-US" b="1" dirty="0"/>
              <a:t> </a:t>
            </a:r>
            <a:r>
              <a:rPr lang="en-US" b="1" dirty="0" err="1"/>
              <a:t>laamlu</a:t>
            </a:r>
            <a:r>
              <a:rPr lang="en-US" b="1" dirty="0"/>
              <a:t> </a:t>
            </a:r>
            <a:r>
              <a:rPr lang="en-US" b="1" dirty="0" err="1"/>
              <a:t>palup</a:t>
            </a:r>
            <a:r>
              <a:rPr lang="en-US" b="1" dirty="0"/>
              <a:t> </a:t>
            </a:r>
            <a:r>
              <a:rPr lang="en-US" b="1" dirty="0" err="1"/>
              <a:t>guang</a:t>
            </a:r>
            <a:r>
              <a:rPr lang="en-US" b="1" dirty="0"/>
              <a:t> </a:t>
            </a:r>
            <a:r>
              <a:rPr lang="en-US" b="1" dirty="0" err="1"/>
              <a:t>kanmei</a:t>
            </a:r>
            <a:r>
              <a:rPr lang="en-US" b="1" dirty="0"/>
              <a:t> </a:t>
            </a:r>
            <a:r>
              <a:rPr lang="en-US" b="1" dirty="0" err="1"/>
              <a:t>tuang</a:t>
            </a:r>
            <a:r>
              <a:rPr lang="en-US" b="1" dirty="0"/>
              <a:t> the...</a:t>
            </a:r>
            <a:r>
              <a:rPr lang="en-US" b="1" dirty="0" err="1"/>
              <a:t>tatkanmei</a:t>
            </a:r>
            <a:r>
              <a:rPr lang="en-US" b="1" dirty="0"/>
              <a:t> </a:t>
            </a:r>
            <a:r>
              <a:rPr lang="en-US" b="1" dirty="0" err="1"/>
              <a:t>ganv</a:t>
            </a:r>
            <a:r>
              <a:rPr lang="en-US" b="1" dirty="0"/>
              <a:t> </a:t>
            </a:r>
            <a:r>
              <a:rPr lang="en-US" b="1" dirty="0" err="1"/>
              <a:t>tuang</a:t>
            </a:r>
            <a:r>
              <a:rPr lang="en-US" b="1" dirty="0"/>
              <a:t> </a:t>
            </a:r>
            <a:r>
              <a:rPr lang="en-US" b="1" dirty="0" err="1"/>
              <a:t>laamlu</a:t>
            </a:r>
            <a:r>
              <a:rPr lang="en-US" b="1" dirty="0"/>
              <a:t> </a:t>
            </a:r>
            <a:r>
              <a:rPr lang="en-US" b="1" dirty="0" err="1"/>
              <a:t>hei</a:t>
            </a:r>
            <a:r>
              <a:rPr lang="en-US" b="1" dirty="0"/>
              <a:t> </a:t>
            </a:r>
            <a:r>
              <a:rPr lang="en-US" b="1" dirty="0" err="1"/>
              <a:t>rui</a:t>
            </a:r>
            <a:r>
              <a:rPr lang="en-US" b="1" dirty="0"/>
              <a:t> </a:t>
            </a:r>
            <a:r>
              <a:rPr lang="en-US" b="1" dirty="0" err="1"/>
              <a:t>Kaanh</a:t>
            </a:r>
            <a:r>
              <a:rPr lang="en-US" b="1" dirty="0"/>
              <a:t> </a:t>
            </a:r>
            <a:r>
              <a:rPr lang="en-US" b="1" dirty="0" err="1"/>
              <a:t>azuh</a:t>
            </a:r>
            <a:r>
              <a:rPr lang="en-US" b="1" dirty="0"/>
              <a:t> </a:t>
            </a:r>
            <a:r>
              <a:rPr lang="en-US" b="1" dirty="0" err="1"/>
              <a:t>tuang</a:t>
            </a:r>
            <a:r>
              <a:rPr lang="en-US" b="1" dirty="0"/>
              <a:t> </a:t>
            </a:r>
            <a:r>
              <a:rPr lang="en-US" b="1" dirty="0" err="1"/>
              <a:t>chamraeng</a:t>
            </a:r>
            <a:r>
              <a:rPr lang="en-US" b="1" dirty="0"/>
              <a:t> </a:t>
            </a:r>
            <a:r>
              <a:rPr lang="en-US" b="1" dirty="0" err="1"/>
              <a:t>daihmei</a:t>
            </a:r>
            <a:r>
              <a:rPr lang="en-US" b="1" dirty="0"/>
              <a:t>, </a:t>
            </a:r>
            <a:r>
              <a:rPr lang="en-US" b="1" dirty="0" err="1"/>
              <a:t>aseic</a:t>
            </a:r>
            <a:r>
              <a:rPr lang="en-US" b="1" dirty="0"/>
              <a:t> </a:t>
            </a:r>
            <a:r>
              <a:rPr lang="en-US" b="1" dirty="0" err="1"/>
              <a:t>ganv</a:t>
            </a:r>
            <a:r>
              <a:rPr lang="en-US" b="1" dirty="0"/>
              <a:t> </a:t>
            </a:r>
            <a:r>
              <a:rPr lang="en-US" b="1" dirty="0" err="1"/>
              <a:t>tangv</a:t>
            </a:r>
            <a:r>
              <a:rPr lang="en-US" b="1" dirty="0"/>
              <a:t> </a:t>
            </a:r>
            <a:r>
              <a:rPr lang="en-US" b="1" dirty="0" err="1"/>
              <a:t>sini</a:t>
            </a:r>
            <a:r>
              <a:rPr lang="en-US" b="1" dirty="0"/>
              <a:t> </a:t>
            </a:r>
            <a:r>
              <a:rPr lang="en-US" b="1" dirty="0" err="1"/>
              <a:t>taancpat</a:t>
            </a:r>
            <a:r>
              <a:rPr lang="en-US" b="1" dirty="0"/>
              <a:t> </a:t>
            </a:r>
            <a:r>
              <a:rPr lang="en-US" b="1" dirty="0" err="1"/>
              <a:t>khang</a:t>
            </a:r>
            <a:r>
              <a:rPr lang="en-US" b="1" dirty="0"/>
              <a:t> e.</a:t>
            </a:r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179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Ntauthu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miguay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kazaeng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...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Reymei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…</a:t>
            </a: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384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…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thay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diangcna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thaynuh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rui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–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kabamv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tatmak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sini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–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tumeithu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Baibal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bamv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hei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kachangc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de,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ringc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chuymei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lev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howgaymei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,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ramvbamv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daihmei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nunc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lev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kaniu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tuang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kunghmei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...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karaav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gaymei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Dicpy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rui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Dihba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tuang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tazikramv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…Abraham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tuang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reynungc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rui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naibammei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ramvdui</a:t>
            </a:r>
            <a:r>
              <a:rPr lang="en-US" altLang="ja-JP" b="1" dirty="0">
                <a:latin typeface="Times" charset="0"/>
                <a:ea typeface="ＭＳ Ｐゴシック" charset="0"/>
                <a:cs typeface="ＭＳ Ｐゴシック" charset="0"/>
              </a:rPr>
              <a:t>…</a:t>
            </a:r>
            <a:r>
              <a:rPr lang="en-US" altLang="ja-JP" b="1" dirty="0" err="1">
                <a:latin typeface="Times" charset="0"/>
                <a:ea typeface="ＭＳ Ｐゴシック" charset="0"/>
                <a:cs typeface="ＭＳ Ｐゴシック" charset="0"/>
              </a:rPr>
              <a:t>khatni</a:t>
            </a:r>
            <a:r>
              <a:rPr lang="en-US" altLang="ja-JP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b="1" dirty="0" err="1">
                <a:latin typeface="Times" charset="0"/>
                <a:ea typeface="ＭＳ Ｐゴシック" charset="0"/>
                <a:cs typeface="ＭＳ Ｐゴシック" charset="0"/>
              </a:rPr>
              <a:t>mituang</a:t>
            </a:r>
            <a:r>
              <a:rPr lang="en-US" altLang="ja-JP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b="1" dirty="0" err="1">
                <a:latin typeface="Times" charset="0"/>
                <a:ea typeface="ＭＳ Ｐゴシック" charset="0"/>
                <a:cs typeface="ＭＳ Ｐゴシック" charset="0"/>
              </a:rPr>
              <a:t>laamlu</a:t>
            </a:r>
            <a:r>
              <a:rPr lang="en-US" altLang="ja-JP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b="1" dirty="0" err="1">
                <a:latin typeface="Times" charset="0"/>
                <a:ea typeface="ＭＳ Ｐゴシック" charset="0"/>
                <a:cs typeface="ＭＳ Ｐゴシック" charset="0"/>
              </a:rPr>
              <a:t>aseic</a:t>
            </a:r>
            <a:r>
              <a:rPr lang="en-US" altLang="ja-JP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b="1" dirty="0" err="1">
                <a:latin typeface="Times" charset="0"/>
                <a:ea typeface="ＭＳ Ｐゴシック" charset="0"/>
                <a:cs typeface="ＭＳ Ｐゴシック" charset="0"/>
              </a:rPr>
              <a:t>nganv</a:t>
            </a:r>
            <a:r>
              <a:rPr lang="en-US" altLang="ja-JP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b="1" dirty="0" err="1">
                <a:latin typeface="Times" charset="0"/>
                <a:ea typeface="ＭＳ Ｐゴシック" charset="0"/>
                <a:cs typeface="ＭＳ Ｐゴシック" charset="0"/>
              </a:rPr>
              <a:t>tatkeyna</a:t>
            </a:r>
            <a:r>
              <a:rPr lang="en-US" altLang="ja-JP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b="1" dirty="0" err="1">
                <a:latin typeface="Times" charset="0"/>
                <a:ea typeface="ＭＳ Ｐゴシック" charset="0"/>
                <a:cs typeface="ＭＳ Ｐゴシック" charset="0"/>
              </a:rPr>
              <a:t>bammei</a:t>
            </a:r>
            <a:r>
              <a:rPr lang="en-US" altLang="ja-JP" b="1" dirty="0">
                <a:latin typeface="Times" charset="0"/>
                <a:ea typeface="ＭＳ Ｐゴシック" charset="0"/>
                <a:cs typeface="ＭＳ Ｐゴシック" charset="0"/>
              </a:rPr>
              <a:t> e.</a:t>
            </a:r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589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[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Kabamv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kathaibammei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lam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kaneimei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kiu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thu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]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mitei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rui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nanglungmik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Baibal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tuang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daickanmei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laamlu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kabam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duanv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e</a:t>
            </a:r>
            <a:r>
              <a:rPr lang="en-US" altLang="ja-JP" b="1" dirty="0">
                <a:latin typeface="Times" charset="0"/>
                <a:ea typeface="ＭＳ Ｐゴシック" charset="0"/>
                <a:cs typeface="ＭＳ Ｐゴシック" charset="0"/>
              </a:rPr>
              <a:t>!  </a:t>
            </a:r>
            <a:r>
              <a:rPr lang="en-US" altLang="ja-JP" b="1" dirty="0" err="1">
                <a:latin typeface="Times" charset="0"/>
                <a:ea typeface="ＭＳ Ｐゴシック" charset="0"/>
                <a:cs typeface="ＭＳ Ｐゴシック" charset="0"/>
              </a:rPr>
              <a:t>Kabaah</a:t>
            </a:r>
            <a:r>
              <a:rPr lang="en-US" altLang="ja-JP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b="1" dirty="0" err="1">
                <a:latin typeface="Times" charset="0"/>
                <a:ea typeface="ＭＳ Ｐゴシック" charset="0"/>
                <a:cs typeface="ＭＳ Ｐゴシック" charset="0"/>
              </a:rPr>
              <a:t>thay</a:t>
            </a:r>
            <a:r>
              <a:rPr lang="en-US" altLang="ja-JP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b="1" dirty="0" err="1">
                <a:latin typeface="Times" charset="0"/>
                <a:ea typeface="ＭＳ Ｐゴシック" charset="0"/>
                <a:cs typeface="ＭＳ Ｐゴシック" charset="0"/>
              </a:rPr>
              <a:t>nthan</a:t>
            </a:r>
            <a:r>
              <a:rPr lang="en-US" altLang="ja-JP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b="1" dirty="0" err="1">
                <a:latin typeface="Times" charset="0"/>
                <a:ea typeface="ＭＳ Ｐゴシック" charset="0"/>
                <a:cs typeface="ＭＳ Ｐゴシック" charset="0"/>
              </a:rPr>
              <a:t>khang</a:t>
            </a:r>
            <a:r>
              <a:rPr lang="en-US" altLang="ja-JP" b="1" dirty="0">
                <a:latin typeface="Times" charset="0"/>
                <a:ea typeface="ＭＳ Ｐゴシック" charset="0"/>
                <a:cs typeface="ＭＳ Ｐゴシック" charset="0"/>
              </a:rPr>
              <a:t>...</a:t>
            </a:r>
            <a:r>
              <a:rPr lang="en-US" altLang="ja-JP" b="1" dirty="0" err="1">
                <a:latin typeface="Times" charset="0"/>
                <a:ea typeface="ＭＳ Ｐゴシック" charset="0"/>
                <a:cs typeface="ＭＳ Ｐゴシック" charset="0"/>
              </a:rPr>
              <a:t>khatni</a:t>
            </a:r>
            <a:r>
              <a:rPr lang="en-US" altLang="ja-JP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b="1" dirty="0" err="1">
                <a:latin typeface="Times" charset="0"/>
                <a:ea typeface="ＭＳ Ｐゴシック" charset="0"/>
                <a:cs typeface="ＭＳ Ｐゴシック" charset="0"/>
              </a:rPr>
              <a:t>nangkhang</a:t>
            </a:r>
            <a:r>
              <a:rPr lang="en-US" altLang="ja-JP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b="1" dirty="0" err="1">
                <a:latin typeface="Times" charset="0"/>
                <a:ea typeface="ＭＳ Ｐゴシック" charset="0"/>
                <a:cs typeface="ＭＳ Ｐゴシック" charset="0"/>
              </a:rPr>
              <a:t>ni</a:t>
            </a:r>
            <a:r>
              <a:rPr lang="en-US" altLang="ja-JP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b="1" dirty="0" err="1">
                <a:latin typeface="Times" charset="0"/>
                <a:ea typeface="ＭＳ Ｐゴシック" charset="0"/>
                <a:cs typeface="ＭＳ Ｐゴシック" charset="0"/>
              </a:rPr>
              <a:t>kasiamh</a:t>
            </a:r>
            <a:r>
              <a:rPr lang="en-US" altLang="ja-JP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b="1" dirty="0" err="1">
                <a:latin typeface="Times" charset="0"/>
                <a:ea typeface="ＭＳ Ｐゴシック" charset="0"/>
                <a:cs typeface="ＭＳ Ｐゴシック" charset="0"/>
              </a:rPr>
              <a:t>nuh</a:t>
            </a:r>
            <a:r>
              <a:rPr lang="en-US" altLang="ja-JP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b="1" dirty="0" err="1">
                <a:latin typeface="Times" charset="0"/>
                <a:ea typeface="ＭＳ Ｐゴシック" charset="0"/>
                <a:cs typeface="ＭＳ Ｐゴシック" charset="0"/>
              </a:rPr>
              <a:t>khang</a:t>
            </a:r>
            <a:r>
              <a:rPr lang="en-US" altLang="ja-JP" b="1" dirty="0">
                <a:latin typeface="Times" charset="0"/>
                <a:ea typeface="ＭＳ Ｐゴシック" charset="0"/>
                <a:cs typeface="ＭＳ Ｐゴシック" charset="0"/>
              </a:rPr>
              <a:t> e…</a:t>
            </a:r>
          </a:p>
          <a:p>
            <a:r>
              <a:rPr lang="en-US" b="1" dirty="0"/>
              <a:t>////	…</a:t>
            </a:r>
            <a:r>
              <a:rPr lang="en-US" b="1" dirty="0" err="1"/>
              <a:t>Baibal</a:t>
            </a:r>
            <a:r>
              <a:rPr lang="en-US" b="1" dirty="0"/>
              <a:t> </a:t>
            </a:r>
            <a:r>
              <a:rPr lang="en-US" b="1" dirty="0" err="1"/>
              <a:t>pary</a:t>
            </a:r>
            <a:r>
              <a:rPr lang="en-US" b="1" dirty="0"/>
              <a:t> </a:t>
            </a:r>
            <a:r>
              <a:rPr lang="en-US" b="1" dirty="0" err="1"/>
              <a:t>ndauhpatmei</a:t>
            </a:r>
            <a:r>
              <a:rPr lang="en-US" b="1" dirty="0"/>
              <a:t> </a:t>
            </a:r>
            <a:r>
              <a:rPr lang="en-US" b="1" dirty="0" err="1"/>
              <a:t>khou</a:t>
            </a:r>
            <a:r>
              <a:rPr lang="en-US" b="1" dirty="0"/>
              <a:t> </a:t>
            </a:r>
            <a:r>
              <a:rPr lang="en-US" b="1" dirty="0" err="1"/>
              <a:t>kaduan</a:t>
            </a:r>
            <a:r>
              <a:rPr lang="en-US" b="1" dirty="0"/>
              <a:t> </a:t>
            </a:r>
            <a:r>
              <a:rPr lang="en-US" b="1" dirty="0" err="1"/>
              <a:t>tatgut</a:t>
            </a:r>
            <a:r>
              <a:rPr lang="en-US" b="1" dirty="0"/>
              <a:t> </a:t>
            </a:r>
            <a:r>
              <a:rPr lang="en-US" b="1" dirty="0" err="1"/>
              <a:t>bammei</a:t>
            </a:r>
            <a:r>
              <a:rPr lang="en-US" b="1" dirty="0"/>
              <a:t>.  Gin </a:t>
            </a:r>
            <a:r>
              <a:rPr lang="en-US" b="1" dirty="0" err="1"/>
              <a:t>chaengluanv</a:t>
            </a:r>
            <a:r>
              <a:rPr lang="en-US" b="1" dirty="0"/>
              <a:t> </a:t>
            </a:r>
            <a:r>
              <a:rPr lang="en-US" b="1" dirty="0" err="1"/>
              <a:t>lev</a:t>
            </a:r>
            <a:r>
              <a:rPr lang="en-US" b="1" dirty="0"/>
              <a:t> </a:t>
            </a:r>
            <a:r>
              <a:rPr lang="en-US" b="1" dirty="0" err="1"/>
              <a:t>kadic</a:t>
            </a:r>
            <a:r>
              <a:rPr lang="en-US" b="1" dirty="0"/>
              <a:t> </a:t>
            </a:r>
            <a:r>
              <a:rPr lang="en-US" b="1" dirty="0" err="1"/>
              <a:t>khatni</a:t>
            </a:r>
            <a:r>
              <a:rPr lang="en-US" b="1" dirty="0"/>
              <a:t> </a:t>
            </a:r>
            <a:r>
              <a:rPr lang="en-US" b="1" dirty="0" err="1"/>
              <a:t>kabamv</a:t>
            </a:r>
            <a:r>
              <a:rPr lang="en-US" b="1" dirty="0"/>
              <a:t> </a:t>
            </a:r>
            <a:r>
              <a:rPr lang="en-US" b="1" dirty="0" err="1"/>
              <a:t>thiak</a:t>
            </a:r>
            <a:r>
              <a:rPr lang="en-US" b="1" dirty="0"/>
              <a:t> </a:t>
            </a:r>
            <a:r>
              <a:rPr lang="en-US" b="1" dirty="0" err="1"/>
              <a:t>ta</a:t>
            </a:r>
            <a:r>
              <a:rPr lang="en-US" b="1" dirty="0"/>
              <a:t> </a:t>
            </a:r>
            <a:r>
              <a:rPr lang="en-US" b="1" dirty="0" err="1"/>
              <a:t>alammei</a:t>
            </a:r>
            <a:r>
              <a:rPr lang="en-US" b="1" dirty="0"/>
              <a:t>…mi </a:t>
            </a:r>
            <a:r>
              <a:rPr lang="en-US" b="1" dirty="0" err="1"/>
              <a:t>guay</a:t>
            </a:r>
            <a:r>
              <a:rPr lang="en-US" b="1" dirty="0"/>
              <a:t> </a:t>
            </a:r>
            <a:r>
              <a:rPr lang="en-US" b="1" dirty="0" err="1"/>
              <a:t>hei</a:t>
            </a:r>
            <a:r>
              <a:rPr lang="en-US" b="1" dirty="0"/>
              <a:t> </a:t>
            </a:r>
            <a:r>
              <a:rPr lang="en-US" b="1" dirty="0" err="1"/>
              <a:t>Latdyng</a:t>
            </a:r>
            <a:r>
              <a:rPr lang="en-US" b="1" dirty="0"/>
              <a:t> </a:t>
            </a:r>
            <a:r>
              <a:rPr lang="en-US" b="1" dirty="0" err="1"/>
              <a:t>tuang</a:t>
            </a:r>
            <a:r>
              <a:rPr lang="en-US" b="1" dirty="0"/>
              <a:t> </a:t>
            </a:r>
            <a:r>
              <a:rPr lang="en-US" b="1" dirty="0" err="1"/>
              <a:t>akhatnaswmei</a:t>
            </a:r>
            <a:r>
              <a:rPr lang="en-US" b="1" dirty="0"/>
              <a:t> </a:t>
            </a:r>
            <a:r>
              <a:rPr lang="en-US" b="1" dirty="0" err="1"/>
              <a:t>ta</a:t>
            </a:r>
            <a:r>
              <a:rPr lang="en-US" b="1" dirty="0"/>
              <a:t> </a:t>
            </a:r>
            <a:r>
              <a:rPr lang="en-US" b="1" dirty="0" err="1"/>
              <a:t>tithay</a:t>
            </a:r>
            <a:r>
              <a:rPr lang="en-US" b="1" dirty="0"/>
              <a:t> </a:t>
            </a:r>
            <a:r>
              <a:rPr lang="en-US" b="1" dirty="0" err="1"/>
              <a:t>nthanmei</a:t>
            </a:r>
            <a:r>
              <a:rPr lang="en-US" b="1" dirty="0"/>
              <a:t> </a:t>
            </a:r>
            <a:r>
              <a:rPr lang="en-US" b="1" dirty="0" err="1"/>
              <a:t>khou</a:t>
            </a:r>
            <a:r>
              <a:rPr lang="en-US" b="1" dirty="0"/>
              <a:t> </a:t>
            </a:r>
            <a:r>
              <a:rPr lang="en-US" b="1" dirty="0" err="1"/>
              <a:t>daihmei</a:t>
            </a:r>
            <a:r>
              <a:rPr lang="en-US" b="1" dirty="0"/>
              <a:t> </a:t>
            </a:r>
            <a:r>
              <a:rPr lang="en-US" b="1" dirty="0" err="1"/>
              <a:t>sothing</a:t>
            </a:r>
            <a:r>
              <a:rPr lang="en-US" b="1" dirty="0"/>
              <a:t> e.  KATUMHMEI RUANVRY </a:t>
            </a:r>
            <a:r>
              <a:rPr lang="en-US" b="1" dirty="0" err="1"/>
              <a:t>khang</a:t>
            </a:r>
            <a:r>
              <a:rPr lang="en-US" b="1" dirty="0"/>
              <a:t> </a:t>
            </a:r>
            <a:r>
              <a:rPr lang="en-US" b="1" dirty="0" err="1"/>
              <a:t>taancgut</a:t>
            </a:r>
            <a:r>
              <a:rPr lang="en-US" b="1" dirty="0"/>
              <a:t> </a:t>
            </a:r>
            <a:r>
              <a:rPr lang="en-US" b="1" dirty="0" err="1"/>
              <a:t>pukhou</a:t>
            </a:r>
            <a:r>
              <a:rPr lang="en-US" b="1" dirty="0"/>
              <a:t>, </a:t>
            </a:r>
            <a:r>
              <a:rPr lang="en-US" b="1" dirty="0" err="1"/>
              <a:t>heipui</a:t>
            </a:r>
            <a:r>
              <a:rPr lang="en-US" b="1" dirty="0"/>
              <a:t> </a:t>
            </a:r>
            <a:r>
              <a:rPr lang="en-US" b="1" dirty="0" err="1"/>
              <a:t>dic</a:t>
            </a:r>
            <a:r>
              <a:rPr lang="en-US" b="1" dirty="0"/>
              <a:t> </a:t>
            </a:r>
            <a:r>
              <a:rPr lang="en-US" b="1" dirty="0" err="1"/>
              <a:t>tuang</a:t>
            </a:r>
            <a:r>
              <a:rPr lang="en-US" b="1" dirty="0"/>
              <a:t> </a:t>
            </a:r>
            <a:r>
              <a:rPr lang="en-US" b="1" dirty="0" err="1"/>
              <a:t>luanv</a:t>
            </a:r>
            <a:r>
              <a:rPr lang="en-US" b="1" dirty="0"/>
              <a:t> </a:t>
            </a:r>
            <a:r>
              <a:rPr lang="en-US" b="1" dirty="0" err="1"/>
              <a:t>khatni</a:t>
            </a:r>
            <a:r>
              <a:rPr lang="en-US" b="1" dirty="0"/>
              <a:t> </a:t>
            </a:r>
            <a:r>
              <a:rPr lang="en-US" b="1" dirty="0" err="1"/>
              <a:t>Baibal</a:t>
            </a:r>
            <a:r>
              <a:rPr lang="en-US" b="1" dirty="0"/>
              <a:t> </a:t>
            </a:r>
            <a:r>
              <a:rPr lang="en-US" b="1" dirty="0" err="1"/>
              <a:t>tuang</a:t>
            </a:r>
            <a:r>
              <a:rPr lang="en-US" b="1" dirty="0"/>
              <a:t> </a:t>
            </a:r>
            <a:r>
              <a:rPr lang="en-US" b="1" dirty="0" err="1"/>
              <a:t>tingsaeng</a:t>
            </a:r>
            <a:r>
              <a:rPr lang="en-US" b="1" dirty="0"/>
              <a:t> </a:t>
            </a:r>
            <a:r>
              <a:rPr lang="en-US" b="1" dirty="0" err="1"/>
              <a:t>paryduanv</a:t>
            </a:r>
            <a:r>
              <a:rPr lang="en-US" b="1" dirty="0"/>
              <a:t> </a:t>
            </a:r>
            <a:r>
              <a:rPr lang="en-US" b="1" dirty="0" err="1"/>
              <a:t>thay</a:t>
            </a:r>
            <a:r>
              <a:rPr lang="en-US" b="1" dirty="0"/>
              <a:t> </a:t>
            </a:r>
            <a:r>
              <a:rPr lang="en-US" b="1" dirty="0" err="1"/>
              <a:t>guang</a:t>
            </a:r>
            <a:r>
              <a:rPr lang="en-US" b="1" dirty="0"/>
              <a:t> </a:t>
            </a:r>
            <a:r>
              <a:rPr lang="en-US" b="1" dirty="0" err="1"/>
              <a:t>puni</a:t>
            </a:r>
            <a:r>
              <a:rPr lang="en-US" b="1" dirty="0"/>
              <a:t>...mi </a:t>
            </a:r>
            <a:r>
              <a:rPr lang="en-US" b="1" dirty="0" err="1"/>
              <a:t>pary</a:t>
            </a:r>
            <a:r>
              <a:rPr lang="en-US" b="1" dirty="0"/>
              <a:t> </a:t>
            </a:r>
            <a:r>
              <a:rPr lang="en-US" b="1" dirty="0" err="1"/>
              <a:t>kiu</a:t>
            </a:r>
            <a:r>
              <a:rPr lang="en-US" b="1" dirty="0"/>
              <a:t> </a:t>
            </a:r>
            <a:r>
              <a:rPr lang="en-US" b="1" dirty="0" err="1"/>
              <a:t>aniu</a:t>
            </a:r>
            <a:r>
              <a:rPr lang="en-US" b="1" dirty="0"/>
              <a:t> </a:t>
            </a:r>
            <a:r>
              <a:rPr lang="en-US" b="1" dirty="0" err="1"/>
              <a:t>khang</a:t>
            </a:r>
            <a:r>
              <a:rPr lang="en-US" b="1" dirty="0"/>
              <a:t> </a:t>
            </a:r>
            <a:r>
              <a:rPr lang="en-US" b="1" dirty="0" err="1"/>
              <a:t>rui</a:t>
            </a:r>
            <a:r>
              <a:rPr lang="en-US" b="1" dirty="0"/>
              <a:t> </a:t>
            </a:r>
            <a:r>
              <a:rPr lang="en-US" b="1" dirty="0" err="1"/>
              <a:t>Poubauhmei</a:t>
            </a:r>
            <a:r>
              <a:rPr lang="en-US" b="1" dirty="0"/>
              <a:t> </a:t>
            </a:r>
            <a:r>
              <a:rPr lang="en-US" b="1" dirty="0" err="1"/>
              <a:t>Jisu</a:t>
            </a:r>
            <a:r>
              <a:rPr lang="en-US" b="1" dirty="0"/>
              <a:t> </a:t>
            </a:r>
            <a:r>
              <a:rPr lang="en-US" b="1" dirty="0" err="1"/>
              <a:t>Khrista</a:t>
            </a:r>
            <a:r>
              <a:rPr lang="en-US" b="1" dirty="0"/>
              <a:t> </a:t>
            </a:r>
            <a:r>
              <a:rPr lang="en-US" b="1" dirty="0" err="1"/>
              <a:t>tuang</a:t>
            </a:r>
            <a:r>
              <a:rPr lang="en-US" b="1" dirty="0"/>
              <a:t> </a:t>
            </a:r>
            <a:r>
              <a:rPr lang="en-US" b="1" dirty="0" err="1"/>
              <a:t>Gaychamv</a:t>
            </a:r>
            <a:r>
              <a:rPr lang="en-US" b="1" dirty="0"/>
              <a:t> </a:t>
            </a:r>
            <a:r>
              <a:rPr lang="en-US" b="1" dirty="0" err="1"/>
              <a:t>phungcguangmei</a:t>
            </a:r>
            <a:r>
              <a:rPr lang="en-US" b="1" dirty="0"/>
              <a:t> e! </a:t>
            </a:r>
            <a:endParaRPr lang="en-IN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04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Che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kasaeng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biak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loulana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,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tuang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dih-hiak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kathanc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kasiamh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chamdaanv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tho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...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kabamc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kapuih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...</a:t>
            </a:r>
          </a:p>
          <a:p>
            <a:r>
              <a:rPr lang="en-US" b="1" dirty="0" err="1"/>
              <a:t>Neihpatbiak</a:t>
            </a:r>
            <a:r>
              <a:rPr lang="en-US" b="1" dirty="0"/>
              <a:t> </a:t>
            </a:r>
            <a:r>
              <a:rPr lang="en-US" b="1" dirty="0" err="1"/>
              <a:t>tuang</a:t>
            </a:r>
            <a:r>
              <a:rPr lang="en-US" b="1" dirty="0"/>
              <a:t> </a:t>
            </a:r>
            <a:r>
              <a:rPr lang="en-US" b="1" dirty="0" err="1"/>
              <a:t>Kachung</a:t>
            </a:r>
            <a:r>
              <a:rPr lang="en-US" b="1" dirty="0"/>
              <a:t> </a:t>
            </a:r>
            <a:r>
              <a:rPr lang="en-US" b="1" dirty="0" err="1"/>
              <a:t>khou</a:t>
            </a:r>
            <a:r>
              <a:rPr lang="en-US" b="1" dirty="0"/>
              <a:t> </a:t>
            </a:r>
            <a:r>
              <a:rPr lang="en-US" b="1" dirty="0" err="1"/>
              <a:t>patmei</a:t>
            </a:r>
            <a:r>
              <a:rPr lang="en-US" b="1" dirty="0"/>
              <a:t> </a:t>
            </a:r>
            <a:r>
              <a:rPr lang="en-US" b="1" dirty="0" err="1"/>
              <a:t>Baibal</a:t>
            </a:r>
            <a:r>
              <a:rPr lang="en-US" b="1" dirty="0"/>
              <a:t> </a:t>
            </a:r>
            <a:r>
              <a:rPr lang="en-US" b="1" dirty="0" err="1"/>
              <a:t>taanv</a:t>
            </a:r>
            <a:r>
              <a:rPr lang="en-US" b="1" dirty="0"/>
              <a:t> </a:t>
            </a:r>
            <a:r>
              <a:rPr lang="en-US" b="1" dirty="0" err="1"/>
              <a:t>ta</a:t>
            </a:r>
            <a:r>
              <a:rPr lang="en-US" b="1" dirty="0"/>
              <a:t>.  </a:t>
            </a:r>
            <a:endParaRPr lang="en-IN" dirty="0"/>
          </a:p>
          <a:p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////	</a:t>
            </a:r>
            <a:r>
              <a:rPr lang="en-US" b="1" dirty="0" err="1"/>
              <a:t>Tatgutna</a:t>
            </a:r>
            <a:r>
              <a:rPr lang="en-US" b="1" dirty="0"/>
              <a:t> bam </a:t>
            </a:r>
            <a:r>
              <a:rPr lang="en-US" b="1" dirty="0" err="1"/>
              <a:t>khou</a:t>
            </a:r>
            <a:r>
              <a:rPr lang="en-US" b="1" dirty="0"/>
              <a:t>, </a:t>
            </a:r>
            <a:r>
              <a:rPr lang="en-US" b="1" dirty="0" err="1"/>
              <a:t>lou</a:t>
            </a:r>
            <a:r>
              <a:rPr lang="en-US" b="1" dirty="0"/>
              <a:t> </a:t>
            </a:r>
            <a:r>
              <a:rPr lang="en-US" b="1" dirty="0" err="1"/>
              <a:t>mbumei</a:t>
            </a:r>
            <a:r>
              <a:rPr lang="en-US" b="1" dirty="0"/>
              <a:t> </a:t>
            </a:r>
            <a:r>
              <a:rPr lang="en-US" b="1" dirty="0" err="1"/>
              <a:t>nzinhmei</a:t>
            </a:r>
            <a:r>
              <a:rPr lang="en-US" b="1" dirty="0"/>
              <a:t> </a:t>
            </a:r>
            <a:r>
              <a:rPr lang="en-US" b="1" dirty="0" err="1"/>
              <a:t>hiak</a:t>
            </a:r>
            <a:r>
              <a:rPr lang="en-US" b="1" dirty="0"/>
              <a:t> </a:t>
            </a:r>
            <a:r>
              <a:rPr lang="en-US" b="1" dirty="0" err="1"/>
              <a:t>tihei</a:t>
            </a:r>
            <a:r>
              <a:rPr lang="en-US" b="1" dirty="0"/>
              <a:t> </a:t>
            </a:r>
            <a:r>
              <a:rPr lang="en-US" b="1" dirty="0" err="1"/>
              <a:t>machak</a:t>
            </a:r>
            <a:r>
              <a:rPr lang="en-US" b="1" dirty="0"/>
              <a:t> </a:t>
            </a:r>
            <a:r>
              <a:rPr lang="en-US" b="1" dirty="0" err="1"/>
              <a:t>zauc</a:t>
            </a:r>
            <a:r>
              <a:rPr lang="en-US" b="1" dirty="0"/>
              <a:t> o.  </a:t>
            </a:r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  <a:p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////	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heipui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nzinhmei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hiak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rui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kalangv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tipatloumei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bamvnunc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hei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nangtuang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dic-hiak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duancgutlou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bam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nina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e</a:t>
            </a:r>
            <a:r>
              <a:rPr lang="en-US" altLang="ja-JP" b="1" dirty="0">
                <a:latin typeface="Times" charset="0"/>
                <a:ea typeface="ＭＳ Ｐゴシック" charset="0"/>
                <a:cs typeface="ＭＳ Ｐゴシック" charset="0"/>
              </a:rPr>
              <a:t>.  </a:t>
            </a:r>
          </a:p>
          <a:p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Kahiak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kathanc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rui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hiak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key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puisik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mikhou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howmei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kumcna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nzinhmei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rui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hiaklianvlou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pwni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…</a:t>
            </a:r>
          </a:p>
          <a:p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////	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khoutei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hiaklou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reymei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chaeng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kapaanv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kalaicna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zingckeyna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heipui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ndiakmei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kumcna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nguanh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kan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pwni</a:t>
            </a:r>
            <a:r>
              <a:rPr lang="en-US" altLang="ja-JP" b="1" dirty="0">
                <a:latin typeface="Times" charset="0"/>
                <a:ea typeface="ＭＳ Ｐゴシック" charset="0"/>
                <a:cs typeface="ＭＳ Ｐゴシック" charset="0"/>
              </a:rPr>
              <a:t>.</a:t>
            </a:r>
          </a:p>
          <a:p>
            <a:endParaRPr lang="en-US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793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Kumthei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kakiak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guay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kabamv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chaana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nai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the...BAIBAL KHUKH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tuang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kakhau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ruh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...JISU PAAN RUI DAMHMEI…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heipui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dic-hiak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kazanc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KABAMV KAPUIHMEI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twmei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kazauhna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–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ntauthu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nangrana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hiak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nuh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the. 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Baibal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tuang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kaguak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daihmei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hei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ndwn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dat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aniu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chamdaanv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the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kumna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mihei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Baibal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tuang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pary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daihmei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luanv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thei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layna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taancpat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e</a:t>
            </a:r>
            <a:r>
              <a:rPr lang="en-US" altLang="ja-JP" b="1" dirty="0">
                <a:latin typeface="Times" charset="0"/>
                <a:ea typeface="ＭＳ Ｐゴシック" charset="0"/>
                <a:cs typeface="ＭＳ Ｐゴシック" charset="0"/>
              </a:rPr>
              <a:t>.</a:t>
            </a:r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99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Ntauthu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liang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the</a:t>
            </a:r>
            <a:r>
              <a:rPr lang="en-US" altLang="ja-JP" b="1" dirty="0">
                <a:latin typeface="Times" charset="0"/>
                <a:ea typeface="ＭＳ Ｐゴシック" charset="0"/>
                <a:cs typeface="ＭＳ Ｐゴシック" charset="0"/>
              </a:rPr>
              <a:t>…</a:t>
            </a:r>
            <a:r>
              <a:rPr lang="en-US" altLang="ja-JP" b="1" dirty="0" err="1">
                <a:latin typeface="Times" charset="0"/>
                <a:ea typeface="ＭＳ Ｐゴシック" charset="0"/>
                <a:cs typeface="ＭＳ Ｐゴシック" charset="0"/>
              </a:rPr>
              <a:t>nangrana</a:t>
            </a:r>
            <a:r>
              <a:rPr lang="en-US" altLang="ja-JP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b="1" dirty="0" err="1">
                <a:latin typeface="Times" charset="0"/>
                <a:ea typeface="ＭＳ Ｐゴシック" charset="0"/>
                <a:cs typeface="ＭＳ Ｐゴシック" charset="0"/>
              </a:rPr>
              <a:t>tuang</a:t>
            </a:r>
            <a:r>
              <a:rPr lang="en-US" altLang="ja-JP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b="1" dirty="0" err="1">
                <a:latin typeface="Times" charset="0"/>
                <a:ea typeface="ＭＳ Ｐゴシック" charset="0"/>
                <a:cs typeface="ＭＳ Ｐゴシック" charset="0"/>
              </a:rPr>
              <a:t>swmei</a:t>
            </a:r>
            <a:r>
              <a:rPr lang="en-US" altLang="ja-JP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b="1" dirty="0" err="1">
                <a:latin typeface="Times" charset="0"/>
                <a:ea typeface="ＭＳ Ｐゴシック" charset="0"/>
                <a:cs typeface="ＭＳ Ｐゴシック" charset="0"/>
              </a:rPr>
              <a:t>reynungc</a:t>
            </a:r>
            <a:r>
              <a:rPr lang="en-US" altLang="ja-JP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b="1" dirty="0" err="1">
                <a:latin typeface="Times" charset="0"/>
                <a:ea typeface="ＭＳ Ｐゴシック" charset="0"/>
                <a:cs typeface="ＭＳ Ｐゴシック" charset="0"/>
              </a:rPr>
              <a:t>neihpat</a:t>
            </a:r>
            <a:r>
              <a:rPr lang="en-US" altLang="ja-JP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b="1" dirty="0" err="1">
                <a:latin typeface="Times" charset="0"/>
                <a:ea typeface="ＭＳ Ｐゴシック" charset="0"/>
                <a:cs typeface="ＭＳ Ｐゴシック" charset="0"/>
              </a:rPr>
              <a:t>daeng</a:t>
            </a:r>
            <a:r>
              <a:rPr lang="en-US" altLang="ja-JP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b="1" dirty="0" err="1">
                <a:latin typeface="Times" charset="0"/>
                <a:ea typeface="ＭＳ Ｐゴシック" charset="0"/>
                <a:cs typeface="ＭＳ Ｐゴシック" charset="0"/>
              </a:rPr>
              <a:t>nang</a:t>
            </a:r>
            <a:r>
              <a:rPr lang="en-US" altLang="ja-JP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b="1" dirty="0" err="1">
                <a:latin typeface="Times" charset="0"/>
                <a:ea typeface="ＭＳ Ｐゴシック" charset="0"/>
                <a:cs typeface="ＭＳ Ｐゴシック" charset="0"/>
              </a:rPr>
              <a:t>makumc</a:t>
            </a:r>
            <a:r>
              <a:rPr lang="en-US" altLang="ja-JP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b="1" dirty="0" err="1">
                <a:latin typeface="Times" charset="0"/>
                <a:ea typeface="ＭＳ Ｐゴシック" charset="0"/>
                <a:cs typeface="ＭＳ Ｐゴシック" charset="0"/>
              </a:rPr>
              <a:t>khou</a:t>
            </a:r>
            <a:r>
              <a:rPr lang="en-US" altLang="ja-JP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b="1" dirty="0" err="1">
                <a:latin typeface="Times" charset="0"/>
                <a:ea typeface="ＭＳ Ｐゴシック" charset="0"/>
                <a:cs typeface="ＭＳ Ｐゴシック" charset="0"/>
              </a:rPr>
              <a:t>hiak</a:t>
            </a:r>
            <a:r>
              <a:rPr lang="en-US" altLang="ja-JP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b="1" dirty="0" err="1">
                <a:latin typeface="Times" charset="0"/>
                <a:ea typeface="ＭＳ Ｐゴシック" charset="0"/>
                <a:cs typeface="ＭＳ Ｐゴシック" charset="0"/>
              </a:rPr>
              <a:t>khang</a:t>
            </a:r>
            <a:r>
              <a:rPr lang="en-US" altLang="ja-JP" b="1" dirty="0">
                <a:latin typeface="Times" charset="0"/>
                <a:ea typeface="ＭＳ Ｐゴシック" charset="0"/>
                <a:cs typeface="ＭＳ Ｐゴシック" charset="0"/>
              </a:rPr>
              <a:t>! </a:t>
            </a:r>
            <a:r>
              <a:rPr lang="en-US" altLang="ja-JP" b="1" dirty="0" err="1">
                <a:latin typeface="Times" charset="0"/>
                <a:ea typeface="ＭＳ Ｐゴシック" charset="0"/>
                <a:cs typeface="ＭＳ Ｐゴシック" charset="0"/>
              </a:rPr>
              <a:t>Zauclou</a:t>
            </a:r>
            <a:r>
              <a:rPr lang="en-US" altLang="ja-JP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b="1" dirty="0" err="1">
                <a:latin typeface="Times" charset="0"/>
                <a:ea typeface="ＭＳ Ｐゴシック" charset="0"/>
                <a:cs typeface="ＭＳ Ｐゴシック" charset="0"/>
              </a:rPr>
              <a:t>khang</a:t>
            </a:r>
            <a:r>
              <a:rPr lang="en-US" altLang="ja-JP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b="1" dirty="0" err="1">
                <a:latin typeface="Times" charset="0"/>
                <a:ea typeface="ＭＳ Ｐゴシック" charset="0"/>
                <a:cs typeface="ＭＳ Ｐゴシック" charset="0"/>
              </a:rPr>
              <a:t>dih-hiak</a:t>
            </a:r>
            <a:r>
              <a:rPr lang="en-US" altLang="ja-JP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b="1" dirty="0" err="1">
                <a:latin typeface="Times" charset="0"/>
                <a:ea typeface="ＭＳ Ｐゴシック" charset="0"/>
                <a:cs typeface="ＭＳ Ｐゴシック" charset="0"/>
              </a:rPr>
              <a:t>pwm</a:t>
            </a:r>
            <a:r>
              <a:rPr lang="en-US" altLang="ja-JP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b="1" dirty="0" err="1">
                <a:latin typeface="Times" charset="0"/>
                <a:ea typeface="ＭＳ Ｐゴシック" charset="0"/>
                <a:cs typeface="ＭＳ Ｐゴシック" charset="0"/>
              </a:rPr>
              <a:t>hei</a:t>
            </a:r>
            <a:r>
              <a:rPr lang="en-US" altLang="ja-JP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b="1" dirty="0" err="1">
                <a:latin typeface="Times" charset="0"/>
                <a:ea typeface="ＭＳ Ｐゴシック" charset="0"/>
                <a:cs typeface="ＭＳ Ｐゴシック" charset="0"/>
              </a:rPr>
              <a:t>kathai</a:t>
            </a:r>
            <a:r>
              <a:rPr lang="en-US" altLang="ja-JP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b="1" dirty="0" err="1">
                <a:latin typeface="Times" charset="0"/>
                <a:ea typeface="ＭＳ Ｐゴシック" charset="0"/>
                <a:cs typeface="ＭＳ Ｐゴシック" charset="0"/>
              </a:rPr>
              <a:t>nkhavmei</a:t>
            </a:r>
            <a:r>
              <a:rPr lang="en-US" altLang="ja-JP" b="1" dirty="0">
                <a:latin typeface="Times" charset="0"/>
                <a:ea typeface="ＭＳ Ｐゴシック" charset="0"/>
                <a:cs typeface="ＭＳ Ｐゴシック" charset="0"/>
              </a:rPr>
              <a:t> 30 </a:t>
            </a:r>
            <a:r>
              <a:rPr lang="en-US" altLang="ja-JP" b="1" dirty="0" err="1">
                <a:latin typeface="Times" charset="0"/>
                <a:ea typeface="ＭＳ Ｐゴシック" charset="0"/>
                <a:cs typeface="ＭＳ Ｐゴシック" charset="0"/>
              </a:rPr>
              <a:t>khou</a:t>
            </a:r>
            <a:r>
              <a:rPr lang="en-US" altLang="ja-JP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b="1" dirty="0" err="1">
                <a:latin typeface="Times" charset="0"/>
                <a:ea typeface="ＭＳ Ｐゴシック" charset="0"/>
                <a:cs typeface="ＭＳ Ｐゴシック" charset="0"/>
              </a:rPr>
              <a:t>nai</a:t>
            </a:r>
            <a:r>
              <a:rPr lang="en-US" altLang="ja-JP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b="1" dirty="0" err="1">
                <a:latin typeface="Times" charset="0"/>
                <a:ea typeface="ＭＳ Ｐゴシック" charset="0"/>
                <a:cs typeface="ＭＳ Ｐゴシック" charset="0"/>
              </a:rPr>
              <a:t>pwni</a:t>
            </a:r>
            <a:r>
              <a:rPr lang="en-US" altLang="ja-JP" b="1" dirty="0">
                <a:latin typeface="Times" charset="0"/>
                <a:ea typeface="ＭＳ Ｐゴシック" charset="0"/>
                <a:cs typeface="ＭＳ Ｐゴシック" charset="0"/>
              </a:rPr>
              <a:t>. </a:t>
            </a:r>
            <a:r>
              <a:rPr lang="en-US" altLang="ja-JP" b="1" dirty="0" err="1">
                <a:latin typeface="Times" charset="0"/>
                <a:ea typeface="ＭＳ Ｐゴシック" charset="0"/>
                <a:cs typeface="ＭＳ Ｐゴシック" charset="0"/>
              </a:rPr>
              <a:t>Hiakloumakmei</a:t>
            </a:r>
            <a:r>
              <a:rPr lang="en-US" altLang="ja-JP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b="1" dirty="0" err="1">
                <a:latin typeface="Times" charset="0"/>
                <a:ea typeface="ＭＳ Ｐゴシック" charset="0"/>
                <a:cs typeface="ＭＳ Ｐゴシック" charset="0"/>
              </a:rPr>
              <a:t>chedip</a:t>
            </a:r>
            <a:r>
              <a:rPr lang="en-US" altLang="ja-JP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b="1" dirty="0" err="1">
                <a:latin typeface="Times" charset="0"/>
                <a:ea typeface="ＭＳ Ｐゴシック" charset="0"/>
                <a:cs typeface="ＭＳ Ｐゴシック" charset="0"/>
              </a:rPr>
              <a:t>hei</a:t>
            </a:r>
            <a:r>
              <a:rPr lang="en-US" altLang="ja-JP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b="1" dirty="0" err="1">
                <a:latin typeface="Times" charset="0"/>
                <a:ea typeface="ＭＳ Ｐゴシック" charset="0"/>
                <a:cs typeface="ＭＳ Ｐゴシック" charset="0"/>
              </a:rPr>
              <a:t>dih-hiak</a:t>
            </a:r>
            <a:r>
              <a:rPr lang="en-US" altLang="ja-JP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b="1" dirty="0" err="1">
                <a:latin typeface="Times" charset="0"/>
                <a:ea typeface="ＭＳ Ｐゴシック" charset="0"/>
                <a:cs typeface="ＭＳ Ｐゴシック" charset="0"/>
              </a:rPr>
              <a:t>kasiamh</a:t>
            </a:r>
            <a:r>
              <a:rPr lang="en-US" altLang="ja-JP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b="1" dirty="0" err="1">
                <a:latin typeface="Times" charset="0"/>
                <a:ea typeface="ＭＳ Ｐゴシック" charset="0"/>
                <a:cs typeface="ＭＳ Ｐゴシック" charset="0"/>
              </a:rPr>
              <a:t>khang</a:t>
            </a:r>
            <a:r>
              <a:rPr lang="en-US" altLang="ja-JP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b="1" dirty="0" err="1">
                <a:latin typeface="Times" charset="0"/>
                <a:ea typeface="ＭＳ Ｐゴシック" charset="0"/>
                <a:cs typeface="ＭＳ Ｐゴシック" charset="0"/>
              </a:rPr>
              <a:t>rui</a:t>
            </a:r>
            <a:r>
              <a:rPr lang="en-US" altLang="ja-JP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b="1" dirty="0" err="1">
                <a:latin typeface="Times" charset="0"/>
                <a:ea typeface="ＭＳ Ｐゴシック" charset="0"/>
                <a:cs typeface="ＭＳ Ｐゴシック" charset="0"/>
              </a:rPr>
              <a:t>Kathai</a:t>
            </a:r>
            <a:r>
              <a:rPr lang="en-US" altLang="ja-JP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b="1" dirty="0" err="1">
                <a:latin typeface="Times" charset="0"/>
                <a:ea typeface="ＭＳ Ｐゴシック" charset="0"/>
                <a:cs typeface="ＭＳ Ｐゴシック" charset="0"/>
              </a:rPr>
              <a:t>Nkhavmei</a:t>
            </a:r>
            <a:r>
              <a:rPr lang="en-US" altLang="ja-JP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b="1" dirty="0" err="1">
                <a:latin typeface="Times" charset="0"/>
                <a:ea typeface="ＭＳ Ｐゴシック" charset="0"/>
                <a:cs typeface="ＭＳ Ｐゴシック" charset="0"/>
              </a:rPr>
              <a:t>kadip</a:t>
            </a:r>
            <a:r>
              <a:rPr lang="en-US" altLang="ja-JP" b="1" dirty="0">
                <a:latin typeface="Times" charset="0"/>
                <a:ea typeface="ＭＳ Ｐゴシック" charset="0"/>
                <a:cs typeface="ＭＳ Ｐゴシック" charset="0"/>
              </a:rPr>
              <a:t> 3A </a:t>
            </a:r>
            <a:r>
              <a:rPr lang="en-US" altLang="ja-JP" b="1" dirty="0" err="1">
                <a:latin typeface="Times" charset="0"/>
                <a:ea typeface="ＭＳ Ｐゴシック" charset="0"/>
                <a:cs typeface="ＭＳ Ｐゴシック" charset="0"/>
              </a:rPr>
              <a:t>lev</a:t>
            </a:r>
            <a:r>
              <a:rPr lang="en-US" altLang="ja-JP" b="1" dirty="0">
                <a:latin typeface="Times" charset="0"/>
                <a:ea typeface="ＭＳ Ｐゴシック" charset="0"/>
                <a:cs typeface="ＭＳ Ｐゴシック" charset="0"/>
              </a:rPr>
              <a:t> 3B </a:t>
            </a:r>
            <a:r>
              <a:rPr lang="en-US" altLang="ja-JP" b="1" dirty="0" err="1">
                <a:latin typeface="Times" charset="0"/>
                <a:ea typeface="ＭＳ Ｐゴシック" charset="0"/>
                <a:cs typeface="ＭＳ Ｐゴシック" charset="0"/>
              </a:rPr>
              <a:t>khou</a:t>
            </a:r>
            <a:r>
              <a:rPr lang="en-US" altLang="ja-JP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b="1" dirty="0" err="1">
                <a:latin typeface="Times" charset="0"/>
                <a:ea typeface="ＭＳ Ｐゴシック" charset="0"/>
                <a:cs typeface="ＭＳ Ｐゴシック" charset="0"/>
              </a:rPr>
              <a:t>nai</a:t>
            </a:r>
            <a:r>
              <a:rPr lang="en-US" altLang="ja-JP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b="1" dirty="0" err="1">
                <a:latin typeface="Times" charset="0"/>
                <a:ea typeface="ＭＳ Ｐゴシック" charset="0"/>
                <a:cs typeface="ＭＳ Ｐゴシック" charset="0"/>
              </a:rPr>
              <a:t>pwni</a:t>
            </a:r>
            <a:r>
              <a:rPr lang="en-US" altLang="ja-JP" b="1" dirty="0">
                <a:latin typeface="Times" charset="0"/>
                <a:ea typeface="ＭＳ Ｐゴシック" charset="0"/>
                <a:cs typeface="ＭＳ Ｐゴシック" charset="0"/>
              </a:rPr>
              <a:t>.</a:t>
            </a:r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720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Dih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hiak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hiakna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makumc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ryloumei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lev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...mi lat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thanv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hei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daw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nuh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zaic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pwni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the: </a:t>
            </a:r>
          </a:p>
          <a:p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“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Mibamv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kiu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tabui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thangc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sih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cho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?"  </a:t>
            </a:r>
          </a:p>
          <a:p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Tancna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katiulou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niimei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thu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,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nangraana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rui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,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mituang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chiwnamei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dic-hiak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hei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hiak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chada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liang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padeih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panguh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o.   </a:t>
            </a:r>
          </a:p>
          <a:p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////	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kumhpui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tangv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,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nangni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thay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pwni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,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twmeithu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,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Mibamv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kiu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heikhou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naibudi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ke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–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hamhthei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naibam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khuanv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thi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ke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!</a:t>
            </a: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740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Ntauphauhmei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lungc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raana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tuang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Reynungc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Neihpat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daeng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dic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hiak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kasiamh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thay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the.  BAIBAL KHUKH lam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thay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the…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laancpat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nimei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sothing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…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khatni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dih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hiak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.  </a:t>
            </a:r>
          </a:p>
          <a:p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Tabui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tatbam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cho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twmei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aniu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thay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the…</a:t>
            </a:r>
          </a:p>
          <a:p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////	…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kumna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kanga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gut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tangc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the --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kalungthu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– BAIBAL…KABISWMEI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tuang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. 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Latdyng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tuang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charinmei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KATUMHMEI RUANVRY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luanv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phugut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ntau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thu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chamdaanv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the. 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Kumna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aniu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mitei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lev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tatna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bam the.</a:t>
            </a: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4FC61C99-520E-4256-8535-88C301330AE5}" type="slidenum">
              <a:rPr lang="en-US" smtClean="0"/>
              <a:pPr/>
              <a:t>84</a:t>
            </a:fld>
            <a:endParaRPr lang="en-US"/>
          </a:p>
        </p:txBody>
      </p:sp>
      <p:sp>
        <p:nvSpPr>
          <p:cNvPr id="7475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74756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7817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253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Ntauthu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aniu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tabui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twn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tatgutbam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cho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twmei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thay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the...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Reymei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Latdyng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hyloumei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duibamv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CHARUK  </a:t>
            </a:r>
          </a:p>
          <a:p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bamv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phupat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chada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pwni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...</a:t>
            </a:r>
          </a:p>
          <a:p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////	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kaneimei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...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kadai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swliangmei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kandic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bamv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10 nah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zauc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pwni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.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Mihei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nrit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hakmei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kabamlam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tuang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para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sw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nituang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hamh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e.  Ping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naengh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e. </a:t>
            </a:r>
          </a:p>
          <a:p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Kathumhmei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…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ningtowlounimei</a:t>
            </a:r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  <a:p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////	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kiu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kabamv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lev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kadu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hei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thu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KIDAMEI NADE…RAH-RAMEI NADE.  </a:t>
            </a:r>
          </a:p>
          <a:p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Tiki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…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ngangvlou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nuhmei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,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Latdyng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dih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le dui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kak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khou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naimei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riang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tuang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makumc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hiak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kasiamh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khang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thu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diangc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sihmei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Times" charset="0"/>
                <a:ea typeface="ＭＳ Ｐゴシック" charset="0"/>
                <a:cs typeface="ＭＳ Ｐゴシック" charset="0"/>
              </a:rPr>
              <a:t>dithe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.</a:t>
            </a:r>
          </a:p>
          <a:p>
            <a:endParaRPr lang="en-US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3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grpSp>
          <p:nvGrpSpPr>
            <p:cNvPr id="4" name="Group 4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9" name="Rectangle 5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 w="12700">
                <a:noFill/>
                <a:miter lim="800000"/>
                <a:headEnd/>
                <a:tailEnd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  <a:cs typeface="+mn-cs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/>
                <a:ahLst/>
                <a:cxnLst>
                  <a:cxn ang="0">
                    <a:pos x="91" y="33"/>
                  </a:cxn>
                  <a:cxn ang="0">
                    <a:pos x="212" y="76"/>
                  </a:cxn>
                  <a:cxn ang="0">
                    <a:pos x="332" y="174"/>
                  </a:cxn>
                  <a:cxn ang="0">
                    <a:pos x="383" y="305"/>
                  </a:cxn>
                  <a:cxn ang="0">
                    <a:pos x="443" y="446"/>
                  </a:cxn>
                  <a:cxn ang="0">
                    <a:pos x="453" y="620"/>
                  </a:cxn>
                  <a:cxn ang="0">
                    <a:pos x="494" y="751"/>
                  </a:cxn>
                  <a:cxn ang="0">
                    <a:pos x="494" y="882"/>
                  </a:cxn>
                  <a:cxn ang="0">
                    <a:pos x="483" y="1012"/>
                  </a:cxn>
                  <a:cxn ang="0">
                    <a:pos x="473" y="1143"/>
                  </a:cxn>
                  <a:cxn ang="0">
                    <a:pos x="463" y="1284"/>
                  </a:cxn>
                  <a:cxn ang="0">
                    <a:pos x="433" y="1426"/>
                  </a:cxn>
                  <a:cxn ang="0">
                    <a:pos x="383" y="1556"/>
                  </a:cxn>
                  <a:cxn ang="0">
                    <a:pos x="353" y="1687"/>
                  </a:cxn>
                  <a:cxn ang="0">
                    <a:pos x="443" y="1796"/>
                  </a:cxn>
                  <a:cxn ang="0">
                    <a:pos x="494" y="1937"/>
                  </a:cxn>
                  <a:cxn ang="0">
                    <a:pos x="524" y="2068"/>
                  </a:cxn>
                  <a:cxn ang="0">
                    <a:pos x="614" y="2198"/>
                  </a:cxn>
                  <a:cxn ang="0">
                    <a:pos x="705" y="2351"/>
                  </a:cxn>
                  <a:cxn ang="0">
                    <a:pos x="836" y="2470"/>
                  </a:cxn>
                  <a:cxn ang="0">
                    <a:pos x="947" y="2612"/>
                  </a:cxn>
                  <a:cxn ang="0">
                    <a:pos x="1078" y="2721"/>
                  </a:cxn>
                  <a:cxn ang="0">
                    <a:pos x="1158" y="2851"/>
                  </a:cxn>
                  <a:cxn ang="0">
                    <a:pos x="1269" y="3004"/>
                  </a:cxn>
                  <a:cxn ang="0">
                    <a:pos x="1319" y="3156"/>
                  </a:cxn>
                  <a:cxn ang="0">
                    <a:pos x="1370" y="3308"/>
                  </a:cxn>
                  <a:cxn ang="0">
                    <a:pos x="1400" y="3439"/>
                  </a:cxn>
                  <a:cxn ang="0">
                    <a:pos x="1410" y="3145"/>
                  </a:cxn>
                  <a:cxn ang="0">
                    <a:pos x="1340" y="3058"/>
                  </a:cxn>
                  <a:cxn ang="0">
                    <a:pos x="1259" y="2862"/>
                  </a:cxn>
                  <a:cxn ang="0">
                    <a:pos x="1098" y="2721"/>
                  </a:cxn>
                  <a:cxn ang="0">
                    <a:pos x="997" y="2514"/>
                  </a:cxn>
                  <a:cxn ang="0">
                    <a:pos x="806" y="2449"/>
                  </a:cxn>
                  <a:cxn ang="0">
                    <a:pos x="735" y="2307"/>
                  </a:cxn>
                  <a:cxn ang="0">
                    <a:pos x="635" y="2187"/>
                  </a:cxn>
                  <a:cxn ang="0">
                    <a:pos x="534" y="1959"/>
                  </a:cxn>
                  <a:cxn ang="0">
                    <a:pos x="443" y="1785"/>
                  </a:cxn>
                  <a:cxn ang="0">
                    <a:pos x="403" y="1632"/>
                  </a:cxn>
                  <a:cxn ang="0">
                    <a:pos x="433" y="1491"/>
                  </a:cxn>
                  <a:cxn ang="0">
                    <a:pos x="483" y="1349"/>
                  </a:cxn>
                  <a:cxn ang="0">
                    <a:pos x="483" y="1208"/>
                  </a:cxn>
                  <a:cxn ang="0">
                    <a:pos x="524" y="1023"/>
                  </a:cxn>
                  <a:cxn ang="0">
                    <a:pos x="514" y="805"/>
                  </a:cxn>
                  <a:cxn ang="0">
                    <a:pos x="534" y="642"/>
                  </a:cxn>
                  <a:cxn ang="0">
                    <a:pos x="554" y="522"/>
                  </a:cxn>
                  <a:cxn ang="0">
                    <a:pos x="665" y="392"/>
                  </a:cxn>
                  <a:cxn ang="0">
                    <a:pos x="826" y="218"/>
                  </a:cxn>
                  <a:cxn ang="0">
                    <a:pos x="876" y="76"/>
                  </a:cxn>
                  <a:cxn ang="0">
                    <a:pos x="917" y="11"/>
                  </a:cxn>
                  <a:cxn ang="0">
                    <a:pos x="765" y="87"/>
                  </a:cxn>
                  <a:cxn ang="0">
                    <a:pos x="755" y="218"/>
                  </a:cxn>
                  <a:cxn ang="0">
                    <a:pos x="745" y="305"/>
                  </a:cxn>
                  <a:cxn ang="0">
                    <a:pos x="624" y="435"/>
                  </a:cxn>
                  <a:cxn ang="0">
                    <a:pos x="534" y="522"/>
                  </a:cxn>
                  <a:cxn ang="0">
                    <a:pos x="483" y="664"/>
                  </a:cxn>
                  <a:cxn ang="0">
                    <a:pos x="473" y="511"/>
                  </a:cxn>
                  <a:cxn ang="0">
                    <a:pos x="443" y="348"/>
                  </a:cxn>
                  <a:cxn ang="0">
                    <a:pos x="383" y="218"/>
                  </a:cxn>
                  <a:cxn ang="0">
                    <a:pos x="302" y="98"/>
                  </a:cxn>
                  <a:cxn ang="0">
                    <a:pos x="181" y="33"/>
                  </a:cxn>
                  <a:cxn ang="0">
                    <a:pos x="60" y="1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  <a:cs typeface="+mn-cs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/>
                <a:ahLst/>
                <a:cxnLst>
                  <a:cxn ang="0">
                    <a:pos x="40" y="43"/>
                  </a:cxn>
                  <a:cxn ang="0">
                    <a:pos x="141" y="65"/>
                  </a:cxn>
                  <a:cxn ang="0">
                    <a:pos x="232" y="76"/>
                  </a:cxn>
                  <a:cxn ang="0">
                    <a:pos x="363" y="130"/>
                  </a:cxn>
                  <a:cxn ang="0">
                    <a:pos x="504" y="130"/>
                  </a:cxn>
                  <a:cxn ang="0">
                    <a:pos x="604" y="141"/>
                  </a:cxn>
                  <a:cxn ang="0">
                    <a:pos x="705" y="196"/>
                  </a:cxn>
                  <a:cxn ang="0">
                    <a:pos x="765" y="250"/>
                  </a:cxn>
                  <a:cxn ang="0">
                    <a:pos x="906" y="261"/>
                  </a:cxn>
                  <a:cxn ang="0">
                    <a:pos x="1007" y="261"/>
                  </a:cxn>
                  <a:cxn ang="0">
                    <a:pos x="1148" y="250"/>
                  </a:cxn>
                  <a:cxn ang="0">
                    <a:pos x="1219" y="304"/>
                  </a:cxn>
                  <a:cxn ang="0">
                    <a:pos x="1299" y="315"/>
                  </a:cxn>
                  <a:cxn ang="0">
                    <a:pos x="1380" y="380"/>
                  </a:cxn>
                  <a:cxn ang="0">
                    <a:pos x="1460" y="424"/>
                  </a:cxn>
                  <a:cxn ang="0">
                    <a:pos x="1541" y="446"/>
                  </a:cxn>
                  <a:cxn ang="0">
                    <a:pos x="1662" y="446"/>
                  </a:cxn>
                  <a:cxn ang="0">
                    <a:pos x="1752" y="456"/>
                  </a:cxn>
                  <a:cxn ang="0">
                    <a:pos x="1883" y="467"/>
                  </a:cxn>
                  <a:cxn ang="0">
                    <a:pos x="1964" y="489"/>
                  </a:cxn>
                  <a:cxn ang="0">
                    <a:pos x="1863" y="467"/>
                  </a:cxn>
                  <a:cxn ang="0">
                    <a:pos x="1783" y="446"/>
                  </a:cxn>
                  <a:cxn ang="0">
                    <a:pos x="1692" y="446"/>
                  </a:cxn>
                  <a:cxn ang="0">
                    <a:pos x="1611" y="402"/>
                  </a:cxn>
                  <a:cxn ang="0">
                    <a:pos x="1531" y="413"/>
                  </a:cxn>
                  <a:cxn ang="0">
                    <a:pos x="1450" y="369"/>
                  </a:cxn>
                  <a:cxn ang="0">
                    <a:pos x="1370" y="348"/>
                  </a:cxn>
                  <a:cxn ang="0">
                    <a:pos x="1289" y="272"/>
                  </a:cxn>
                  <a:cxn ang="0">
                    <a:pos x="1209" y="283"/>
                  </a:cxn>
                  <a:cxn ang="0">
                    <a:pos x="1047" y="130"/>
                  </a:cxn>
                  <a:cxn ang="0">
                    <a:pos x="927" y="130"/>
                  </a:cxn>
                  <a:cxn ang="0">
                    <a:pos x="886" y="228"/>
                  </a:cxn>
                  <a:cxn ang="0">
                    <a:pos x="806" y="228"/>
                  </a:cxn>
                  <a:cxn ang="0">
                    <a:pos x="725" y="196"/>
                  </a:cxn>
                  <a:cxn ang="0">
                    <a:pos x="624" y="152"/>
                  </a:cxn>
                  <a:cxn ang="0">
                    <a:pos x="544" y="109"/>
                  </a:cxn>
                  <a:cxn ang="0">
                    <a:pos x="443" y="109"/>
                  </a:cxn>
                  <a:cxn ang="0">
                    <a:pos x="353" y="76"/>
                  </a:cxn>
                  <a:cxn ang="0">
                    <a:pos x="262" y="87"/>
                  </a:cxn>
                  <a:cxn ang="0">
                    <a:pos x="181" y="43"/>
                  </a:cxn>
                  <a:cxn ang="0">
                    <a:pos x="101" y="33"/>
                  </a:cxn>
                  <a:cxn ang="0">
                    <a:pos x="20" y="11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  <a:cs typeface="+mn-cs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/>
                <a:ahLst/>
                <a:cxnLst>
                  <a:cxn ang="0">
                    <a:pos x="977" y="76"/>
                  </a:cxn>
                  <a:cxn ang="0">
                    <a:pos x="907" y="152"/>
                  </a:cxn>
                  <a:cxn ang="0">
                    <a:pos x="826" y="131"/>
                  </a:cxn>
                  <a:cxn ang="0">
                    <a:pos x="745" y="152"/>
                  </a:cxn>
                  <a:cxn ang="0">
                    <a:pos x="685" y="229"/>
                  </a:cxn>
                  <a:cxn ang="0">
                    <a:pos x="604" y="250"/>
                  </a:cxn>
                  <a:cxn ang="0">
                    <a:pos x="524" y="283"/>
                  </a:cxn>
                  <a:cxn ang="0">
                    <a:pos x="443" y="348"/>
                  </a:cxn>
                  <a:cxn ang="0">
                    <a:pos x="383" y="435"/>
                  </a:cxn>
                  <a:cxn ang="0">
                    <a:pos x="343" y="511"/>
                  </a:cxn>
                  <a:cxn ang="0">
                    <a:pos x="302" y="599"/>
                  </a:cxn>
                  <a:cxn ang="0">
                    <a:pos x="222" y="599"/>
                  </a:cxn>
                  <a:cxn ang="0">
                    <a:pos x="141" y="653"/>
                  </a:cxn>
                  <a:cxn ang="0">
                    <a:pos x="60" y="653"/>
                  </a:cxn>
                  <a:cxn ang="0">
                    <a:pos x="0" y="707"/>
                  </a:cxn>
                  <a:cxn ang="0">
                    <a:pos x="81" y="729"/>
                  </a:cxn>
                  <a:cxn ang="0">
                    <a:pos x="141" y="816"/>
                  </a:cxn>
                  <a:cxn ang="0">
                    <a:pos x="222" y="816"/>
                  </a:cxn>
                  <a:cxn ang="0">
                    <a:pos x="302" y="860"/>
                  </a:cxn>
                  <a:cxn ang="0">
                    <a:pos x="383" y="914"/>
                  </a:cxn>
                  <a:cxn ang="0">
                    <a:pos x="463" y="914"/>
                  </a:cxn>
                  <a:cxn ang="0">
                    <a:pos x="524" y="882"/>
                  </a:cxn>
                  <a:cxn ang="0">
                    <a:pos x="584" y="816"/>
                  </a:cxn>
                  <a:cxn ang="0">
                    <a:pos x="655" y="784"/>
                  </a:cxn>
                  <a:cxn ang="0">
                    <a:pos x="705" y="871"/>
                  </a:cxn>
                  <a:cxn ang="0">
                    <a:pos x="735" y="958"/>
                  </a:cxn>
                  <a:cxn ang="0">
                    <a:pos x="796" y="1088"/>
                  </a:cxn>
                  <a:cxn ang="0">
                    <a:pos x="846" y="1186"/>
                  </a:cxn>
                  <a:cxn ang="0">
                    <a:pos x="876" y="1273"/>
                  </a:cxn>
                  <a:cxn ang="0">
                    <a:pos x="907" y="1360"/>
                  </a:cxn>
                  <a:cxn ang="0">
                    <a:pos x="917" y="1447"/>
                  </a:cxn>
                  <a:cxn ang="0">
                    <a:pos x="957" y="1534"/>
                  </a:cxn>
                  <a:cxn ang="0">
                    <a:pos x="977" y="1622"/>
                  </a:cxn>
                  <a:cxn ang="0">
                    <a:pos x="1017" y="1709"/>
                  </a:cxn>
                  <a:cxn ang="0">
                    <a:pos x="1041" y="1763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  <a:cs typeface="+mn-cs"/>
                </a:endParaRPr>
              </a:p>
            </p:txBody>
          </p:sp>
          <p:sp>
            <p:nvSpPr>
              <p:cNvPr id="13" name="Freeform 9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/>
                <a:ahLst/>
                <a:cxnLst>
                  <a:cxn ang="0">
                    <a:pos x="151" y="54"/>
                  </a:cxn>
                  <a:cxn ang="0">
                    <a:pos x="282" y="250"/>
                  </a:cxn>
                  <a:cxn ang="0">
                    <a:pos x="524" y="261"/>
                  </a:cxn>
                  <a:cxn ang="0">
                    <a:pos x="686" y="467"/>
                  </a:cxn>
                  <a:cxn ang="0">
                    <a:pos x="766" y="706"/>
                  </a:cxn>
                  <a:cxn ang="0">
                    <a:pos x="918" y="739"/>
                  </a:cxn>
                  <a:cxn ang="0">
                    <a:pos x="1008" y="815"/>
                  </a:cxn>
                  <a:cxn ang="0">
                    <a:pos x="1210" y="869"/>
                  </a:cxn>
                  <a:cxn ang="0">
                    <a:pos x="1331" y="772"/>
                  </a:cxn>
                  <a:cxn ang="0">
                    <a:pos x="1412" y="565"/>
                  </a:cxn>
                  <a:cxn ang="0">
                    <a:pos x="1291" y="359"/>
                  </a:cxn>
                  <a:cxn ang="0">
                    <a:pos x="1412" y="163"/>
                  </a:cxn>
                  <a:cxn ang="0">
                    <a:pos x="1603" y="206"/>
                  </a:cxn>
                  <a:cxn ang="0">
                    <a:pos x="1785" y="250"/>
                  </a:cxn>
                  <a:cxn ang="0">
                    <a:pos x="1967" y="250"/>
                  </a:cxn>
                  <a:cxn ang="0">
                    <a:pos x="2088" y="217"/>
                  </a:cxn>
                  <a:cxn ang="0">
                    <a:pos x="2219" y="120"/>
                  </a:cxn>
                  <a:cxn ang="0">
                    <a:pos x="2420" y="261"/>
                  </a:cxn>
                  <a:cxn ang="0">
                    <a:pos x="2612" y="348"/>
                  </a:cxn>
                  <a:cxn ang="0">
                    <a:pos x="2783" y="478"/>
                  </a:cxn>
                  <a:cxn ang="0">
                    <a:pos x="2985" y="576"/>
                  </a:cxn>
                  <a:cxn ang="0">
                    <a:pos x="3177" y="652"/>
                  </a:cxn>
                  <a:cxn ang="0">
                    <a:pos x="3378" y="772"/>
                  </a:cxn>
                  <a:cxn ang="0">
                    <a:pos x="3580" y="706"/>
                  </a:cxn>
                  <a:cxn ang="0">
                    <a:pos x="3782" y="772"/>
                  </a:cxn>
                  <a:cxn ang="0">
                    <a:pos x="3983" y="706"/>
                  </a:cxn>
                  <a:cxn ang="0">
                    <a:pos x="4195" y="696"/>
                  </a:cxn>
                  <a:cxn ang="0">
                    <a:pos x="4397" y="783"/>
                  </a:cxn>
                  <a:cxn ang="0">
                    <a:pos x="4599" y="783"/>
                  </a:cxn>
                  <a:cxn ang="0">
                    <a:pos x="4800" y="761"/>
                  </a:cxn>
                  <a:cxn ang="0">
                    <a:pos x="4760" y="848"/>
                  </a:cxn>
                  <a:cxn ang="0">
                    <a:pos x="4498" y="924"/>
                  </a:cxn>
                  <a:cxn ang="0">
                    <a:pos x="4296" y="978"/>
                  </a:cxn>
                  <a:cxn ang="0">
                    <a:pos x="4276" y="1130"/>
                  </a:cxn>
                  <a:cxn ang="0">
                    <a:pos x="4165" y="1293"/>
                  </a:cxn>
                  <a:cxn ang="0">
                    <a:pos x="3933" y="1337"/>
                  </a:cxn>
                  <a:cxn ang="0">
                    <a:pos x="3620" y="1185"/>
                  </a:cxn>
                  <a:cxn ang="0">
                    <a:pos x="3409" y="1011"/>
                  </a:cxn>
                  <a:cxn ang="0">
                    <a:pos x="3177" y="978"/>
                  </a:cxn>
                  <a:cxn ang="0">
                    <a:pos x="2955" y="859"/>
                  </a:cxn>
                  <a:cxn ang="0">
                    <a:pos x="2703" y="848"/>
                  </a:cxn>
                  <a:cxn ang="0">
                    <a:pos x="2471" y="924"/>
                  </a:cxn>
                  <a:cxn ang="0">
                    <a:pos x="2239" y="859"/>
                  </a:cxn>
                  <a:cxn ang="0">
                    <a:pos x="2027" y="772"/>
                  </a:cxn>
                  <a:cxn ang="0">
                    <a:pos x="1926" y="946"/>
                  </a:cxn>
                  <a:cxn ang="0">
                    <a:pos x="1916" y="1163"/>
                  </a:cxn>
                  <a:cxn ang="0">
                    <a:pos x="1805" y="1359"/>
                  </a:cxn>
                  <a:cxn ang="0">
                    <a:pos x="1593" y="1402"/>
                  </a:cxn>
                  <a:cxn ang="0">
                    <a:pos x="1382" y="1326"/>
                  </a:cxn>
                  <a:cxn ang="0">
                    <a:pos x="1180" y="1239"/>
                  </a:cxn>
                  <a:cxn ang="0">
                    <a:pos x="978" y="1217"/>
                  </a:cxn>
                  <a:cxn ang="0">
                    <a:pos x="777" y="1337"/>
                  </a:cxn>
                  <a:cxn ang="0">
                    <a:pos x="625" y="1250"/>
                  </a:cxn>
                  <a:cxn ang="0">
                    <a:pos x="504" y="1087"/>
                  </a:cxn>
                  <a:cxn ang="0">
                    <a:pos x="373" y="902"/>
                  </a:cxn>
                  <a:cxn ang="0">
                    <a:pos x="182" y="783"/>
                  </a:cxn>
                  <a:cxn ang="0">
                    <a:pos x="121" y="598"/>
                  </a:cxn>
                  <a:cxn ang="0">
                    <a:pos x="61" y="413"/>
                  </a:cxn>
                  <a:cxn ang="0">
                    <a:pos x="61" y="196"/>
                  </a:cxn>
                  <a:cxn ang="0">
                    <a:pos x="0" y="0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  <a:cs typeface="+mn-cs"/>
                </a:endParaRPr>
              </a:p>
            </p:txBody>
          </p:sp>
          <p:sp>
            <p:nvSpPr>
              <p:cNvPr id="14" name="Freeform 10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/>
                <a:ahLst/>
                <a:cxnLst>
                  <a:cxn ang="0">
                    <a:pos x="968" y="2686"/>
                  </a:cxn>
                  <a:cxn ang="0">
                    <a:pos x="766" y="3045"/>
                  </a:cxn>
                  <a:cxn ang="0">
                    <a:pos x="474" y="3121"/>
                  </a:cxn>
                  <a:cxn ang="0">
                    <a:pos x="161" y="3067"/>
                  </a:cxn>
                  <a:cxn ang="0">
                    <a:pos x="182" y="2893"/>
                  </a:cxn>
                  <a:cxn ang="0">
                    <a:pos x="504" y="2828"/>
                  </a:cxn>
                  <a:cxn ang="0">
                    <a:pos x="807" y="2708"/>
                  </a:cxn>
                  <a:cxn ang="0">
                    <a:pos x="958" y="2447"/>
                  </a:cxn>
                  <a:cxn ang="0">
                    <a:pos x="645" y="2186"/>
                  </a:cxn>
                  <a:cxn ang="0">
                    <a:pos x="303" y="2001"/>
                  </a:cxn>
                  <a:cxn ang="0">
                    <a:pos x="444" y="2012"/>
                  </a:cxn>
                  <a:cxn ang="0">
                    <a:pos x="837" y="2077"/>
                  </a:cxn>
                  <a:cxn ang="0">
                    <a:pos x="1190" y="2186"/>
                  </a:cxn>
                  <a:cxn ang="0">
                    <a:pos x="1291" y="2230"/>
                  </a:cxn>
                  <a:cxn ang="0">
                    <a:pos x="1553" y="1990"/>
                  </a:cxn>
                  <a:cxn ang="0">
                    <a:pos x="1896" y="1795"/>
                  </a:cxn>
                  <a:cxn ang="0">
                    <a:pos x="2047" y="1468"/>
                  </a:cxn>
                  <a:cxn ang="0">
                    <a:pos x="2148" y="1523"/>
                  </a:cxn>
                  <a:cxn ang="0">
                    <a:pos x="2350" y="1370"/>
                  </a:cxn>
                  <a:cxn ang="0">
                    <a:pos x="2158" y="1088"/>
                  </a:cxn>
                  <a:cxn ang="0">
                    <a:pos x="2077" y="653"/>
                  </a:cxn>
                  <a:cxn ang="0">
                    <a:pos x="1876" y="359"/>
                  </a:cxn>
                  <a:cxn ang="0">
                    <a:pos x="1674" y="65"/>
                  </a:cxn>
                  <a:cxn ang="0">
                    <a:pos x="1967" y="131"/>
                  </a:cxn>
                  <a:cxn ang="0">
                    <a:pos x="2198" y="348"/>
                  </a:cxn>
                  <a:cxn ang="0">
                    <a:pos x="2188" y="674"/>
                  </a:cxn>
                  <a:cxn ang="0">
                    <a:pos x="2309" y="914"/>
                  </a:cxn>
                  <a:cxn ang="0">
                    <a:pos x="2562" y="707"/>
                  </a:cxn>
                  <a:cxn ang="0">
                    <a:pos x="2400" y="326"/>
                  </a:cxn>
                  <a:cxn ang="0">
                    <a:pos x="2794" y="163"/>
                  </a:cxn>
                  <a:cxn ang="0">
                    <a:pos x="3207" y="196"/>
                  </a:cxn>
                  <a:cxn ang="0">
                    <a:pos x="3247" y="555"/>
                  </a:cxn>
                  <a:cxn ang="0">
                    <a:pos x="3086" y="783"/>
                  </a:cxn>
                  <a:cxn ang="0">
                    <a:pos x="2783" y="881"/>
                  </a:cxn>
                  <a:cxn ang="0">
                    <a:pos x="3096" y="1055"/>
                  </a:cxn>
                  <a:cxn ang="0">
                    <a:pos x="3499" y="1033"/>
                  </a:cxn>
                  <a:cxn ang="0">
                    <a:pos x="3741" y="1283"/>
                  </a:cxn>
                  <a:cxn ang="0">
                    <a:pos x="3661" y="1664"/>
                  </a:cxn>
                  <a:cxn ang="0">
                    <a:pos x="3873" y="1903"/>
                  </a:cxn>
                  <a:cxn ang="0">
                    <a:pos x="4175" y="1784"/>
                  </a:cxn>
                  <a:cxn ang="0">
                    <a:pos x="4468" y="1631"/>
                  </a:cxn>
                  <a:cxn ang="0">
                    <a:pos x="4720" y="1392"/>
                  </a:cxn>
                  <a:cxn ang="0">
                    <a:pos x="4992" y="1490"/>
                  </a:cxn>
                  <a:cxn ang="0">
                    <a:pos x="4730" y="1762"/>
                  </a:cxn>
                  <a:cxn ang="0">
                    <a:pos x="4518" y="2132"/>
                  </a:cxn>
                  <a:cxn ang="0">
                    <a:pos x="4266" y="2491"/>
                  </a:cxn>
                  <a:cxn ang="0">
                    <a:pos x="3812" y="2469"/>
                  </a:cxn>
                  <a:cxn ang="0">
                    <a:pos x="3560" y="2317"/>
                  </a:cxn>
                  <a:cxn ang="0">
                    <a:pos x="3550" y="1849"/>
                  </a:cxn>
                  <a:cxn ang="0">
                    <a:pos x="3348" y="1566"/>
                  </a:cxn>
                  <a:cxn ang="0">
                    <a:pos x="3005" y="1773"/>
                  </a:cxn>
                  <a:cxn ang="0">
                    <a:pos x="2824" y="1566"/>
                  </a:cxn>
                  <a:cxn ang="0">
                    <a:pos x="2582" y="1294"/>
                  </a:cxn>
                  <a:cxn ang="0">
                    <a:pos x="2279" y="1577"/>
                  </a:cxn>
                  <a:cxn ang="0">
                    <a:pos x="2158" y="2001"/>
                  </a:cxn>
                  <a:cxn ang="0">
                    <a:pos x="1896" y="2328"/>
                  </a:cxn>
                  <a:cxn ang="0">
                    <a:pos x="1755" y="2643"/>
                  </a:cxn>
                  <a:cxn ang="0">
                    <a:pos x="1392" y="2436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  <a:cs typeface="+mn-cs"/>
                </a:endParaRPr>
              </a:p>
            </p:txBody>
          </p:sp>
          <p:sp>
            <p:nvSpPr>
              <p:cNvPr id="15" name="Freeform 11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/>
                <a:ahLst/>
                <a:cxnLst>
                  <a:cxn ang="0">
                    <a:pos x="154" y="44"/>
                  </a:cxn>
                  <a:cxn ang="0">
                    <a:pos x="168" y="102"/>
                  </a:cxn>
                  <a:cxn ang="0">
                    <a:pos x="174" y="160"/>
                  </a:cxn>
                  <a:cxn ang="0">
                    <a:pos x="201" y="226"/>
                  </a:cxn>
                  <a:cxn ang="0">
                    <a:pos x="208" y="291"/>
                  </a:cxn>
                  <a:cxn ang="0">
                    <a:pos x="221" y="349"/>
                  </a:cxn>
                  <a:cxn ang="0">
                    <a:pos x="228" y="415"/>
                  </a:cxn>
                  <a:cxn ang="0">
                    <a:pos x="221" y="473"/>
                  </a:cxn>
                  <a:cxn ang="0">
                    <a:pos x="201" y="524"/>
                  </a:cxn>
                  <a:cxn ang="0">
                    <a:pos x="161" y="466"/>
                  </a:cxn>
                  <a:cxn ang="0">
                    <a:pos x="107" y="437"/>
                  </a:cxn>
                  <a:cxn ang="0">
                    <a:pos x="54" y="422"/>
                  </a:cxn>
                  <a:cxn ang="0">
                    <a:pos x="0" y="408"/>
                  </a:cxn>
                  <a:cxn ang="0">
                    <a:pos x="54" y="451"/>
                  </a:cxn>
                  <a:cxn ang="0">
                    <a:pos x="107" y="458"/>
                  </a:cxn>
                  <a:cxn ang="0">
                    <a:pos x="148" y="488"/>
                  </a:cxn>
                  <a:cxn ang="0">
                    <a:pos x="181" y="546"/>
                  </a:cxn>
                  <a:cxn ang="0">
                    <a:pos x="235" y="531"/>
                  </a:cxn>
                  <a:cxn ang="0">
                    <a:pos x="289" y="546"/>
                  </a:cxn>
                  <a:cxn ang="0">
                    <a:pos x="342" y="582"/>
                  </a:cxn>
                  <a:cxn ang="0">
                    <a:pos x="396" y="597"/>
                  </a:cxn>
                  <a:cxn ang="0">
                    <a:pos x="483" y="604"/>
                  </a:cxn>
                  <a:cxn ang="0">
                    <a:pos x="544" y="589"/>
                  </a:cxn>
                  <a:cxn ang="0">
                    <a:pos x="604" y="582"/>
                  </a:cxn>
                  <a:cxn ang="0">
                    <a:pos x="671" y="568"/>
                  </a:cxn>
                  <a:cxn ang="0">
                    <a:pos x="604" y="568"/>
                  </a:cxn>
                  <a:cxn ang="0">
                    <a:pos x="537" y="575"/>
                  </a:cxn>
                  <a:cxn ang="0">
                    <a:pos x="483" y="575"/>
                  </a:cxn>
                  <a:cxn ang="0">
                    <a:pos x="429" y="575"/>
                  </a:cxn>
                  <a:cxn ang="0">
                    <a:pos x="376" y="568"/>
                  </a:cxn>
                  <a:cxn ang="0">
                    <a:pos x="322" y="524"/>
                  </a:cxn>
                  <a:cxn ang="0">
                    <a:pos x="268" y="509"/>
                  </a:cxn>
                  <a:cxn ang="0">
                    <a:pos x="255" y="451"/>
                  </a:cxn>
                  <a:cxn ang="0">
                    <a:pos x="255" y="393"/>
                  </a:cxn>
                  <a:cxn ang="0">
                    <a:pos x="248" y="327"/>
                  </a:cxn>
                  <a:cxn ang="0">
                    <a:pos x="242" y="269"/>
                  </a:cxn>
                  <a:cxn ang="0">
                    <a:pos x="228" y="211"/>
                  </a:cxn>
                  <a:cxn ang="0">
                    <a:pos x="201" y="146"/>
                  </a:cxn>
                  <a:cxn ang="0">
                    <a:pos x="141" y="109"/>
                  </a:cxn>
                  <a:cxn ang="0">
                    <a:pos x="161" y="51"/>
                  </a:cxn>
                  <a:cxn ang="0">
                    <a:pos x="134" y="0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  <a:cs typeface="+mn-cs"/>
                </a:endParaRPr>
              </a:p>
            </p:txBody>
          </p:sp>
          <p:sp>
            <p:nvSpPr>
              <p:cNvPr id="16" name="Freeform 12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/>
                <a:ahLst/>
                <a:cxnLst>
                  <a:cxn ang="0">
                    <a:pos x="1122" y="87"/>
                  </a:cxn>
                  <a:cxn ang="0">
                    <a:pos x="1095" y="210"/>
                  </a:cxn>
                  <a:cxn ang="0">
                    <a:pos x="1054" y="319"/>
                  </a:cxn>
                  <a:cxn ang="0">
                    <a:pos x="1034" y="406"/>
                  </a:cxn>
                  <a:cxn ang="0">
                    <a:pos x="1075" y="522"/>
                  </a:cxn>
                  <a:cxn ang="0">
                    <a:pos x="1054" y="638"/>
                  </a:cxn>
                  <a:cxn ang="0">
                    <a:pos x="1028" y="754"/>
                  </a:cxn>
                  <a:cxn ang="0">
                    <a:pos x="947" y="863"/>
                  </a:cxn>
                  <a:cxn ang="0">
                    <a:pos x="913" y="979"/>
                  </a:cxn>
                  <a:cxn ang="0">
                    <a:pos x="860" y="1103"/>
                  </a:cxn>
                  <a:cxn ang="0">
                    <a:pos x="813" y="1219"/>
                  </a:cxn>
                  <a:cxn ang="0">
                    <a:pos x="719" y="1313"/>
                  </a:cxn>
                  <a:cxn ang="0">
                    <a:pos x="611" y="1320"/>
                  </a:cxn>
                  <a:cxn ang="0">
                    <a:pos x="504" y="1320"/>
                  </a:cxn>
                  <a:cxn ang="0">
                    <a:pos x="396" y="1364"/>
                  </a:cxn>
                  <a:cxn ang="0">
                    <a:pos x="316" y="1248"/>
                  </a:cxn>
                  <a:cxn ang="0">
                    <a:pos x="208" y="1175"/>
                  </a:cxn>
                  <a:cxn ang="0">
                    <a:pos x="101" y="1175"/>
                  </a:cxn>
                  <a:cxn ang="0">
                    <a:pos x="40" y="1182"/>
                  </a:cxn>
                  <a:cxn ang="0">
                    <a:pos x="141" y="1240"/>
                  </a:cxn>
                  <a:cxn ang="0">
                    <a:pos x="235" y="1328"/>
                  </a:cxn>
                  <a:cxn ang="0">
                    <a:pos x="349" y="1386"/>
                  </a:cxn>
                  <a:cxn ang="0">
                    <a:pos x="356" y="1531"/>
                  </a:cxn>
                  <a:cxn ang="0">
                    <a:pos x="349" y="1690"/>
                  </a:cxn>
                  <a:cxn ang="0">
                    <a:pos x="296" y="1821"/>
                  </a:cxn>
                  <a:cxn ang="0">
                    <a:pos x="235" y="1951"/>
                  </a:cxn>
                  <a:cxn ang="0">
                    <a:pos x="168" y="2082"/>
                  </a:cxn>
                  <a:cxn ang="0">
                    <a:pos x="134" y="2213"/>
                  </a:cxn>
                  <a:cxn ang="0">
                    <a:pos x="67" y="2329"/>
                  </a:cxn>
                  <a:cxn ang="0">
                    <a:pos x="27" y="2452"/>
                  </a:cxn>
                  <a:cxn ang="0">
                    <a:pos x="20" y="2510"/>
                  </a:cxn>
                  <a:cxn ang="0">
                    <a:pos x="81" y="2387"/>
                  </a:cxn>
                  <a:cxn ang="0">
                    <a:pos x="148" y="2271"/>
                  </a:cxn>
                  <a:cxn ang="0">
                    <a:pos x="201" y="2147"/>
                  </a:cxn>
                  <a:cxn ang="0">
                    <a:pos x="242" y="2002"/>
                  </a:cxn>
                  <a:cxn ang="0">
                    <a:pos x="316" y="1886"/>
                  </a:cxn>
                  <a:cxn ang="0">
                    <a:pos x="403" y="1763"/>
                  </a:cxn>
                  <a:cxn ang="0">
                    <a:pos x="430" y="1639"/>
                  </a:cxn>
                  <a:cxn ang="0">
                    <a:pos x="423" y="1523"/>
                  </a:cxn>
                  <a:cxn ang="0">
                    <a:pos x="497" y="1444"/>
                  </a:cxn>
                  <a:cxn ang="0">
                    <a:pos x="651" y="1407"/>
                  </a:cxn>
                  <a:cxn ang="0">
                    <a:pos x="792" y="1364"/>
                  </a:cxn>
                  <a:cxn ang="0">
                    <a:pos x="866" y="1255"/>
                  </a:cxn>
                  <a:cxn ang="0">
                    <a:pos x="907" y="1074"/>
                  </a:cxn>
                  <a:cxn ang="0">
                    <a:pos x="1014" y="979"/>
                  </a:cxn>
                  <a:cxn ang="0">
                    <a:pos x="1048" y="856"/>
                  </a:cxn>
                  <a:cxn ang="0">
                    <a:pos x="1088" y="733"/>
                  </a:cxn>
                  <a:cxn ang="0">
                    <a:pos x="1115" y="617"/>
                  </a:cxn>
                  <a:cxn ang="0">
                    <a:pos x="1108" y="493"/>
                  </a:cxn>
                  <a:cxn ang="0">
                    <a:pos x="1081" y="377"/>
                  </a:cxn>
                  <a:cxn ang="0">
                    <a:pos x="1088" y="261"/>
                  </a:cxn>
                  <a:cxn ang="0">
                    <a:pos x="1135" y="138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  <a:cs typeface="+mn-cs"/>
                </a:endParaRPr>
              </a:p>
            </p:txBody>
          </p:sp>
          <p:sp>
            <p:nvSpPr>
              <p:cNvPr id="17" name="Freeform 13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/>
                <a:ahLst/>
                <a:cxnLst>
                  <a:cxn ang="0">
                    <a:pos x="87" y="65"/>
                  </a:cxn>
                  <a:cxn ang="0">
                    <a:pos x="168" y="51"/>
                  </a:cxn>
                  <a:cxn ang="0">
                    <a:pos x="222" y="44"/>
                  </a:cxn>
                  <a:cxn ang="0">
                    <a:pos x="276" y="29"/>
                  </a:cxn>
                  <a:cxn ang="0">
                    <a:pos x="370" y="7"/>
                  </a:cxn>
                  <a:cxn ang="0">
                    <a:pos x="451" y="0"/>
                  </a:cxn>
                  <a:cxn ang="0">
                    <a:pos x="504" y="0"/>
                  </a:cxn>
                  <a:cxn ang="0">
                    <a:pos x="558" y="22"/>
                  </a:cxn>
                  <a:cxn ang="0">
                    <a:pos x="632" y="51"/>
                  </a:cxn>
                  <a:cxn ang="0">
                    <a:pos x="693" y="80"/>
                  </a:cxn>
                  <a:cxn ang="0">
                    <a:pos x="746" y="87"/>
                  </a:cxn>
                  <a:cxn ang="0">
                    <a:pos x="800" y="94"/>
                  </a:cxn>
                  <a:cxn ang="0">
                    <a:pos x="867" y="131"/>
                  </a:cxn>
                  <a:cxn ang="0">
                    <a:pos x="921" y="138"/>
                  </a:cxn>
                  <a:cxn ang="0">
                    <a:pos x="982" y="145"/>
                  </a:cxn>
                  <a:cxn ang="0">
                    <a:pos x="1036" y="167"/>
                  </a:cxn>
                  <a:cxn ang="0">
                    <a:pos x="1150" y="189"/>
                  </a:cxn>
                  <a:cxn ang="0">
                    <a:pos x="1231" y="196"/>
                  </a:cxn>
                  <a:cxn ang="0">
                    <a:pos x="1291" y="225"/>
                  </a:cxn>
                  <a:cxn ang="0">
                    <a:pos x="1352" y="254"/>
                  </a:cxn>
                  <a:cxn ang="0">
                    <a:pos x="1432" y="261"/>
                  </a:cxn>
                  <a:cxn ang="0">
                    <a:pos x="1493" y="276"/>
                  </a:cxn>
                  <a:cxn ang="0">
                    <a:pos x="1580" y="290"/>
                  </a:cxn>
                  <a:cxn ang="0">
                    <a:pos x="1634" y="305"/>
                  </a:cxn>
                  <a:cxn ang="0">
                    <a:pos x="1695" y="327"/>
                  </a:cxn>
                  <a:cxn ang="0">
                    <a:pos x="1748" y="356"/>
                  </a:cxn>
                  <a:cxn ang="0">
                    <a:pos x="1809" y="392"/>
                  </a:cxn>
                  <a:cxn ang="0">
                    <a:pos x="1869" y="392"/>
                  </a:cxn>
                  <a:cxn ang="0">
                    <a:pos x="1950" y="399"/>
                  </a:cxn>
                  <a:cxn ang="0">
                    <a:pos x="1950" y="414"/>
                  </a:cxn>
                  <a:cxn ang="0">
                    <a:pos x="1883" y="421"/>
                  </a:cxn>
                  <a:cxn ang="0">
                    <a:pos x="1829" y="414"/>
                  </a:cxn>
                  <a:cxn ang="0">
                    <a:pos x="1775" y="414"/>
                  </a:cxn>
                  <a:cxn ang="0">
                    <a:pos x="1721" y="363"/>
                  </a:cxn>
                  <a:cxn ang="0">
                    <a:pos x="1661" y="341"/>
                  </a:cxn>
                  <a:cxn ang="0">
                    <a:pos x="1594" y="319"/>
                  </a:cxn>
                  <a:cxn ang="0">
                    <a:pos x="1533" y="305"/>
                  </a:cxn>
                  <a:cxn ang="0">
                    <a:pos x="1479" y="290"/>
                  </a:cxn>
                  <a:cxn ang="0">
                    <a:pos x="1405" y="276"/>
                  </a:cxn>
                  <a:cxn ang="0">
                    <a:pos x="1352" y="269"/>
                  </a:cxn>
                  <a:cxn ang="0">
                    <a:pos x="1298" y="261"/>
                  </a:cxn>
                  <a:cxn ang="0">
                    <a:pos x="1231" y="218"/>
                  </a:cxn>
                  <a:cxn ang="0">
                    <a:pos x="1170" y="196"/>
                  </a:cxn>
                  <a:cxn ang="0">
                    <a:pos x="1110" y="203"/>
                  </a:cxn>
                  <a:cxn ang="0">
                    <a:pos x="1056" y="203"/>
                  </a:cxn>
                  <a:cxn ang="0">
                    <a:pos x="1002" y="181"/>
                  </a:cxn>
                  <a:cxn ang="0">
                    <a:pos x="948" y="152"/>
                  </a:cxn>
                  <a:cxn ang="0">
                    <a:pos x="867" y="152"/>
                  </a:cxn>
                  <a:cxn ang="0">
                    <a:pos x="814" y="116"/>
                  </a:cxn>
                  <a:cxn ang="0">
                    <a:pos x="760" y="102"/>
                  </a:cxn>
                  <a:cxn ang="0">
                    <a:pos x="699" y="80"/>
                  </a:cxn>
                  <a:cxn ang="0">
                    <a:pos x="646" y="58"/>
                  </a:cxn>
                  <a:cxn ang="0">
                    <a:pos x="585" y="44"/>
                  </a:cxn>
                  <a:cxn ang="0">
                    <a:pos x="531" y="29"/>
                  </a:cxn>
                  <a:cxn ang="0">
                    <a:pos x="464" y="15"/>
                  </a:cxn>
                  <a:cxn ang="0">
                    <a:pos x="377" y="15"/>
                  </a:cxn>
                  <a:cxn ang="0">
                    <a:pos x="316" y="15"/>
                  </a:cxn>
                  <a:cxn ang="0">
                    <a:pos x="262" y="36"/>
                  </a:cxn>
                  <a:cxn ang="0">
                    <a:pos x="202" y="58"/>
                  </a:cxn>
                  <a:cxn ang="0">
                    <a:pos x="134" y="87"/>
                  </a:cxn>
                  <a:cxn ang="0">
                    <a:pos x="81" y="94"/>
                  </a:cxn>
                  <a:cxn ang="0">
                    <a:pos x="27" y="80"/>
                  </a:cxn>
                  <a:cxn ang="0">
                    <a:pos x="27" y="73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  <a:cs typeface="+mn-cs"/>
                </a:endParaRPr>
              </a:p>
            </p:txBody>
          </p:sp>
          <p:sp>
            <p:nvSpPr>
              <p:cNvPr id="18" name="Freeform 14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/>
                <a:ahLst/>
                <a:cxnLst>
                  <a:cxn ang="0">
                    <a:pos x="27" y="864"/>
                  </a:cxn>
                  <a:cxn ang="0">
                    <a:pos x="101" y="850"/>
                  </a:cxn>
                  <a:cxn ang="0">
                    <a:pos x="154" y="814"/>
                  </a:cxn>
                  <a:cxn ang="0">
                    <a:pos x="262" y="785"/>
                  </a:cxn>
                  <a:cxn ang="0">
                    <a:pos x="322" y="726"/>
                  </a:cxn>
                  <a:cxn ang="0">
                    <a:pos x="376" y="697"/>
                  </a:cxn>
                  <a:cxn ang="0">
                    <a:pos x="430" y="661"/>
                  </a:cxn>
                  <a:cxn ang="0">
                    <a:pos x="497" y="625"/>
                  </a:cxn>
                  <a:cxn ang="0">
                    <a:pos x="577" y="610"/>
                  </a:cxn>
                  <a:cxn ang="0">
                    <a:pos x="651" y="588"/>
                  </a:cxn>
                  <a:cxn ang="0">
                    <a:pos x="705" y="559"/>
                  </a:cxn>
                  <a:cxn ang="0">
                    <a:pos x="765" y="501"/>
                  </a:cxn>
                  <a:cxn ang="0">
                    <a:pos x="839" y="465"/>
                  </a:cxn>
                  <a:cxn ang="0">
                    <a:pos x="886" y="407"/>
                  </a:cxn>
                  <a:cxn ang="0">
                    <a:pos x="913" y="341"/>
                  </a:cxn>
                  <a:cxn ang="0">
                    <a:pos x="967" y="283"/>
                  </a:cxn>
                  <a:cxn ang="0">
                    <a:pos x="1027" y="240"/>
                  </a:cxn>
                  <a:cxn ang="0">
                    <a:pos x="1094" y="203"/>
                  </a:cxn>
                  <a:cxn ang="0">
                    <a:pos x="1175" y="174"/>
                  </a:cxn>
                  <a:cxn ang="0">
                    <a:pos x="1242" y="174"/>
                  </a:cxn>
                  <a:cxn ang="0">
                    <a:pos x="1336" y="145"/>
                  </a:cxn>
                  <a:cxn ang="0">
                    <a:pos x="1390" y="123"/>
                  </a:cxn>
                  <a:cxn ang="0">
                    <a:pos x="1443" y="109"/>
                  </a:cxn>
                  <a:cxn ang="0">
                    <a:pos x="1497" y="94"/>
                  </a:cxn>
                  <a:cxn ang="0">
                    <a:pos x="1584" y="94"/>
                  </a:cxn>
                  <a:cxn ang="0">
                    <a:pos x="1638" y="73"/>
                  </a:cxn>
                  <a:cxn ang="0">
                    <a:pos x="1698" y="44"/>
                  </a:cxn>
                  <a:cxn ang="0">
                    <a:pos x="1766" y="22"/>
                  </a:cxn>
                  <a:cxn ang="0">
                    <a:pos x="1826" y="0"/>
                  </a:cxn>
                  <a:cxn ang="0">
                    <a:pos x="1766" y="22"/>
                  </a:cxn>
                  <a:cxn ang="0">
                    <a:pos x="1705" y="80"/>
                  </a:cxn>
                  <a:cxn ang="0">
                    <a:pos x="1625" y="102"/>
                  </a:cxn>
                  <a:cxn ang="0">
                    <a:pos x="1564" y="116"/>
                  </a:cxn>
                  <a:cxn ang="0">
                    <a:pos x="1484" y="138"/>
                  </a:cxn>
                  <a:cxn ang="0">
                    <a:pos x="1430" y="145"/>
                  </a:cxn>
                  <a:cxn ang="0">
                    <a:pos x="1370" y="160"/>
                  </a:cxn>
                  <a:cxn ang="0">
                    <a:pos x="1302" y="174"/>
                  </a:cxn>
                  <a:cxn ang="0">
                    <a:pos x="1242" y="203"/>
                  </a:cxn>
                  <a:cxn ang="0">
                    <a:pos x="1175" y="218"/>
                  </a:cxn>
                  <a:cxn ang="0">
                    <a:pos x="1121" y="240"/>
                  </a:cxn>
                  <a:cxn ang="0">
                    <a:pos x="1067" y="262"/>
                  </a:cxn>
                  <a:cxn ang="0">
                    <a:pos x="1014" y="298"/>
                  </a:cxn>
                  <a:cxn ang="0">
                    <a:pos x="960" y="327"/>
                  </a:cxn>
                  <a:cxn ang="0">
                    <a:pos x="913" y="370"/>
                  </a:cxn>
                  <a:cxn ang="0">
                    <a:pos x="886" y="443"/>
                  </a:cxn>
                  <a:cxn ang="0">
                    <a:pos x="846" y="509"/>
                  </a:cxn>
                  <a:cxn ang="0">
                    <a:pos x="792" y="545"/>
                  </a:cxn>
                  <a:cxn ang="0">
                    <a:pos x="732" y="567"/>
                  </a:cxn>
                  <a:cxn ang="0">
                    <a:pos x="665" y="588"/>
                  </a:cxn>
                  <a:cxn ang="0">
                    <a:pos x="591" y="610"/>
                  </a:cxn>
                  <a:cxn ang="0">
                    <a:pos x="537" y="647"/>
                  </a:cxn>
                  <a:cxn ang="0">
                    <a:pos x="477" y="654"/>
                  </a:cxn>
                  <a:cxn ang="0">
                    <a:pos x="403" y="676"/>
                  </a:cxn>
                  <a:cxn ang="0">
                    <a:pos x="356" y="734"/>
                  </a:cxn>
                  <a:cxn ang="0">
                    <a:pos x="302" y="777"/>
                  </a:cxn>
                  <a:cxn ang="0">
                    <a:pos x="208" y="799"/>
                  </a:cxn>
                  <a:cxn ang="0">
                    <a:pos x="154" y="835"/>
                  </a:cxn>
                  <a:cxn ang="0">
                    <a:pos x="101" y="872"/>
                  </a:cxn>
                  <a:cxn ang="0">
                    <a:pos x="47" y="879"/>
                  </a:cxn>
                  <a:cxn ang="0">
                    <a:pos x="0" y="864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  <a:cs typeface="+mn-cs"/>
                </a:endParaRPr>
              </a:p>
            </p:txBody>
          </p:sp>
          <p:sp>
            <p:nvSpPr>
              <p:cNvPr id="19" name="Freeform 15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/>
                <a:ahLst/>
                <a:cxnLst>
                  <a:cxn ang="0">
                    <a:pos x="444" y="348"/>
                  </a:cxn>
                  <a:cxn ang="0">
                    <a:pos x="817" y="664"/>
                  </a:cxn>
                  <a:cxn ang="0">
                    <a:pos x="1190" y="925"/>
                  </a:cxn>
                  <a:cxn ang="0">
                    <a:pos x="1614" y="1252"/>
                  </a:cxn>
                  <a:cxn ang="0">
                    <a:pos x="2058" y="1611"/>
                  </a:cxn>
                  <a:cxn ang="0">
                    <a:pos x="2421" y="1926"/>
                  </a:cxn>
                  <a:cxn ang="0">
                    <a:pos x="2673" y="2362"/>
                  </a:cxn>
                  <a:cxn ang="0">
                    <a:pos x="2249" y="2318"/>
                  </a:cxn>
                  <a:cxn ang="0">
                    <a:pos x="1815" y="2307"/>
                  </a:cxn>
                  <a:cxn ang="0">
                    <a:pos x="1311" y="2373"/>
                  </a:cxn>
                  <a:cxn ang="0">
                    <a:pos x="918" y="2318"/>
                  </a:cxn>
                  <a:cxn ang="0">
                    <a:pos x="474" y="2122"/>
                  </a:cxn>
                  <a:cxn ang="0">
                    <a:pos x="30" y="1752"/>
                  </a:cxn>
                  <a:cxn ang="0">
                    <a:pos x="403" y="2090"/>
                  </a:cxn>
                  <a:cxn ang="0">
                    <a:pos x="827" y="2296"/>
                  </a:cxn>
                  <a:cxn ang="0">
                    <a:pos x="635" y="2416"/>
                  </a:cxn>
                  <a:cxn ang="0">
                    <a:pos x="212" y="2569"/>
                  </a:cxn>
                  <a:cxn ang="0">
                    <a:pos x="252" y="2612"/>
                  </a:cxn>
                  <a:cxn ang="0">
                    <a:pos x="676" y="2438"/>
                  </a:cxn>
                  <a:cxn ang="0">
                    <a:pos x="1089" y="2405"/>
                  </a:cxn>
                  <a:cxn ang="0">
                    <a:pos x="1553" y="2569"/>
                  </a:cxn>
                  <a:cxn ang="0">
                    <a:pos x="1624" y="3004"/>
                  </a:cxn>
                  <a:cxn ang="0">
                    <a:pos x="1069" y="3189"/>
                  </a:cxn>
                  <a:cxn ang="0">
                    <a:pos x="595" y="3298"/>
                  </a:cxn>
                  <a:cxn ang="0">
                    <a:pos x="161" y="3341"/>
                  </a:cxn>
                  <a:cxn ang="0">
                    <a:pos x="292" y="3320"/>
                  </a:cxn>
                  <a:cxn ang="0">
                    <a:pos x="767" y="3298"/>
                  </a:cxn>
                  <a:cxn ang="0">
                    <a:pos x="1241" y="3189"/>
                  </a:cxn>
                  <a:cxn ang="0">
                    <a:pos x="1654" y="2982"/>
                  </a:cxn>
                  <a:cxn ang="0">
                    <a:pos x="2088" y="2917"/>
                  </a:cxn>
                  <a:cxn ang="0">
                    <a:pos x="2521" y="3058"/>
                  </a:cxn>
                  <a:cxn ang="0">
                    <a:pos x="2975" y="3200"/>
                  </a:cxn>
                  <a:cxn ang="0">
                    <a:pos x="3490" y="3309"/>
                  </a:cxn>
                  <a:cxn ang="0">
                    <a:pos x="3944" y="3385"/>
                  </a:cxn>
                  <a:cxn ang="0">
                    <a:pos x="4408" y="3450"/>
                  </a:cxn>
                  <a:cxn ang="0">
                    <a:pos x="4297" y="3439"/>
                  </a:cxn>
                  <a:cxn ang="0">
                    <a:pos x="3782" y="3330"/>
                  </a:cxn>
                  <a:cxn ang="0">
                    <a:pos x="3197" y="3200"/>
                  </a:cxn>
                  <a:cxn ang="0">
                    <a:pos x="2733" y="3124"/>
                  </a:cxn>
                  <a:cxn ang="0">
                    <a:pos x="2199" y="2884"/>
                  </a:cxn>
                  <a:cxn ang="0">
                    <a:pos x="1684" y="2677"/>
                  </a:cxn>
                  <a:cxn ang="0">
                    <a:pos x="1220" y="2471"/>
                  </a:cxn>
                  <a:cxn ang="0">
                    <a:pos x="1493" y="2394"/>
                  </a:cxn>
                  <a:cxn ang="0">
                    <a:pos x="2078" y="2318"/>
                  </a:cxn>
                  <a:cxn ang="0">
                    <a:pos x="2582" y="2362"/>
                  </a:cxn>
                  <a:cxn ang="0">
                    <a:pos x="3056" y="2569"/>
                  </a:cxn>
                  <a:cxn ang="0">
                    <a:pos x="3500" y="2743"/>
                  </a:cxn>
                  <a:cxn ang="0">
                    <a:pos x="4075" y="3004"/>
                  </a:cxn>
                  <a:cxn ang="0">
                    <a:pos x="4569" y="3243"/>
                  </a:cxn>
                  <a:cxn ang="0">
                    <a:pos x="4650" y="3265"/>
                  </a:cxn>
                  <a:cxn ang="0">
                    <a:pos x="4196" y="3015"/>
                  </a:cxn>
                  <a:cxn ang="0">
                    <a:pos x="3742" y="2764"/>
                  </a:cxn>
                  <a:cxn ang="0">
                    <a:pos x="3278" y="2634"/>
                  </a:cxn>
                  <a:cxn ang="0">
                    <a:pos x="2733" y="2362"/>
                  </a:cxn>
                  <a:cxn ang="0">
                    <a:pos x="2461" y="1959"/>
                  </a:cxn>
                  <a:cxn ang="0">
                    <a:pos x="2168" y="1600"/>
                  </a:cxn>
                  <a:cxn ang="0">
                    <a:pos x="1765" y="1317"/>
                  </a:cxn>
                  <a:cxn ang="0">
                    <a:pos x="1362" y="969"/>
                  </a:cxn>
                  <a:cxn ang="0">
                    <a:pos x="938" y="740"/>
                  </a:cxn>
                  <a:cxn ang="0">
                    <a:pos x="595" y="392"/>
                  </a:cxn>
                  <a:cxn ang="0">
                    <a:pos x="242" y="87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  <a:cs typeface="+mn-cs"/>
                </a:endParaRPr>
              </a:p>
            </p:txBody>
          </p:sp>
          <p:sp>
            <p:nvSpPr>
              <p:cNvPr id="20" name="Freeform 16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8" y="116"/>
                  </a:cxn>
                  <a:cxn ang="0">
                    <a:pos x="5162" y="116"/>
                  </a:cxn>
                  <a:cxn ang="0">
                    <a:pos x="5270" y="0"/>
                  </a:cxn>
                  <a:cxn ang="0">
                    <a:pos x="0" y="0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  <a:cs typeface="+mn-cs"/>
                </a:endParaRPr>
              </a:p>
            </p:txBody>
          </p:sp>
          <p:sp>
            <p:nvSpPr>
              <p:cNvPr id="21" name="Freeform 17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888"/>
                  </a:cxn>
                  <a:cxn ang="0">
                    <a:pos x="106" y="3772"/>
                  </a:cxn>
                  <a:cxn ang="0">
                    <a:pos x="106" y="116"/>
                  </a:cxn>
                  <a:cxn ang="0">
                    <a:pos x="0" y="0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  <a:cs typeface="+mn-cs"/>
                </a:endParaRPr>
              </a:p>
            </p:txBody>
          </p:sp>
          <p:sp>
            <p:nvSpPr>
              <p:cNvPr id="22" name="Freeform 18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/>
                <a:ahLst/>
                <a:cxnLst>
                  <a:cxn ang="0">
                    <a:pos x="0" y="116"/>
                  </a:cxn>
                  <a:cxn ang="0">
                    <a:pos x="0" y="3772"/>
                  </a:cxn>
                  <a:cxn ang="0">
                    <a:pos x="106" y="3888"/>
                  </a:cxn>
                  <a:cxn ang="0">
                    <a:pos x="106" y="0"/>
                  </a:cxn>
                  <a:cxn ang="0">
                    <a:pos x="0" y="116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  <a:cs typeface="+mn-cs"/>
                </a:endParaRPr>
              </a:p>
            </p:txBody>
          </p:sp>
          <p:sp>
            <p:nvSpPr>
              <p:cNvPr id="23" name="Freeform 19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/>
                <a:ahLst/>
                <a:cxnLst>
                  <a:cxn ang="0">
                    <a:pos x="108" y="0"/>
                  </a:cxn>
                  <a:cxn ang="0">
                    <a:pos x="5162" y="0"/>
                  </a:cxn>
                  <a:cxn ang="0">
                    <a:pos x="5270" y="116"/>
                  </a:cxn>
                  <a:cxn ang="0">
                    <a:pos x="0" y="116"/>
                  </a:cxn>
                  <a:cxn ang="0">
                    <a:pos x="108" y="0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  <a:cs typeface="+mn-cs"/>
                </a:endParaRPr>
              </a:p>
            </p:txBody>
          </p:sp>
          <p:sp>
            <p:nvSpPr>
              <p:cNvPr id="24" name="Freeform 20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/>
                <a:ahLst/>
                <a:cxnLst>
                  <a:cxn ang="0">
                    <a:pos x="40" y="51"/>
                  </a:cxn>
                  <a:cxn ang="0">
                    <a:pos x="46" y="109"/>
                  </a:cxn>
                  <a:cxn ang="0">
                    <a:pos x="26" y="167"/>
                  </a:cxn>
                  <a:cxn ang="0">
                    <a:pos x="40" y="225"/>
                  </a:cxn>
                  <a:cxn ang="0">
                    <a:pos x="53" y="283"/>
                  </a:cxn>
                  <a:cxn ang="0">
                    <a:pos x="46" y="341"/>
                  </a:cxn>
                  <a:cxn ang="0">
                    <a:pos x="33" y="406"/>
                  </a:cxn>
                  <a:cxn ang="0">
                    <a:pos x="46" y="464"/>
                  </a:cxn>
                  <a:cxn ang="0">
                    <a:pos x="46" y="530"/>
                  </a:cxn>
                  <a:cxn ang="0">
                    <a:pos x="33" y="588"/>
                  </a:cxn>
                  <a:cxn ang="0">
                    <a:pos x="46" y="646"/>
                  </a:cxn>
                  <a:cxn ang="0">
                    <a:pos x="59" y="704"/>
                  </a:cxn>
                  <a:cxn ang="0">
                    <a:pos x="66" y="769"/>
                  </a:cxn>
                  <a:cxn ang="0">
                    <a:pos x="53" y="834"/>
                  </a:cxn>
                  <a:cxn ang="0">
                    <a:pos x="20" y="892"/>
                  </a:cxn>
                  <a:cxn ang="0">
                    <a:pos x="20" y="958"/>
                  </a:cxn>
                  <a:cxn ang="0">
                    <a:pos x="46" y="1016"/>
                  </a:cxn>
                  <a:cxn ang="0">
                    <a:pos x="59" y="1088"/>
                  </a:cxn>
                  <a:cxn ang="0">
                    <a:pos x="46" y="1154"/>
                  </a:cxn>
                  <a:cxn ang="0">
                    <a:pos x="53" y="1219"/>
                  </a:cxn>
                  <a:cxn ang="0">
                    <a:pos x="59" y="1277"/>
                  </a:cxn>
                  <a:cxn ang="0">
                    <a:pos x="53" y="1342"/>
                  </a:cxn>
                  <a:cxn ang="0">
                    <a:pos x="53" y="1408"/>
                  </a:cxn>
                  <a:cxn ang="0">
                    <a:pos x="53" y="1524"/>
                  </a:cxn>
                  <a:cxn ang="0">
                    <a:pos x="53" y="1582"/>
                  </a:cxn>
                  <a:cxn ang="0">
                    <a:pos x="53" y="1640"/>
                  </a:cxn>
                  <a:cxn ang="0">
                    <a:pos x="66" y="1698"/>
                  </a:cxn>
                  <a:cxn ang="0">
                    <a:pos x="53" y="1756"/>
                  </a:cxn>
                  <a:cxn ang="0">
                    <a:pos x="59" y="1814"/>
                  </a:cxn>
                  <a:cxn ang="0">
                    <a:pos x="66" y="1872"/>
                  </a:cxn>
                  <a:cxn ang="0">
                    <a:pos x="40" y="1814"/>
                  </a:cxn>
                  <a:cxn ang="0">
                    <a:pos x="46" y="1756"/>
                  </a:cxn>
                  <a:cxn ang="0">
                    <a:pos x="53" y="1698"/>
                  </a:cxn>
                  <a:cxn ang="0">
                    <a:pos x="53" y="1640"/>
                  </a:cxn>
                  <a:cxn ang="0">
                    <a:pos x="53" y="1582"/>
                  </a:cxn>
                  <a:cxn ang="0">
                    <a:pos x="46" y="1524"/>
                  </a:cxn>
                  <a:cxn ang="0">
                    <a:pos x="53" y="1458"/>
                  </a:cxn>
                  <a:cxn ang="0">
                    <a:pos x="53" y="1393"/>
                  </a:cxn>
                  <a:cxn ang="0">
                    <a:pos x="46" y="1328"/>
                  </a:cxn>
                  <a:cxn ang="0">
                    <a:pos x="53" y="1263"/>
                  </a:cxn>
                  <a:cxn ang="0">
                    <a:pos x="40" y="1204"/>
                  </a:cxn>
                  <a:cxn ang="0">
                    <a:pos x="40" y="1139"/>
                  </a:cxn>
                  <a:cxn ang="0">
                    <a:pos x="66" y="1081"/>
                  </a:cxn>
                  <a:cxn ang="0">
                    <a:pos x="40" y="1023"/>
                  </a:cxn>
                  <a:cxn ang="0">
                    <a:pos x="7" y="972"/>
                  </a:cxn>
                  <a:cxn ang="0">
                    <a:pos x="53" y="907"/>
                  </a:cxn>
                  <a:cxn ang="0">
                    <a:pos x="53" y="842"/>
                  </a:cxn>
                  <a:cxn ang="0">
                    <a:pos x="59" y="784"/>
                  </a:cxn>
                  <a:cxn ang="0">
                    <a:pos x="53" y="726"/>
                  </a:cxn>
                  <a:cxn ang="0">
                    <a:pos x="40" y="668"/>
                  </a:cxn>
                  <a:cxn ang="0">
                    <a:pos x="40" y="609"/>
                  </a:cxn>
                  <a:cxn ang="0">
                    <a:pos x="72" y="551"/>
                  </a:cxn>
                  <a:cxn ang="0">
                    <a:pos x="79" y="486"/>
                  </a:cxn>
                  <a:cxn ang="0">
                    <a:pos x="53" y="428"/>
                  </a:cxn>
                  <a:cxn ang="0">
                    <a:pos x="53" y="370"/>
                  </a:cxn>
                  <a:cxn ang="0">
                    <a:pos x="33" y="312"/>
                  </a:cxn>
                  <a:cxn ang="0">
                    <a:pos x="26" y="247"/>
                  </a:cxn>
                  <a:cxn ang="0">
                    <a:pos x="40" y="189"/>
                  </a:cxn>
                  <a:cxn ang="0">
                    <a:pos x="53" y="131"/>
                  </a:cxn>
                  <a:cxn ang="0">
                    <a:pos x="33" y="73"/>
                  </a:cxn>
                  <a:cxn ang="0">
                    <a:pos x="7" y="15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  <a:cs typeface="+mn-cs"/>
                </a:endParaRPr>
              </a:p>
            </p:txBody>
          </p:sp>
          <p:sp>
            <p:nvSpPr>
              <p:cNvPr id="25" name="Freeform 21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/>
                <a:ahLst/>
                <a:cxnLst>
                  <a:cxn ang="0">
                    <a:pos x="87" y="0"/>
                  </a:cxn>
                  <a:cxn ang="0">
                    <a:pos x="141" y="29"/>
                  </a:cxn>
                  <a:cxn ang="0">
                    <a:pos x="202" y="43"/>
                  </a:cxn>
                  <a:cxn ang="0">
                    <a:pos x="269" y="43"/>
                  </a:cxn>
                  <a:cxn ang="0">
                    <a:pos x="336" y="65"/>
                  </a:cxn>
                  <a:cxn ang="0">
                    <a:pos x="444" y="79"/>
                  </a:cxn>
                  <a:cxn ang="0">
                    <a:pos x="525" y="72"/>
                  </a:cxn>
                  <a:cxn ang="0">
                    <a:pos x="612" y="65"/>
                  </a:cxn>
                  <a:cxn ang="0">
                    <a:pos x="713" y="43"/>
                  </a:cxn>
                  <a:cxn ang="0">
                    <a:pos x="773" y="43"/>
                  </a:cxn>
                  <a:cxn ang="0">
                    <a:pos x="841" y="50"/>
                  </a:cxn>
                  <a:cxn ang="0">
                    <a:pos x="901" y="57"/>
                  </a:cxn>
                  <a:cxn ang="0">
                    <a:pos x="1002" y="43"/>
                  </a:cxn>
                  <a:cxn ang="0">
                    <a:pos x="1069" y="36"/>
                  </a:cxn>
                  <a:cxn ang="0">
                    <a:pos x="1137" y="36"/>
                  </a:cxn>
                  <a:cxn ang="0">
                    <a:pos x="1231" y="36"/>
                  </a:cxn>
                  <a:cxn ang="0">
                    <a:pos x="1311" y="29"/>
                  </a:cxn>
                  <a:cxn ang="0">
                    <a:pos x="1379" y="29"/>
                  </a:cxn>
                  <a:cxn ang="0">
                    <a:pos x="1439" y="43"/>
                  </a:cxn>
                  <a:cxn ang="0">
                    <a:pos x="1493" y="14"/>
                  </a:cxn>
                  <a:cxn ang="0">
                    <a:pos x="1439" y="29"/>
                  </a:cxn>
                  <a:cxn ang="0">
                    <a:pos x="1385" y="36"/>
                  </a:cxn>
                  <a:cxn ang="0">
                    <a:pos x="1325" y="29"/>
                  </a:cxn>
                  <a:cxn ang="0">
                    <a:pos x="1237" y="43"/>
                  </a:cxn>
                  <a:cxn ang="0">
                    <a:pos x="1170" y="72"/>
                  </a:cxn>
                  <a:cxn ang="0">
                    <a:pos x="1110" y="65"/>
                  </a:cxn>
                  <a:cxn ang="0">
                    <a:pos x="1056" y="50"/>
                  </a:cxn>
                  <a:cxn ang="0">
                    <a:pos x="962" y="36"/>
                  </a:cxn>
                  <a:cxn ang="0">
                    <a:pos x="881" y="43"/>
                  </a:cxn>
                  <a:cxn ang="0">
                    <a:pos x="827" y="57"/>
                  </a:cxn>
                  <a:cxn ang="0">
                    <a:pos x="747" y="57"/>
                  </a:cxn>
                  <a:cxn ang="0">
                    <a:pos x="659" y="57"/>
                  </a:cxn>
                  <a:cxn ang="0">
                    <a:pos x="605" y="50"/>
                  </a:cxn>
                  <a:cxn ang="0">
                    <a:pos x="551" y="57"/>
                  </a:cxn>
                  <a:cxn ang="0">
                    <a:pos x="484" y="65"/>
                  </a:cxn>
                  <a:cxn ang="0">
                    <a:pos x="417" y="57"/>
                  </a:cxn>
                  <a:cxn ang="0">
                    <a:pos x="363" y="36"/>
                  </a:cxn>
                  <a:cxn ang="0">
                    <a:pos x="309" y="57"/>
                  </a:cxn>
                  <a:cxn ang="0">
                    <a:pos x="256" y="57"/>
                  </a:cxn>
                  <a:cxn ang="0">
                    <a:pos x="195" y="50"/>
                  </a:cxn>
                  <a:cxn ang="0">
                    <a:pos x="141" y="7"/>
                  </a:cxn>
                  <a:cxn ang="0">
                    <a:pos x="81" y="22"/>
                  </a:cxn>
                  <a:cxn ang="0">
                    <a:pos x="27" y="36"/>
                  </a:cxn>
                  <a:cxn ang="0">
                    <a:pos x="13" y="43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  <a:cs typeface="+mn-cs"/>
                </a:endParaRPr>
              </a:p>
            </p:txBody>
          </p:sp>
          <p:sp>
            <p:nvSpPr>
              <p:cNvPr id="26" name="Freeform 22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721" y="0"/>
                  </a:cxn>
                  <a:cxn ang="0">
                    <a:pos x="1721" y="0"/>
                  </a:cxn>
                  <a:cxn ang="0">
                    <a:pos x="1640" y="22"/>
                  </a:cxn>
                  <a:cxn ang="0">
                    <a:pos x="1613" y="7"/>
                  </a:cxn>
                  <a:cxn ang="0">
                    <a:pos x="1587" y="0"/>
                  </a:cxn>
                  <a:cxn ang="0">
                    <a:pos x="1560" y="15"/>
                  </a:cxn>
                  <a:cxn ang="0">
                    <a:pos x="1533" y="44"/>
                  </a:cxn>
                  <a:cxn ang="0">
                    <a:pos x="1506" y="58"/>
                  </a:cxn>
                  <a:cxn ang="0">
                    <a:pos x="1479" y="73"/>
                  </a:cxn>
                  <a:cxn ang="0">
                    <a:pos x="1418" y="80"/>
                  </a:cxn>
                  <a:cxn ang="0">
                    <a:pos x="1351" y="80"/>
                  </a:cxn>
                  <a:cxn ang="0">
                    <a:pos x="1311" y="73"/>
                  </a:cxn>
                  <a:cxn ang="0">
                    <a:pos x="1284" y="65"/>
                  </a:cxn>
                  <a:cxn ang="0">
                    <a:pos x="1250" y="73"/>
                  </a:cxn>
                  <a:cxn ang="0">
                    <a:pos x="1224" y="73"/>
                  </a:cxn>
                  <a:cxn ang="0">
                    <a:pos x="1170" y="73"/>
                  </a:cxn>
                  <a:cxn ang="0">
                    <a:pos x="1123" y="65"/>
                  </a:cxn>
                  <a:cxn ang="0">
                    <a:pos x="1096" y="65"/>
                  </a:cxn>
                  <a:cxn ang="0">
                    <a:pos x="1055" y="58"/>
                  </a:cxn>
                  <a:cxn ang="0">
                    <a:pos x="1029" y="58"/>
                  </a:cxn>
                  <a:cxn ang="0">
                    <a:pos x="1002" y="36"/>
                  </a:cxn>
                  <a:cxn ang="0">
                    <a:pos x="968" y="15"/>
                  </a:cxn>
                  <a:cxn ang="0">
                    <a:pos x="934" y="15"/>
                  </a:cxn>
                  <a:cxn ang="0">
                    <a:pos x="908" y="15"/>
                  </a:cxn>
                  <a:cxn ang="0">
                    <a:pos x="881" y="15"/>
                  </a:cxn>
                  <a:cxn ang="0">
                    <a:pos x="847" y="29"/>
                  </a:cxn>
                  <a:cxn ang="0">
                    <a:pos x="787" y="44"/>
                  </a:cxn>
                  <a:cxn ang="0">
                    <a:pos x="753" y="51"/>
                  </a:cxn>
                  <a:cxn ang="0">
                    <a:pos x="726" y="51"/>
                  </a:cxn>
                  <a:cxn ang="0">
                    <a:pos x="686" y="44"/>
                  </a:cxn>
                  <a:cxn ang="0">
                    <a:pos x="659" y="29"/>
                  </a:cxn>
                  <a:cxn ang="0">
                    <a:pos x="632" y="22"/>
                  </a:cxn>
                  <a:cxn ang="0">
                    <a:pos x="598" y="22"/>
                  </a:cxn>
                  <a:cxn ang="0">
                    <a:pos x="565" y="22"/>
                  </a:cxn>
                  <a:cxn ang="0">
                    <a:pos x="531" y="29"/>
                  </a:cxn>
                  <a:cxn ang="0">
                    <a:pos x="477" y="29"/>
                  </a:cxn>
                  <a:cxn ang="0">
                    <a:pos x="437" y="36"/>
                  </a:cxn>
                  <a:cxn ang="0">
                    <a:pos x="403" y="44"/>
                  </a:cxn>
                  <a:cxn ang="0">
                    <a:pos x="376" y="44"/>
                  </a:cxn>
                  <a:cxn ang="0">
                    <a:pos x="343" y="44"/>
                  </a:cxn>
                  <a:cxn ang="0">
                    <a:pos x="282" y="44"/>
                  </a:cxn>
                  <a:cxn ang="0">
                    <a:pos x="229" y="29"/>
                  </a:cxn>
                  <a:cxn ang="0">
                    <a:pos x="195" y="22"/>
                  </a:cxn>
                  <a:cxn ang="0">
                    <a:pos x="168" y="22"/>
                  </a:cxn>
                  <a:cxn ang="0">
                    <a:pos x="141" y="15"/>
                  </a:cxn>
                  <a:cxn ang="0">
                    <a:pos x="114" y="7"/>
                  </a:cxn>
                  <a:cxn ang="0">
                    <a:pos x="87" y="7"/>
                  </a:cxn>
                  <a:cxn ang="0">
                    <a:pos x="61" y="15"/>
                  </a:cxn>
                  <a:cxn ang="0">
                    <a:pos x="34" y="22"/>
                  </a:cxn>
                  <a:cxn ang="0">
                    <a:pos x="7" y="36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  <a:cs typeface="+mn-cs"/>
                </a:endParaRPr>
              </a:p>
            </p:txBody>
          </p:sp>
          <p:sp>
            <p:nvSpPr>
              <p:cNvPr id="27" name="Freeform 23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/>
                <a:ahLst/>
                <a:cxnLst>
                  <a:cxn ang="0">
                    <a:pos x="33" y="109"/>
                  </a:cxn>
                  <a:cxn ang="0">
                    <a:pos x="59" y="167"/>
                  </a:cxn>
                  <a:cxn ang="0">
                    <a:pos x="59" y="232"/>
                  </a:cxn>
                  <a:cxn ang="0">
                    <a:pos x="40" y="298"/>
                  </a:cxn>
                  <a:cxn ang="0">
                    <a:pos x="33" y="363"/>
                  </a:cxn>
                  <a:cxn ang="0">
                    <a:pos x="40" y="421"/>
                  </a:cxn>
                  <a:cxn ang="0">
                    <a:pos x="53" y="494"/>
                  </a:cxn>
                  <a:cxn ang="0">
                    <a:pos x="53" y="581"/>
                  </a:cxn>
                  <a:cxn ang="0">
                    <a:pos x="53" y="653"/>
                  </a:cxn>
                  <a:cxn ang="0">
                    <a:pos x="59" y="741"/>
                  </a:cxn>
                  <a:cxn ang="0">
                    <a:pos x="66" y="799"/>
                  </a:cxn>
                  <a:cxn ang="0">
                    <a:pos x="46" y="871"/>
                  </a:cxn>
                  <a:cxn ang="0">
                    <a:pos x="66" y="929"/>
                  </a:cxn>
                  <a:cxn ang="0">
                    <a:pos x="59" y="1016"/>
                  </a:cxn>
                  <a:cxn ang="0">
                    <a:pos x="53" y="1089"/>
                  </a:cxn>
                  <a:cxn ang="0">
                    <a:pos x="72" y="1147"/>
                  </a:cxn>
                  <a:cxn ang="0">
                    <a:pos x="59" y="1213"/>
                  </a:cxn>
                  <a:cxn ang="0">
                    <a:pos x="53" y="1278"/>
                  </a:cxn>
                  <a:cxn ang="0">
                    <a:pos x="72" y="1336"/>
                  </a:cxn>
                  <a:cxn ang="0">
                    <a:pos x="59" y="1300"/>
                  </a:cxn>
                  <a:cxn ang="0">
                    <a:pos x="33" y="1242"/>
                  </a:cxn>
                  <a:cxn ang="0">
                    <a:pos x="46" y="1154"/>
                  </a:cxn>
                  <a:cxn ang="0">
                    <a:pos x="59" y="1089"/>
                  </a:cxn>
                  <a:cxn ang="0">
                    <a:pos x="59" y="1031"/>
                  </a:cxn>
                  <a:cxn ang="0">
                    <a:pos x="66" y="966"/>
                  </a:cxn>
                  <a:cxn ang="0">
                    <a:pos x="66" y="864"/>
                  </a:cxn>
                  <a:cxn ang="0">
                    <a:pos x="26" y="799"/>
                  </a:cxn>
                  <a:cxn ang="0">
                    <a:pos x="26" y="726"/>
                  </a:cxn>
                  <a:cxn ang="0">
                    <a:pos x="26" y="639"/>
                  </a:cxn>
                  <a:cxn ang="0">
                    <a:pos x="26" y="581"/>
                  </a:cxn>
                  <a:cxn ang="0">
                    <a:pos x="40" y="523"/>
                  </a:cxn>
                  <a:cxn ang="0">
                    <a:pos x="46" y="450"/>
                  </a:cxn>
                  <a:cxn ang="0">
                    <a:pos x="46" y="392"/>
                  </a:cxn>
                  <a:cxn ang="0">
                    <a:pos x="46" y="319"/>
                  </a:cxn>
                  <a:cxn ang="0">
                    <a:pos x="46" y="254"/>
                  </a:cxn>
                  <a:cxn ang="0">
                    <a:pos x="53" y="196"/>
                  </a:cxn>
                  <a:cxn ang="0">
                    <a:pos x="46" y="131"/>
                  </a:cxn>
                  <a:cxn ang="0">
                    <a:pos x="13" y="73"/>
                  </a:cxn>
                  <a:cxn ang="0">
                    <a:pos x="7" y="15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  <a:cs typeface="+mn-cs"/>
                </a:endParaRPr>
              </a:p>
            </p:txBody>
          </p:sp>
          <p:sp>
            <p:nvSpPr>
              <p:cNvPr id="28" name="Freeform 24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6" y="116"/>
                  </a:cxn>
                  <a:cxn ang="0">
                    <a:pos x="106" y="987"/>
                  </a:cxn>
                  <a:cxn ang="0">
                    <a:pos x="53" y="1045"/>
                  </a:cxn>
                  <a:cxn ang="0">
                    <a:pos x="53" y="1161"/>
                  </a:cxn>
                  <a:cxn ang="0">
                    <a:pos x="66" y="1219"/>
                  </a:cxn>
                  <a:cxn ang="0">
                    <a:pos x="40" y="1277"/>
                  </a:cxn>
                  <a:cxn ang="0">
                    <a:pos x="40" y="1336"/>
                  </a:cxn>
                  <a:cxn ang="0">
                    <a:pos x="27" y="1394"/>
                  </a:cxn>
                  <a:cxn ang="0">
                    <a:pos x="40" y="1452"/>
                  </a:cxn>
                  <a:cxn ang="0">
                    <a:pos x="53" y="1510"/>
                  </a:cxn>
                  <a:cxn ang="0">
                    <a:pos x="53" y="1568"/>
                  </a:cxn>
                  <a:cxn ang="0">
                    <a:pos x="66" y="1626"/>
                  </a:cxn>
                  <a:cxn ang="0">
                    <a:pos x="40" y="1684"/>
                  </a:cxn>
                  <a:cxn ang="0">
                    <a:pos x="27" y="1742"/>
                  </a:cxn>
                  <a:cxn ang="0">
                    <a:pos x="27" y="1800"/>
                  </a:cxn>
                  <a:cxn ang="0">
                    <a:pos x="40" y="1873"/>
                  </a:cxn>
                  <a:cxn ang="0">
                    <a:pos x="40" y="1945"/>
                  </a:cxn>
                  <a:cxn ang="0">
                    <a:pos x="27" y="2018"/>
                  </a:cxn>
                  <a:cxn ang="0">
                    <a:pos x="40" y="2076"/>
                  </a:cxn>
                  <a:cxn ang="0">
                    <a:pos x="53" y="2134"/>
                  </a:cxn>
                  <a:cxn ang="0">
                    <a:pos x="13" y="2061"/>
                  </a:cxn>
                  <a:cxn ang="0">
                    <a:pos x="13" y="1974"/>
                  </a:cxn>
                  <a:cxn ang="0">
                    <a:pos x="13" y="1916"/>
                  </a:cxn>
                  <a:cxn ang="0">
                    <a:pos x="27" y="1858"/>
                  </a:cxn>
                  <a:cxn ang="0">
                    <a:pos x="40" y="1800"/>
                  </a:cxn>
                  <a:cxn ang="0">
                    <a:pos x="40" y="1684"/>
                  </a:cxn>
                  <a:cxn ang="0">
                    <a:pos x="40" y="1597"/>
                  </a:cxn>
                  <a:cxn ang="0">
                    <a:pos x="40" y="1539"/>
                  </a:cxn>
                  <a:cxn ang="0">
                    <a:pos x="40" y="1481"/>
                  </a:cxn>
                  <a:cxn ang="0">
                    <a:pos x="53" y="1423"/>
                  </a:cxn>
                  <a:cxn ang="0">
                    <a:pos x="53" y="1350"/>
                  </a:cxn>
                  <a:cxn ang="0">
                    <a:pos x="53" y="1292"/>
                  </a:cxn>
                  <a:cxn ang="0">
                    <a:pos x="40" y="1234"/>
                  </a:cxn>
                  <a:cxn ang="0">
                    <a:pos x="40" y="1176"/>
                  </a:cxn>
                  <a:cxn ang="0">
                    <a:pos x="53" y="1118"/>
                  </a:cxn>
                  <a:cxn ang="0">
                    <a:pos x="66" y="1060"/>
                  </a:cxn>
                  <a:cxn ang="0">
                    <a:pos x="66" y="987"/>
                  </a:cxn>
                  <a:cxn ang="0">
                    <a:pos x="66" y="929"/>
                  </a:cxn>
                  <a:cxn ang="0">
                    <a:pos x="66" y="871"/>
                  </a:cxn>
                  <a:cxn ang="0">
                    <a:pos x="66" y="798"/>
                  </a:cxn>
                  <a:cxn ang="0">
                    <a:pos x="66" y="726"/>
                  </a:cxn>
                  <a:cxn ang="0">
                    <a:pos x="66" y="668"/>
                  </a:cxn>
                  <a:cxn ang="0">
                    <a:pos x="66" y="552"/>
                  </a:cxn>
                  <a:cxn ang="0">
                    <a:pos x="53" y="494"/>
                  </a:cxn>
                  <a:cxn ang="0">
                    <a:pos x="53" y="436"/>
                  </a:cxn>
                  <a:cxn ang="0">
                    <a:pos x="53" y="377"/>
                  </a:cxn>
                  <a:cxn ang="0">
                    <a:pos x="53" y="319"/>
                  </a:cxn>
                  <a:cxn ang="0">
                    <a:pos x="53" y="261"/>
                  </a:cxn>
                  <a:cxn ang="0">
                    <a:pos x="53" y="203"/>
                  </a:cxn>
                  <a:cxn ang="0">
                    <a:pos x="53" y="145"/>
                  </a:cxn>
                  <a:cxn ang="0">
                    <a:pos x="27" y="87"/>
                  </a:cxn>
                  <a:cxn ang="0">
                    <a:pos x="0" y="0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  <a:cs typeface="+mn-cs"/>
                </a:endParaRPr>
              </a:p>
            </p:txBody>
          </p:sp>
          <p:sp>
            <p:nvSpPr>
              <p:cNvPr id="29" name="Freeform 25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/>
                <a:ahLst/>
                <a:cxnLst>
                  <a:cxn ang="0">
                    <a:pos x="92" y="0"/>
                  </a:cxn>
                  <a:cxn ang="0">
                    <a:pos x="79" y="73"/>
                  </a:cxn>
                  <a:cxn ang="0">
                    <a:pos x="79" y="131"/>
                  </a:cxn>
                  <a:cxn ang="0">
                    <a:pos x="66" y="189"/>
                  </a:cxn>
                  <a:cxn ang="0">
                    <a:pos x="26" y="247"/>
                  </a:cxn>
                  <a:cxn ang="0">
                    <a:pos x="26" y="305"/>
                  </a:cxn>
                  <a:cxn ang="0">
                    <a:pos x="26" y="363"/>
                  </a:cxn>
                  <a:cxn ang="0">
                    <a:pos x="39" y="421"/>
                  </a:cxn>
                  <a:cxn ang="0">
                    <a:pos x="53" y="479"/>
                  </a:cxn>
                  <a:cxn ang="0">
                    <a:pos x="53" y="537"/>
                  </a:cxn>
                  <a:cxn ang="0">
                    <a:pos x="39" y="610"/>
                  </a:cxn>
                  <a:cxn ang="0">
                    <a:pos x="39" y="668"/>
                  </a:cxn>
                  <a:cxn ang="0">
                    <a:pos x="39" y="726"/>
                  </a:cxn>
                  <a:cxn ang="0">
                    <a:pos x="39" y="784"/>
                  </a:cxn>
                  <a:cxn ang="0">
                    <a:pos x="13" y="856"/>
                  </a:cxn>
                  <a:cxn ang="0">
                    <a:pos x="0" y="914"/>
                  </a:cxn>
                  <a:cxn ang="0">
                    <a:pos x="0" y="972"/>
                  </a:cxn>
                  <a:cxn ang="0">
                    <a:pos x="26" y="1030"/>
                  </a:cxn>
                  <a:cxn ang="0">
                    <a:pos x="26" y="1103"/>
                  </a:cxn>
                  <a:cxn ang="0">
                    <a:pos x="13" y="1176"/>
                  </a:cxn>
                  <a:cxn ang="0">
                    <a:pos x="13" y="1234"/>
                  </a:cxn>
                  <a:cxn ang="0">
                    <a:pos x="13" y="1292"/>
                  </a:cxn>
                  <a:cxn ang="0">
                    <a:pos x="13" y="1350"/>
                  </a:cxn>
                  <a:cxn ang="0">
                    <a:pos x="0" y="1408"/>
                  </a:cxn>
                  <a:cxn ang="0">
                    <a:pos x="0" y="1466"/>
                  </a:cxn>
                  <a:cxn ang="0">
                    <a:pos x="13" y="1524"/>
                  </a:cxn>
                  <a:cxn ang="0">
                    <a:pos x="53" y="1582"/>
                  </a:cxn>
                  <a:cxn ang="0">
                    <a:pos x="53" y="1640"/>
                  </a:cxn>
                  <a:cxn ang="0">
                    <a:pos x="26" y="1698"/>
                  </a:cxn>
                  <a:cxn ang="0">
                    <a:pos x="53" y="1640"/>
                  </a:cxn>
                  <a:cxn ang="0">
                    <a:pos x="39" y="1567"/>
                  </a:cxn>
                  <a:cxn ang="0">
                    <a:pos x="26" y="1509"/>
                  </a:cxn>
                  <a:cxn ang="0">
                    <a:pos x="26" y="1437"/>
                  </a:cxn>
                  <a:cxn ang="0">
                    <a:pos x="26" y="1379"/>
                  </a:cxn>
                  <a:cxn ang="0">
                    <a:pos x="26" y="1321"/>
                  </a:cxn>
                  <a:cxn ang="0">
                    <a:pos x="26" y="1263"/>
                  </a:cxn>
                  <a:cxn ang="0">
                    <a:pos x="26" y="1205"/>
                  </a:cxn>
                  <a:cxn ang="0">
                    <a:pos x="53" y="1147"/>
                  </a:cxn>
                  <a:cxn ang="0">
                    <a:pos x="66" y="1088"/>
                  </a:cxn>
                  <a:cxn ang="0">
                    <a:pos x="39" y="1030"/>
                  </a:cxn>
                  <a:cxn ang="0">
                    <a:pos x="13" y="972"/>
                  </a:cxn>
                  <a:cxn ang="0">
                    <a:pos x="13" y="914"/>
                  </a:cxn>
                  <a:cxn ang="0">
                    <a:pos x="26" y="856"/>
                  </a:cxn>
                  <a:cxn ang="0">
                    <a:pos x="39" y="798"/>
                  </a:cxn>
                  <a:cxn ang="0">
                    <a:pos x="39" y="740"/>
                  </a:cxn>
                  <a:cxn ang="0">
                    <a:pos x="53" y="682"/>
                  </a:cxn>
                  <a:cxn ang="0">
                    <a:pos x="66" y="624"/>
                  </a:cxn>
                  <a:cxn ang="0">
                    <a:pos x="66" y="566"/>
                  </a:cxn>
                  <a:cxn ang="0">
                    <a:pos x="53" y="508"/>
                  </a:cxn>
                  <a:cxn ang="0">
                    <a:pos x="39" y="450"/>
                  </a:cxn>
                  <a:cxn ang="0">
                    <a:pos x="26" y="392"/>
                  </a:cxn>
                  <a:cxn ang="0">
                    <a:pos x="26" y="334"/>
                  </a:cxn>
                  <a:cxn ang="0">
                    <a:pos x="26" y="276"/>
                  </a:cxn>
                  <a:cxn ang="0">
                    <a:pos x="66" y="218"/>
                  </a:cxn>
                  <a:cxn ang="0">
                    <a:pos x="66" y="160"/>
                  </a:cxn>
                  <a:cxn ang="0">
                    <a:pos x="66" y="102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  <a:cs typeface="+mn-cs"/>
                </a:endParaRPr>
              </a:p>
            </p:txBody>
          </p:sp>
          <p:sp>
            <p:nvSpPr>
              <p:cNvPr id="30" name="Freeform 26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/>
                <a:ahLst/>
                <a:cxnLst>
                  <a:cxn ang="0">
                    <a:pos x="81" y="73"/>
                  </a:cxn>
                  <a:cxn ang="0">
                    <a:pos x="188" y="44"/>
                  </a:cxn>
                  <a:cxn ang="0">
                    <a:pos x="296" y="58"/>
                  </a:cxn>
                  <a:cxn ang="0">
                    <a:pos x="417" y="87"/>
                  </a:cxn>
                  <a:cxn ang="0">
                    <a:pos x="524" y="87"/>
                  </a:cxn>
                  <a:cxn ang="0">
                    <a:pos x="645" y="73"/>
                  </a:cxn>
                  <a:cxn ang="0">
                    <a:pos x="833" y="58"/>
                  </a:cxn>
                  <a:cxn ang="0">
                    <a:pos x="941" y="44"/>
                  </a:cxn>
                  <a:cxn ang="0">
                    <a:pos x="1061" y="58"/>
                  </a:cxn>
                  <a:cxn ang="0">
                    <a:pos x="1209" y="58"/>
                  </a:cxn>
                  <a:cxn ang="0">
                    <a:pos x="1344" y="44"/>
                  </a:cxn>
                  <a:cxn ang="0">
                    <a:pos x="1451" y="44"/>
                  </a:cxn>
                  <a:cxn ang="0">
                    <a:pos x="1559" y="0"/>
                  </a:cxn>
                  <a:cxn ang="0">
                    <a:pos x="2472" y="0"/>
                  </a:cxn>
                  <a:cxn ang="0">
                    <a:pos x="2472" y="58"/>
                  </a:cxn>
                  <a:cxn ang="0">
                    <a:pos x="2351" y="58"/>
                  </a:cxn>
                  <a:cxn ang="0">
                    <a:pos x="2244" y="58"/>
                  </a:cxn>
                  <a:cxn ang="0">
                    <a:pos x="2123" y="73"/>
                  </a:cxn>
                  <a:cxn ang="0">
                    <a:pos x="2015" y="87"/>
                  </a:cxn>
                  <a:cxn ang="0">
                    <a:pos x="1868" y="73"/>
                  </a:cxn>
                  <a:cxn ang="0">
                    <a:pos x="1760" y="58"/>
                  </a:cxn>
                  <a:cxn ang="0">
                    <a:pos x="1639" y="58"/>
                  </a:cxn>
                  <a:cxn ang="0">
                    <a:pos x="1532" y="73"/>
                  </a:cxn>
                  <a:cxn ang="0">
                    <a:pos x="1424" y="73"/>
                  </a:cxn>
                  <a:cxn ang="0">
                    <a:pos x="1317" y="58"/>
                  </a:cxn>
                  <a:cxn ang="0">
                    <a:pos x="1088" y="73"/>
                  </a:cxn>
                  <a:cxn ang="0">
                    <a:pos x="967" y="73"/>
                  </a:cxn>
                  <a:cxn ang="0">
                    <a:pos x="846" y="87"/>
                  </a:cxn>
                  <a:cxn ang="0">
                    <a:pos x="726" y="73"/>
                  </a:cxn>
                  <a:cxn ang="0">
                    <a:pos x="591" y="73"/>
                  </a:cxn>
                  <a:cxn ang="0">
                    <a:pos x="470" y="73"/>
                  </a:cxn>
                  <a:cxn ang="0">
                    <a:pos x="363" y="73"/>
                  </a:cxn>
                  <a:cxn ang="0">
                    <a:pos x="255" y="44"/>
                  </a:cxn>
                  <a:cxn ang="0">
                    <a:pos x="148" y="73"/>
                  </a:cxn>
                  <a:cxn ang="0">
                    <a:pos x="0" y="116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  <a:cs typeface="+mn-cs"/>
                </a:endParaRPr>
              </a:p>
            </p:txBody>
          </p:sp>
          <p:sp>
            <p:nvSpPr>
              <p:cNvPr id="31" name="Freeform 27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/>
                <a:ahLst/>
                <a:cxnLst>
                  <a:cxn ang="0">
                    <a:pos x="188" y="0"/>
                  </a:cxn>
                  <a:cxn ang="0">
                    <a:pos x="363" y="74"/>
                  </a:cxn>
                  <a:cxn ang="0">
                    <a:pos x="444" y="74"/>
                  </a:cxn>
                  <a:cxn ang="0">
                    <a:pos x="565" y="74"/>
                  </a:cxn>
                  <a:cxn ang="0">
                    <a:pos x="619" y="74"/>
                  </a:cxn>
                  <a:cxn ang="0">
                    <a:pos x="699" y="59"/>
                  </a:cxn>
                  <a:cxn ang="0">
                    <a:pos x="753" y="59"/>
                  </a:cxn>
                  <a:cxn ang="0">
                    <a:pos x="807" y="44"/>
                  </a:cxn>
                  <a:cxn ang="0">
                    <a:pos x="874" y="44"/>
                  </a:cxn>
                  <a:cxn ang="0">
                    <a:pos x="928" y="44"/>
                  </a:cxn>
                  <a:cxn ang="0">
                    <a:pos x="995" y="74"/>
                  </a:cxn>
                  <a:cxn ang="0">
                    <a:pos x="1103" y="74"/>
                  </a:cxn>
                  <a:cxn ang="0">
                    <a:pos x="1157" y="74"/>
                  </a:cxn>
                  <a:cxn ang="0">
                    <a:pos x="1211" y="74"/>
                  </a:cxn>
                  <a:cxn ang="0">
                    <a:pos x="1332" y="74"/>
                  </a:cxn>
                  <a:cxn ang="0">
                    <a:pos x="1399" y="59"/>
                  </a:cxn>
                  <a:cxn ang="0">
                    <a:pos x="1453" y="44"/>
                  </a:cxn>
                  <a:cxn ang="0">
                    <a:pos x="1506" y="44"/>
                  </a:cxn>
                  <a:cxn ang="0">
                    <a:pos x="1560" y="30"/>
                  </a:cxn>
                  <a:cxn ang="0">
                    <a:pos x="1654" y="30"/>
                  </a:cxn>
                  <a:cxn ang="0">
                    <a:pos x="1708" y="30"/>
                  </a:cxn>
                  <a:cxn ang="0">
                    <a:pos x="1762" y="30"/>
                  </a:cxn>
                  <a:cxn ang="0">
                    <a:pos x="1708" y="30"/>
                  </a:cxn>
                  <a:cxn ang="0">
                    <a:pos x="1654" y="44"/>
                  </a:cxn>
                  <a:cxn ang="0">
                    <a:pos x="1601" y="74"/>
                  </a:cxn>
                  <a:cxn ang="0">
                    <a:pos x="1547" y="74"/>
                  </a:cxn>
                  <a:cxn ang="0">
                    <a:pos x="1493" y="74"/>
                  </a:cxn>
                  <a:cxn ang="0">
                    <a:pos x="1426" y="59"/>
                  </a:cxn>
                  <a:cxn ang="0">
                    <a:pos x="1372" y="59"/>
                  </a:cxn>
                  <a:cxn ang="0">
                    <a:pos x="1251" y="59"/>
                  </a:cxn>
                  <a:cxn ang="0">
                    <a:pos x="1184" y="59"/>
                  </a:cxn>
                  <a:cxn ang="0">
                    <a:pos x="1116" y="59"/>
                  </a:cxn>
                  <a:cxn ang="0">
                    <a:pos x="1009" y="59"/>
                  </a:cxn>
                  <a:cxn ang="0">
                    <a:pos x="955" y="59"/>
                  </a:cxn>
                  <a:cxn ang="0">
                    <a:pos x="888" y="59"/>
                  </a:cxn>
                  <a:cxn ang="0">
                    <a:pos x="820" y="74"/>
                  </a:cxn>
                  <a:cxn ang="0">
                    <a:pos x="767" y="74"/>
                  </a:cxn>
                  <a:cxn ang="0">
                    <a:pos x="699" y="59"/>
                  </a:cxn>
                  <a:cxn ang="0">
                    <a:pos x="646" y="44"/>
                  </a:cxn>
                  <a:cxn ang="0">
                    <a:pos x="592" y="44"/>
                  </a:cxn>
                  <a:cxn ang="0">
                    <a:pos x="538" y="44"/>
                  </a:cxn>
                  <a:cxn ang="0">
                    <a:pos x="484" y="59"/>
                  </a:cxn>
                  <a:cxn ang="0">
                    <a:pos x="430" y="59"/>
                  </a:cxn>
                  <a:cxn ang="0">
                    <a:pos x="377" y="30"/>
                  </a:cxn>
                  <a:cxn ang="0">
                    <a:pos x="323" y="15"/>
                  </a:cxn>
                  <a:cxn ang="0">
                    <a:pos x="269" y="15"/>
                  </a:cxn>
                  <a:cxn ang="0">
                    <a:pos x="215" y="15"/>
                  </a:cxn>
                  <a:cxn ang="0">
                    <a:pos x="161" y="15"/>
                  </a:cxn>
                  <a:cxn ang="0">
                    <a:pos x="108" y="30"/>
                  </a:cxn>
                  <a:cxn ang="0">
                    <a:pos x="54" y="44"/>
                  </a:cxn>
                  <a:cxn ang="0">
                    <a:pos x="0" y="59"/>
                  </a:cxn>
                  <a:cxn ang="0">
                    <a:pos x="54" y="59"/>
                  </a:cxn>
                  <a:cxn ang="0">
                    <a:pos x="108" y="30"/>
                  </a:cxn>
                  <a:cxn ang="0">
                    <a:pos x="161" y="30"/>
                  </a:cxn>
                  <a:cxn ang="0">
                    <a:pos x="188" y="0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5" name="Group 28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6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  <a:cs typeface="+mn-cs"/>
                </a:endParaRPr>
              </a:p>
            </p:txBody>
          </p:sp>
          <p:sp>
            <p:nvSpPr>
              <p:cNvPr id="7" name="Rectangle 30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  <a:cs typeface="+mn-cs"/>
                </a:endParaRPr>
              </a:p>
            </p:txBody>
          </p:sp>
          <p:sp>
            <p:nvSpPr>
              <p:cNvPr id="8" name="Rectangle 3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32" name="Rectangle 32"/>
          <p:cNvSpPr>
            <a:spLocks noChangeArrowheads="1"/>
          </p:cNvSpPr>
          <p:nvPr/>
        </p:nvSpPr>
        <p:spPr bwMode="auto">
          <a:xfrm>
            <a:off x="1562100" y="812800"/>
            <a:ext cx="6934200" cy="5372100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100000">
                <a:srgbClr val="000099">
                  <a:gamma/>
                  <a:shade val="23922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3" name="Rectangle 3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4" name="Rectangle 3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5" name="Rectangle 35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6" name="Rectangle 36"/>
          <p:cNvSpPr>
            <a:spLocks noChangeArrowheads="1"/>
          </p:cNvSpPr>
          <p:nvPr/>
        </p:nvSpPr>
        <p:spPr bwMode="auto">
          <a:xfrm>
            <a:off x="83733" y="103296"/>
            <a:ext cx="2825750" cy="7053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 dirty="0">
                <a:solidFill>
                  <a:schemeClr val="tx2"/>
                </a:solidFill>
                <a:latin typeface="Times" pitchFamily="-110" charset="0"/>
                <a:ea typeface="+mn-ea"/>
                <a:cs typeface="+mn-cs"/>
              </a:rPr>
              <a:t>KABAMV</a:t>
            </a:r>
            <a:r>
              <a:rPr lang="en-US" sz="2000" b="1" i="0" baseline="0" dirty="0">
                <a:solidFill>
                  <a:schemeClr val="tx2"/>
                </a:solidFill>
                <a:latin typeface="Times" pitchFamily="-110" charset="0"/>
                <a:ea typeface="+mn-ea"/>
                <a:cs typeface="+mn-cs"/>
              </a:rPr>
              <a:t> KAPUIHMEI</a:t>
            </a:r>
            <a:endParaRPr lang="en-US" sz="2000" b="1" i="0" dirty="0">
              <a:solidFill>
                <a:schemeClr val="tx2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37" name="Line 37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4779843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42358199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86919816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98396710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30802823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0605161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97862890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3480804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31797169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498954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987394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67619414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32888" cy="6845300"/>
          </a:xfrm>
          <a:prstGeom prst="rect">
            <a:avLst/>
          </a:prstGeom>
          <a:gradFill rotWithShape="0">
            <a:gsLst>
              <a:gs pos="0">
                <a:srgbClr val="790015"/>
              </a:gs>
              <a:gs pos="100000">
                <a:srgbClr val="790015">
                  <a:gamma/>
                  <a:shade val="80000"/>
                  <a:invGamma/>
                </a:srgbClr>
              </a:gs>
            </a:gsLst>
            <a:lin ang="5400000" scaled="1"/>
          </a:gra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80" name="Rectangle 56"/>
          <p:cNvSpPr>
            <a:spLocks noChangeArrowheads="1"/>
          </p:cNvSpPr>
          <p:nvPr userDrawn="1"/>
        </p:nvSpPr>
        <p:spPr bwMode="auto">
          <a:xfrm>
            <a:off x="506413" y="415925"/>
            <a:ext cx="8361362" cy="6176963"/>
          </a:xfrm>
          <a:prstGeom prst="rect">
            <a:avLst/>
          </a:prstGeom>
          <a:solidFill>
            <a:schemeClr val="bg2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466725" y="361950"/>
            <a:ext cx="8281988" cy="6111875"/>
          </a:xfrm>
          <a:prstGeom prst="rect">
            <a:avLst/>
          </a:prstGeom>
          <a:solidFill>
            <a:srgbClr val="535353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28" name="Freeform 4"/>
          <p:cNvSpPr>
            <a:spLocks/>
          </p:cNvSpPr>
          <p:nvPr/>
        </p:nvSpPr>
        <p:spPr bwMode="auto">
          <a:xfrm>
            <a:off x="4765675" y="600075"/>
            <a:ext cx="2239963" cy="5461000"/>
          </a:xfrm>
          <a:custGeom>
            <a:avLst/>
            <a:gdLst/>
            <a:ahLst/>
            <a:cxnLst>
              <a:cxn ang="0">
                <a:pos x="91" y="33"/>
              </a:cxn>
              <a:cxn ang="0">
                <a:pos x="212" y="76"/>
              </a:cxn>
              <a:cxn ang="0">
                <a:pos x="332" y="174"/>
              </a:cxn>
              <a:cxn ang="0">
                <a:pos x="383" y="305"/>
              </a:cxn>
              <a:cxn ang="0">
                <a:pos x="443" y="446"/>
              </a:cxn>
              <a:cxn ang="0">
                <a:pos x="453" y="620"/>
              </a:cxn>
              <a:cxn ang="0">
                <a:pos x="494" y="751"/>
              </a:cxn>
              <a:cxn ang="0">
                <a:pos x="494" y="882"/>
              </a:cxn>
              <a:cxn ang="0">
                <a:pos x="483" y="1012"/>
              </a:cxn>
              <a:cxn ang="0">
                <a:pos x="473" y="1143"/>
              </a:cxn>
              <a:cxn ang="0">
                <a:pos x="463" y="1284"/>
              </a:cxn>
              <a:cxn ang="0">
                <a:pos x="433" y="1426"/>
              </a:cxn>
              <a:cxn ang="0">
                <a:pos x="383" y="1556"/>
              </a:cxn>
              <a:cxn ang="0">
                <a:pos x="353" y="1687"/>
              </a:cxn>
              <a:cxn ang="0">
                <a:pos x="443" y="1796"/>
              </a:cxn>
              <a:cxn ang="0">
                <a:pos x="494" y="1937"/>
              </a:cxn>
              <a:cxn ang="0">
                <a:pos x="524" y="2068"/>
              </a:cxn>
              <a:cxn ang="0">
                <a:pos x="614" y="2198"/>
              </a:cxn>
              <a:cxn ang="0">
                <a:pos x="705" y="2351"/>
              </a:cxn>
              <a:cxn ang="0">
                <a:pos x="836" y="2470"/>
              </a:cxn>
              <a:cxn ang="0">
                <a:pos x="947" y="2612"/>
              </a:cxn>
              <a:cxn ang="0">
                <a:pos x="1078" y="2721"/>
              </a:cxn>
              <a:cxn ang="0">
                <a:pos x="1158" y="2851"/>
              </a:cxn>
              <a:cxn ang="0">
                <a:pos x="1269" y="3004"/>
              </a:cxn>
              <a:cxn ang="0">
                <a:pos x="1319" y="3156"/>
              </a:cxn>
              <a:cxn ang="0">
                <a:pos x="1370" y="3308"/>
              </a:cxn>
              <a:cxn ang="0">
                <a:pos x="1400" y="3439"/>
              </a:cxn>
              <a:cxn ang="0">
                <a:pos x="1410" y="3145"/>
              </a:cxn>
              <a:cxn ang="0">
                <a:pos x="1340" y="3058"/>
              </a:cxn>
              <a:cxn ang="0">
                <a:pos x="1259" y="2862"/>
              </a:cxn>
              <a:cxn ang="0">
                <a:pos x="1098" y="2721"/>
              </a:cxn>
              <a:cxn ang="0">
                <a:pos x="997" y="2514"/>
              </a:cxn>
              <a:cxn ang="0">
                <a:pos x="806" y="2449"/>
              </a:cxn>
              <a:cxn ang="0">
                <a:pos x="735" y="2307"/>
              </a:cxn>
              <a:cxn ang="0">
                <a:pos x="635" y="2187"/>
              </a:cxn>
              <a:cxn ang="0">
                <a:pos x="534" y="1959"/>
              </a:cxn>
              <a:cxn ang="0">
                <a:pos x="443" y="1785"/>
              </a:cxn>
              <a:cxn ang="0">
                <a:pos x="403" y="1632"/>
              </a:cxn>
              <a:cxn ang="0">
                <a:pos x="433" y="1491"/>
              </a:cxn>
              <a:cxn ang="0">
                <a:pos x="483" y="1349"/>
              </a:cxn>
              <a:cxn ang="0">
                <a:pos x="483" y="1208"/>
              </a:cxn>
              <a:cxn ang="0">
                <a:pos x="524" y="1023"/>
              </a:cxn>
              <a:cxn ang="0">
                <a:pos x="514" y="805"/>
              </a:cxn>
              <a:cxn ang="0">
                <a:pos x="534" y="642"/>
              </a:cxn>
              <a:cxn ang="0">
                <a:pos x="554" y="522"/>
              </a:cxn>
              <a:cxn ang="0">
                <a:pos x="665" y="392"/>
              </a:cxn>
              <a:cxn ang="0">
                <a:pos x="826" y="218"/>
              </a:cxn>
              <a:cxn ang="0">
                <a:pos x="876" y="76"/>
              </a:cxn>
              <a:cxn ang="0">
                <a:pos x="917" y="11"/>
              </a:cxn>
              <a:cxn ang="0">
                <a:pos x="765" y="87"/>
              </a:cxn>
              <a:cxn ang="0">
                <a:pos x="755" y="218"/>
              </a:cxn>
              <a:cxn ang="0">
                <a:pos x="745" y="305"/>
              </a:cxn>
              <a:cxn ang="0">
                <a:pos x="624" y="435"/>
              </a:cxn>
              <a:cxn ang="0">
                <a:pos x="534" y="522"/>
              </a:cxn>
              <a:cxn ang="0">
                <a:pos x="483" y="664"/>
              </a:cxn>
              <a:cxn ang="0">
                <a:pos x="473" y="511"/>
              </a:cxn>
              <a:cxn ang="0">
                <a:pos x="443" y="348"/>
              </a:cxn>
              <a:cxn ang="0">
                <a:pos x="383" y="218"/>
              </a:cxn>
              <a:cxn ang="0">
                <a:pos x="302" y="98"/>
              </a:cxn>
              <a:cxn ang="0">
                <a:pos x="181" y="33"/>
              </a:cxn>
              <a:cxn ang="0">
                <a:pos x="60" y="11"/>
              </a:cxn>
            </a:cxnLst>
            <a:rect l="0" t="0" r="r" b="b"/>
            <a:pathLst>
              <a:path w="1411" h="3440">
                <a:moveTo>
                  <a:pt x="0" y="0"/>
                </a:moveTo>
                <a:lnTo>
                  <a:pt x="50" y="22"/>
                </a:lnTo>
                <a:lnTo>
                  <a:pt x="91" y="33"/>
                </a:lnTo>
                <a:lnTo>
                  <a:pt x="131" y="22"/>
                </a:lnTo>
                <a:lnTo>
                  <a:pt x="171" y="54"/>
                </a:lnTo>
                <a:lnTo>
                  <a:pt x="212" y="76"/>
                </a:lnTo>
                <a:lnTo>
                  <a:pt x="252" y="98"/>
                </a:lnTo>
                <a:lnTo>
                  <a:pt x="292" y="141"/>
                </a:lnTo>
                <a:lnTo>
                  <a:pt x="332" y="174"/>
                </a:lnTo>
                <a:lnTo>
                  <a:pt x="342" y="218"/>
                </a:lnTo>
                <a:lnTo>
                  <a:pt x="342" y="261"/>
                </a:lnTo>
                <a:lnTo>
                  <a:pt x="383" y="305"/>
                </a:lnTo>
                <a:lnTo>
                  <a:pt x="413" y="348"/>
                </a:lnTo>
                <a:lnTo>
                  <a:pt x="413" y="403"/>
                </a:lnTo>
                <a:lnTo>
                  <a:pt x="443" y="446"/>
                </a:lnTo>
                <a:lnTo>
                  <a:pt x="463" y="490"/>
                </a:lnTo>
                <a:lnTo>
                  <a:pt x="453" y="577"/>
                </a:lnTo>
                <a:lnTo>
                  <a:pt x="453" y="620"/>
                </a:lnTo>
                <a:lnTo>
                  <a:pt x="473" y="664"/>
                </a:lnTo>
                <a:lnTo>
                  <a:pt x="483" y="707"/>
                </a:lnTo>
                <a:lnTo>
                  <a:pt x="494" y="751"/>
                </a:lnTo>
                <a:lnTo>
                  <a:pt x="494" y="794"/>
                </a:lnTo>
                <a:lnTo>
                  <a:pt x="494" y="838"/>
                </a:lnTo>
                <a:lnTo>
                  <a:pt x="494" y="882"/>
                </a:lnTo>
                <a:lnTo>
                  <a:pt x="494" y="925"/>
                </a:lnTo>
                <a:lnTo>
                  <a:pt x="504" y="969"/>
                </a:lnTo>
                <a:lnTo>
                  <a:pt x="483" y="1012"/>
                </a:lnTo>
                <a:lnTo>
                  <a:pt x="473" y="1056"/>
                </a:lnTo>
                <a:lnTo>
                  <a:pt x="473" y="1099"/>
                </a:lnTo>
                <a:lnTo>
                  <a:pt x="473" y="1143"/>
                </a:lnTo>
                <a:lnTo>
                  <a:pt x="483" y="1186"/>
                </a:lnTo>
                <a:lnTo>
                  <a:pt x="483" y="1230"/>
                </a:lnTo>
                <a:lnTo>
                  <a:pt x="463" y="1284"/>
                </a:lnTo>
                <a:lnTo>
                  <a:pt x="453" y="1328"/>
                </a:lnTo>
                <a:lnTo>
                  <a:pt x="453" y="1382"/>
                </a:lnTo>
                <a:lnTo>
                  <a:pt x="433" y="1426"/>
                </a:lnTo>
                <a:lnTo>
                  <a:pt x="403" y="1469"/>
                </a:lnTo>
                <a:lnTo>
                  <a:pt x="383" y="1513"/>
                </a:lnTo>
                <a:lnTo>
                  <a:pt x="383" y="1556"/>
                </a:lnTo>
                <a:lnTo>
                  <a:pt x="383" y="1600"/>
                </a:lnTo>
                <a:lnTo>
                  <a:pt x="363" y="1643"/>
                </a:lnTo>
                <a:lnTo>
                  <a:pt x="353" y="1687"/>
                </a:lnTo>
                <a:lnTo>
                  <a:pt x="363" y="1730"/>
                </a:lnTo>
                <a:lnTo>
                  <a:pt x="383" y="1785"/>
                </a:lnTo>
                <a:lnTo>
                  <a:pt x="443" y="1796"/>
                </a:lnTo>
                <a:lnTo>
                  <a:pt x="463" y="1850"/>
                </a:lnTo>
                <a:lnTo>
                  <a:pt x="483" y="1894"/>
                </a:lnTo>
                <a:lnTo>
                  <a:pt x="494" y="1937"/>
                </a:lnTo>
                <a:lnTo>
                  <a:pt x="494" y="1981"/>
                </a:lnTo>
                <a:lnTo>
                  <a:pt x="524" y="2024"/>
                </a:lnTo>
                <a:lnTo>
                  <a:pt x="524" y="2068"/>
                </a:lnTo>
                <a:lnTo>
                  <a:pt x="544" y="2122"/>
                </a:lnTo>
                <a:lnTo>
                  <a:pt x="584" y="2155"/>
                </a:lnTo>
                <a:lnTo>
                  <a:pt x="614" y="2198"/>
                </a:lnTo>
                <a:lnTo>
                  <a:pt x="624" y="2275"/>
                </a:lnTo>
                <a:lnTo>
                  <a:pt x="685" y="2285"/>
                </a:lnTo>
                <a:lnTo>
                  <a:pt x="705" y="2351"/>
                </a:lnTo>
                <a:lnTo>
                  <a:pt x="745" y="2394"/>
                </a:lnTo>
                <a:lnTo>
                  <a:pt x="786" y="2438"/>
                </a:lnTo>
                <a:lnTo>
                  <a:pt x="836" y="2470"/>
                </a:lnTo>
                <a:lnTo>
                  <a:pt x="876" y="2514"/>
                </a:lnTo>
                <a:lnTo>
                  <a:pt x="896" y="2568"/>
                </a:lnTo>
                <a:lnTo>
                  <a:pt x="947" y="2612"/>
                </a:lnTo>
                <a:lnTo>
                  <a:pt x="997" y="2634"/>
                </a:lnTo>
                <a:lnTo>
                  <a:pt x="1027" y="2677"/>
                </a:lnTo>
                <a:lnTo>
                  <a:pt x="1078" y="2721"/>
                </a:lnTo>
                <a:lnTo>
                  <a:pt x="1108" y="2764"/>
                </a:lnTo>
                <a:lnTo>
                  <a:pt x="1128" y="2808"/>
                </a:lnTo>
                <a:lnTo>
                  <a:pt x="1158" y="2851"/>
                </a:lnTo>
                <a:lnTo>
                  <a:pt x="1188" y="2906"/>
                </a:lnTo>
                <a:lnTo>
                  <a:pt x="1229" y="2949"/>
                </a:lnTo>
                <a:lnTo>
                  <a:pt x="1269" y="3004"/>
                </a:lnTo>
                <a:lnTo>
                  <a:pt x="1279" y="3058"/>
                </a:lnTo>
                <a:lnTo>
                  <a:pt x="1289" y="3113"/>
                </a:lnTo>
                <a:lnTo>
                  <a:pt x="1319" y="3156"/>
                </a:lnTo>
                <a:lnTo>
                  <a:pt x="1350" y="3210"/>
                </a:lnTo>
                <a:lnTo>
                  <a:pt x="1360" y="3265"/>
                </a:lnTo>
                <a:lnTo>
                  <a:pt x="1370" y="3308"/>
                </a:lnTo>
                <a:lnTo>
                  <a:pt x="1390" y="3352"/>
                </a:lnTo>
                <a:lnTo>
                  <a:pt x="1400" y="3395"/>
                </a:lnTo>
                <a:lnTo>
                  <a:pt x="1400" y="3439"/>
                </a:lnTo>
                <a:lnTo>
                  <a:pt x="1400" y="3319"/>
                </a:lnTo>
                <a:lnTo>
                  <a:pt x="1410" y="3232"/>
                </a:lnTo>
                <a:lnTo>
                  <a:pt x="1410" y="3145"/>
                </a:lnTo>
                <a:lnTo>
                  <a:pt x="1410" y="3102"/>
                </a:lnTo>
                <a:lnTo>
                  <a:pt x="1380" y="3058"/>
                </a:lnTo>
                <a:lnTo>
                  <a:pt x="1340" y="3058"/>
                </a:lnTo>
                <a:lnTo>
                  <a:pt x="1309" y="2982"/>
                </a:lnTo>
                <a:lnTo>
                  <a:pt x="1299" y="2938"/>
                </a:lnTo>
                <a:lnTo>
                  <a:pt x="1259" y="2862"/>
                </a:lnTo>
                <a:lnTo>
                  <a:pt x="1239" y="2819"/>
                </a:lnTo>
                <a:lnTo>
                  <a:pt x="1178" y="2753"/>
                </a:lnTo>
                <a:lnTo>
                  <a:pt x="1098" y="2721"/>
                </a:lnTo>
                <a:lnTo>
                  <a:pt x="1037" y="2721"/>
                </a:lnTo>
                <a:lnTo>
                  <a:pt x="1007" y="2579"/>
                </a:lnTo>
                <a:lnTo>
                  <a:pt x="997" y="2514"/>
                </a:lnTo>
                <a:lnTo>
                  <a:pt x="967" y="2470"/>
                </a:lnTo>
                <a:lnTo>
                  <a:pt x="886" y="2460"/>
                </a:lnTo>
                <a:lnTo>
                  <a:pt x="806" y="2449"/>
                </a:lnTo>
                <a:lnTo>
                  <a:pt x="765" y="2438"/>
                </a:lnTo>
                <a:lnTo>
                  <a:pt x="755" y="2351"/>
                </a:lnTo>
                <a:lnTo>
                  <a:pt x="735" y="2307"/>
                </a:lnTo>
                <a:lnTo>
                  <a:pt x="715" y="2253"/>
                </a:lnTo>
                <a:lnTo>
                  <a:pt x="675" y="2209"/>
                </a:lnTo>
                <a:lnTo>
                  <a:pt x="635" y="2187"/>
                </a:lnTo>
                <a:lnTo>
                  <a:pt x="554" y="2100"/>
                </a:lnTo>
                <a:lnTo>
                  <a:pt x="534" y="2057"/>
                </a:lnTo>
                <a:lnTo>
                  <a:pt x="534" y="1959"/>
                </a:lnTo>
                <a:lnTo>
                  <a:pt x="524" y="1894"/>
                </a:lnTo>
                <a:lnTo>
                  <a:pt x="494" y="1839"/>
                </a:lnTo>
                <a:lnTo>
                  <a:pt x="443" y="1785"/>
                </a:lnTo>
                <a:lnTo>
                  <a:pt x="413" y="1741"/>
                </a:lnTo>
                <a:lnTo>
                  <a:pt x="393" y="1687"/>
                </a:lnTo>
                <a:lnTo>
                  <a:pt x="403" y="1632"/>
                </a:lnTo>
                <a:lnTo>
                  <a:pt x="403" y="1589"/>
                </a:lnTo>
                <a:lnTo>
                  <a:pt x="413" y="1545"/>
                </a:lnTo>
                <a:lnTo>
                  <a:pt x="433" y="1491"/>
                </a:lnTo>
                <a:lnTo>
                  <a:pt x="433" y="1447"/>
                </a:lnTo>
                <a:lnTo>
                  <a:pt x="463" y="1393"/>
                </a:lnTo>
                <a:lnTo>
                  <a:pt x="483" y="1349"/>
                </a:lnTo>
                <a:lnTo>
                  <a:pt x="494" y="1295"/>
                </a:lnTo>
                <a:lnTo>
                  <a:pt x="494" y="1252"/>
                </a:lnTo>
                <a:lnTo>
                  <a:pt x="483" y="1208"/>
                </a:lnTo>
                <a:lnTo>
                  <a:pt x="494" y="1164"/>
                </a:lnTo>
                <a:lnTo>
                  <a:pt x="524" y="1067"/>
                </a:lnTo>
                <a:lnTo>
                  <a:pt x="524" y="1023"/>
                </a:lnTo>
                <a:lnTo>
                  <a:pt x="524" y="936"/>
                </a:lnTo>
                <a:lnTo>
                  <a:pt x="524" y="871"/>
                </a:lnTo>
                <a:lnTo>
                  <a:pt x="514" y="805"/>
                </a:lnTo>
                <a:lnTo>
                  <a:pt x="524" y="762"/>
                </a:lnTo>
                <a:lnTo>
                  <a:pt x="544" y="707"/>
                </a:lnTo>
                <a:lnTo>
                  <a:pt x="534" y="642"/>
                </a:lnTo>
                <a:lnTo>
                  <a:pt x="524" y="599"/>
                </a:lnTo>
                <a:lnTo>
                  <a:pt x="514" y="555"/>
                </a:lnTo>
                <a:lnTo>
                  <a:pt x="554" y="522"/>
                </a:lnTo>
                <a:lnTo>
                  <a:pt x="584" y="479"/>
                </a:lnTo>
                <a:lnTo>
                  <a:pt x="594" y="435"/>
                </a:lnTo>
                <a:lnTo>
                  <a:pt x="665" y="392"/>
                </a:lnTo>
                <a:lnTo>
                  <a:pt x="725" y="305"/>
                </a:lnTo>
                <a:lnTo>
                  <a:pt x="786" y="239"/>
                </a:lnTo>
                <a:lnTo>
                  <a:pt x="826" y="218"/>
                </a:lnTo>
                <a:lnTo>
                  <a:pt x="856" y="174"/>
                </a:lnTo>
                <a:lnTo>
                  <a:pt x="856" y="131"/>
                </a:lnTo>
                <a:lnTo>
                  <a:pt x="876" y="76"/>
                </a:lnTo>
                <a:lnTo>
                  <a:pt x="917" y="44"/>
                </a:lnTo>
                <a:lnTo>
                  <a:pt x="957" y="0"/>
                </a:lnTo>
                <a:lnTo>
                  <a:pt x="917" y="11"/>
                </a:lnTo>
                <a:lnTo>
                  <a:pt x="856" y="22"/>
                </a:lnTo>
                <a:lnTo>
                  <a:pt x="796" y="44"/>
                </a:lnTo>
                <a:lnTo>
                  <a:pt x="765" y="87"/>
                </a:lnTo>
                <a:lnTo>
                  <a:pt x="776" y="131"/>
                </a:lnTo>
                <a:lnTo>
                  <a:pt x="755" y="174"/>
                </a:lnTo>
                <a:lnTo>
                  <a:pt x="755" y="218"/>
                </a:lnTo>
                <a:lnTo>
                  <a:pt x="826" y="229"/>
                </a:lnTo>
                <a:lnTo>
                  <a:pt x="786" y="272"/>
                </a:lnTo>
                <a:lnTo>
                  <a:pt x="745" y="305"/>
                </a:lnTo>
                <a:lnTo>
                  <a:pt x="705" y="348"/>
                </a:lnTo>
                <a:lnTo>
                  <a:pt x="665" y="424"/>
                </a:lnTo>
                <a:lnTo>
                  <a:pt x="624" y="435"/>
                </a:lnTo>
                <a:lnTo>
                  <a:pt x="584" y="468"/>
                </a:lnTo>
                <a:lnTo>
                  <a:pt x="544" y="479"/>
                </a:lnTo>
                <a:lnTo>
                  <a:pt x="534" y="522"/>
                </a:lnTo>
                <a:lnTo>
                  <a:pt x="534" y="566"/>
                </a:lnTo>
                <a:lnTo>
                  <a:pt x="494" y="620"/>
                </a:lnTo>
                <a:lnTo>
                  <a:pt x="483" y="664"/>
                </a:lnTo>
                <a:lnTo>
                  <a:pt x="483" y="707"/>
                </a:lnTo>
                <a:lnTo>
                  <a:pt x="483" y="620"/>
                </a:lnTo>
                <a:lnTo>
                  <a:pt x="473" y="511"/>
                </a:lnTo>
                <a:lnTo>
                  <a:pt x="463" y="446"/>
                </a:lnTo>
                <a:lnTo>
                  <a:pt x="453" y="403"/>
                </a:lnTo>
                <a:lnTo>
                  <a:pt x="443" y="348"/>
                </a:lnTo>
                <a:lnTo>
                  <a:pt x="413" y="305"/>
                </a:lnTo>
                <a:lnTo>
                  <a:pt x="383" y="261"/>
                </a:lnTo>
                <a:lnTo>
                  <a:pt x="383" y="218"/>
                </a:lnTo>
                <a:lnTo>
                  <a:pt x="353" y="174"/>
                </a:lnTo>
                <a:lnTo>
                  <a:pt x="312" y="141"/>
                </a:lnTo>
                <a:lnTo>
                  <a:pt x="302" y="98"/>
                </a:lnTo>
                <a:lnTo>
                  <a:pt x="262" y="76"/>
                </a:lnTo>
                <a:lnTo>
                  <a:pt x="222" y="76"/>
                </a:lnTo>
                <a:lnTo>
                  <a:pt x="181" y="33"/>
                </a:lnTo>
                <a:lnTo>
                  <a:pt x="141" y="11"/>
                </a:lnTo>
                <a:lnTo>
                  <a:pt x="101" y="0"/>
                </a:lnTo>
                <a:lnTo>
                  <a:pt x="60" y="11"/>
                </a:lnTo>
                <a:lnTo>
                  <a:pt x="20" y="11"/>
                </a:lnTo>
                <a:lnTo>
                  <a:pt x="0" y="0"/>
                </a:lnTo>
              </a:path>
            </a:pathLst>
          </a:custGeom>
          <a:solidFill>
            <a:srgbClr val="494949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31" name="Freeform 7"/>
          <p:cNvSpPr>
            <a:spLocks/>
          </p:cNvSpPr>
          <p:nvPr/>
        </p:nvSpPr>
        <p:spPr bwMode="auto">
          <a:xfrm>
            <a:off x="796925" y="1946275"/>
            <a:ext cx="7750175" cy="2227263"/>
          </a:xfrm>
          <a:custGeom>
            <a:avLst/>
            <a:gdLst/>
            <a:ahLst/>
            <a:cxnLst>
              <a:cxn ang="0">
                <a:pos x="151" y="54"/>
              </a:cxn>
              <a:cxn ang="0">
                <a:pos x="282" y="250"/>
              </a:cxn>
              <a:cxn ang="0">
                <a:pos x="524" y="261"/>
              </a:cxn>
              <a:cxn ang="0">
                <a:pos x="686" y="467"/>
              </a:cxn>
              <a:cxn ang="0">
                <a:pos x="766" y="706"/>
              </a:cxn>
              <a:cxn ang="0">
                <a:pos x="918" y="739"/>
              </a:cxn>
              <a:cxn ang="0">
                <a:pos x="1008" y="815"/>
              </a:cxn>
              <a:cxn ang="0">
                <a:pos x="1210" y="869"/>
              </a:cxn>
              <a:cxn ang="0">
                <a:pos x="1331" y="772"/>
              </a:cxn>
              <a:cxn ang="0">
                <a:pos x="1412" y="565"/>
              </a:cxn>
              <a:cxn ang="0">
                <a:pos x="1291" y="359"/>
              </a:cxn>
              <a:cxn ang="0">
                <a:pos x="1412" y="163"/>
              </a:cxn>
              <a:cxn ang="0">
                <a:pos x="1603" y="206"/>
              </a:cxn>
              <a:cxn ang="0">
                <a:pos x="1785" y="250"/>
              </a:cxn>
              <a:cxn ang="0">
                <a:pos x="1967" y="250"/>
              </a:cxn>
              <a:cxn ang="0">
                <a:pos x="2088" y="217"/>
              </a:cxn>
              <a:cxn ang="0">
                <a:pos x="2219" y="120"/>
              </a:cxn>
              <a:cxn ang="0">
                <a:pos x="2420" y="261"/>
              </a:cxn>
              <a:cxn ang="0">
                <a:pos x="2612" y="348"/>
              </a:cxn>
              <a:cxn ang="0">
                <a:pos x="2783" y="478"/>
              </a:cxn>
              <a:cxn ang="0">
                <a:pos x="2985" y="576"/>
              </a:cxn>
              <a:cxn ang="0">
                <a:pos x="3177" y="652"/>
              </a:cxn>
              <a:cxn ang="0">
                <a:pos x="3378" y="772"/>
              </a:cxn>
              <a:cxn ang="0">
                <a:pos x="3580" y="706"/>
              </a:cxn>
              <a:cxn ang="0">
                <a:pos x="3782" y="772"/>
              </a:cxn>
              <a:cxn ang="0">
                <a:pos x="3983" y="706"/>
              </a:cxn>
              <a:cxn ang="0">
                <a:pos x="4195" y="696"/>
              </a:cxn>
              <a:cxn ang="0">
                <a:pos x="4397" y="783"/>
              </a:cxn>
              <a:cxn ang="0">
                <a:pos x="4599" y="783"/>
              </a:cxn>
              <a:cxn ang="0">
                <a:pos x="4800" y="761"/>
              </a:cxn>
              <a:cxn ang="0">
                <a:pos x="4760" y="848"/>
              </a:cxn>
              <a:cxn ang="0">
                <a:pos x="4498" y="924"/>
              </a:cxn>
              <a:cxn ang="0">
                <a:pos x="4296" y="978"/>
              </a:cxn>
              <a:cxn ang="0">
                <a:pos x="4276" y="1130"/>
              </a:cxn>
              <a:cxn ang="0">
                <a:pos x="4165" y="1293"/>
              </a:cxn>
              <a:cxn ang="0">
                <a:pos x="3933" y="1337"/>
              </a:cxn>
              <a:cxn ang="0">
                <a:pos x="3620" y="1185"/>
              </a:cxn>
              <a:cxn ang="0">
                <a:pos x="3409" y="1011"/>
              </a:cxn>
              <a:cxn ang="0">
                <a:pos x="3177" y="978"/>
              </a:cxn>
              <a:cxn ang="0">
                <a:pos x="2955" y="859"/>
              </a:cxn>
              <a:cxn ang="0">
                <a:pos x="2703" y="848"/>
              </a:cxn>
              <a:cxn ang="0">
                <a:pos x="2471" y="924"/>
              </a:cxn>
              <a:cxn ang="0">
                <a:pos x="2239" y="859"/>
              </a:cxn>
              <a:cxn ang="0">
                <a:pos x="2027" y="772"/>
              </a:cxn>
              <a:cxn ang="0">
                <a:pos x="1926" y="946"/>
              </a:cxn>
              <a:cxn ang="0">
                <a:pos x="1916" y="1163"/>
              </a:cxn>
              <a:cxn ang="0">
                <a:pos x="1805" y="1359"/>
              </a:cxn>
              <a:cxn ang="0">
                <a:pos x="1593" y="1402"/>
              </a:cxn>
              <a:cxn ang="0">
                <a:pos x="1382" y="1326"/>
              </a:cxn>
              <a:cxn ang="0">
                <a:pos x="1180" y="1239"/>
              </a:cxn>
              <a:cxn ang="0">
                <a:pos x="978" y="1217"/>
              </a:cxn>
              <a:cxn ang="0">
                <a:pos x="777" y="1337"/>
              </a:cxn>
              <a:cxn ang="0">
                <a:pos x="625" y="1250"/>
              </a:cxn>
              <a:cxn ang="0">
                <a:pos x="504" y="1087"/>
              </a:cxn>
              <a:cxn ang="0">
                <a:pos x="373" y="902"/>
              </a:cxn>
              <a:cxn ang="0">
                <a:pos x="182" y="783"/>
              </a:cxn>
              <a:cxn ang="0">
                <a:pos x="121" y="598"/>
              </a:cxn>
              <a:cxn ang="0">
                <a:pos x="61" y="413"/>
              </a:cxn>
              <a:cxn ang="0">
                <a:pos x="61" y="196"/>
              </a:cxn>
              <a:cxn ang="0">
                <a:pos x="0" y="0"/>
              </a:cxn>
            </a:cxnLst>
            <a:rect l="0" t="0" r="r" b="b"/>
            <a:pathLst>
              <a:path w="4882" h="1403">
                <a:moveTo>
                  <a:pt x="0" y="0"/>
                </a:moveTo>
                <a:lnTo>
                  <a:pt x="40" y="22"/>
                </a:lnTo>
                <a:lnTo>
                  <a:pt x="81" y="33"/>
                </a:lnTo>
                <a:lnTo>
                  <a:pt x="121" y="11"/>
                </a:lnTo>
                <a:lnTo>
                  <a:pt x="151" y="54"/>
                </a:lnTo>
                <a:lnTo>
                  <a:pt x="192" y="76"/>
                </a:lnTo>
                <a:lnTo>
                  <a:pt x="222" y="120"/>
                </a:lnTo>
                <a:lnTo>
                  <a:pt x="242" y="163"/>
                </a:lnTo>
                <a:lnTo>
                  <a:pt x="252" y="206"/>
                </a:lnTo>
                <a:lnTo>
                  <a:pt x="282" y="250"/>
                </a:lnTo>
                <a:lnTo>
                  <a:pt x="323" y="272"/>
                </a:lnTo>
                <a:lnTo>
                  <a:pt x="363" y="272"/>
                </a:lnTo>
                <a:lnTo>
                  <a:pt x="403" y="250"/>
                </a:lnTo>
                <a:lnTo>
                  <a:pt x="484" y="250"/>
                </a:lnTo>
                <a:lnTo>
                  <a:pt x="524" y="261"/>
                </a:lnTo>
                <a:lnTo>
                  <a:pt x="565" y="304"/>
                </a:lnTo>
                <a:lnTo>
                  <a:pt x="595" y="348"/>
                </a:lnTo>
                <a:lnTo>
                  <a:pt x="635" y="380"/>
                </a:lnTo>
                <a:lnTo>
                  <a:pt x="666" y="424"/>
                </a:lnTo>
                <a:lnTo>
                  <a:pt x="686" y="467"/>
                </a:lnTo>
                <a:lnTo>
                  <a:pt x="686" y="511"/>
                </a:lnTo>
                <a:lnTo>
                  <a:pt x="686" y="554"/>
                </a:lnTo>
                <a:lnTo>
                  <a:pt x="706" y="609"/>
                </a:lnTo>
                <a:lnTo>
                  <a:pt x="726" y="663"/>
                </a:lnTo>
                <a:lnTo>
                  <a:pt x="766" y="706"/>
                </a:lnTo>
                <a:lnTo>
                  <a:pt x="807" y="717"/>
                </a:lnTo>
                <a:lnTo>
                  <a:pt x="847" y="674"/>
                </a:lnTo>
                <a:lnTo>
                  <a:pt x="887" y="652"/>
                </a:lnTo>
                <a:lnTo>
                  <a:pt x="908" y="696"/>
                </a:lnTo>
                <a:lnTo>
                  <a:pt x="918" y="739"/>
                </a:lnTo>
                <a:lnTo>
                  <a:pt x="898" y="783"/>
                </a:lnTo>
                <a:lnTo>
                  <a:pt x="887" y="826"/>
                </a:lnTo>
                <a:lnTo>
                  <a:pt x="928" y="869"/>
                </a:lnTo>
                <a:lnTo>
                  <a:pt x="968" y="848"/>
                </a:lnTo>
                <a:lnTo>
                  <a:pt x="1008" y="815"/>
                </a:lnTo>
                <a:lnTo>
                  <a:pt x="1049" y="826"/>
                </a:lnTo>
                <a:lnTo>
                  <a:pt x="1089" y="848"/>
                </a:lnTo>
                <a:lnTo>
                  <a:pt x="1129" y="848"/>
                </a:lnTo>
                <a:lnTo>
                  <a:pt x="1170" y="859"/>
                </a:lnTo>
                <a:lnTo>
                  <a:pt x="1210" y="869"/>
                </a:lnTo>
                <a:lnTo>
                  <a:pt x="1220" y="826"/>
                </a:lnTo>
                <a:lnTo>
                  <a:pt x="1261" y="815"/>
                </a:lnTo>
                <a:lnTo>
                  <a:pt x="1301" y="826"/>
                </a:lnTo>
                <a:lnTo>
                  <a:pt x="1341" y="815"/>
                </a:lnTo>
                <a:lnTo>
                  <a:pt x="1331" y="772"/>
                </a:lnTo>
                <a:lnTo>
                  <a:pt x="1331" y="728"/>
                </a:lnTo>
                <a:lnTo>
                  <a:pt x="1372" y="696"/>
                </a:lnTo>
                <a:lnTo>
                  <a:pt x="1392" y="652"/>
                </a:lnTo>
                <a:lnTo>
                  <a:pt x="1382" y="609"/>
                </a:lnTo>
                <a:lnTo>
                  <a:pt x="1412" y="565"/>
                </a:lnTo>
                <a:lnTo>
                  <a:pt x="1412" y="522"/>
                </a:lnTo>
                <a:lnTo>
                  <a:pt x="1372" y="500"/>
                </a:lnTo>
                <a:lnTo>
                  <a:pt x="1331" y="446"/>
                </a:lnTo>
                <a:lnTo>
                  <a:pt x="1301" y="402"/>
                </a:lnTo>
                <a:lnTo>
                  <a:pt x="1291" y="359"/>
                </a:lnTo>
                <a:lnTo>
                  <a:pt x="1291" y="315"/>
                </a:lnTo>
                <a:lnTo>
                  <a:pt x="1301" y="272"/>
                </a:lnTo>
                <a:lnTo>
                  <a:pt x="1341" y="228"/>
                </a:lnTo>
                <a:lnTo>
                  <a:pt x="1372" y="185"/>
                </a:lnTo>
                <a:lnTo>
                  <a:pt x="1412" y="163"/>
                </a:lnTo>
                <a:lnTo>
                  <a:pt x="1442" y="206"/>
                </a:lnTo>
                <a:lnTo>
                  <a:pt x="1482" y="217"/>
                </a:lnTo>
                <a:lnTo>
                  <a:pt x="1523" y="206"/>
                </a:lnTo>
                <a:lnTo>
                  <a:pt x="1563" y="206"/>
                </a:lnTo>
                <a:lnTo>
                  <a:pt x="1603" y="206"/>
                </a:lnTo>
                <a:lnTo>
                  <a:pt x="1654" y="196"/>
                </a:lnTo>
                <a:lnTo>
                  <a:pt x="1694" y="185"/>
                </a:lnTo>
                <a:lnTo>
                  <a:pt x="1735" y="185"/>
                </a:lnTo>
                <a:lnTo>
                  <a:pt x="1775" y="206"/>
                </a:lnTo>
                <a:lnTo>
                  <a:pt x="1785" y="250"/>
                </a:lnTo>
                <a:lnTo>
                  <a:pt x="1825" y="250"/>
                </a:lnTo>
                <a:lnTo>
                  <a:pt x="1866" y="283"/>
                </a:lnTo>
                <a:lnTo>
                  <a:pt x="1906" y="315"/>
                </a:lnTo>
                <a:lnTo>
                  <a:pt x="1946" y="293"/>
                </a:lnTo>
                <a:lnTo>
                  <a:pt x="1967" y="250"/>
                </a:lnTo>
                <a:lnTo>
                  <a:pt x="1977" y="206"/>
                </a:lnTo>
                <a:lnTo>
                  <a:pt x="1997" y="163"/>
                </a:lnTo>
                <a:lnTo>
                  <a:pt x="2037" y="152"/>
                </a:lnTo>
                <a:lnTo>
                  <a:pt x="2047" y="196"/>
                </a:lnTo>
                <a:lnTo>
                  <a:pt x="2088" y="217"/>
                </a:lnTo>
                <a:lnTo>
                  <a:pt x="2128" y="217"/>
                </a:lnTo>
                <a:lnTo>
                  <a:pt x="2138" y="174"/>
                </a:lnTo>
                <a:lnTo>
                  <a:pt x="2138" y="130"/>
                </a:lnTo>
                <a:lnTo>
                  <a:pt x="2178" y="120"/>
                </a:lnTo>
                <a:lnTo>
                  <a:pt x="2219" y="120"/>
                </a:lnTo>
                <a:lnTo>
                  <a:pt x="2259" y="163"/>
                </a:lnTo>
                <a:lnTo>
                  <a:pt x="2299" y="196"/>
                </a:lnTo>
                <a:lnTo>
                  <a:pt x="2340" y="196"/>
                </a:lnTo>
                <a:lnTo>
                  <a:pt x="2380" y="217"/>
                </a:lnTo>
                <a:lnTo>
                  <a:pt x="2420" y="261"/>
                </a:lnTo>
                <a:lnTo>
                  <a:pt x="2451" y="304"/>
                </a:lnTo>
                <a:lnTo>
                  <a:pt x="2491" y="337"/>
                </a:lnTo>
                <a:lnTo>
                  <a:pt x="2531" y="348"/>
                </a:lnTo>
                <a:lnTo>
                  <a:pt x="2572" y="348"/>
                </a:lnTo>
                <a:lnTo>
                  <a:pt x="2612" y="348"/>
                </a:lnTo>
                <a:lnTo>
                  <a:pt x="2652" y="359"/>
                </a:lnTo>
                <a:lnTo>
                  <a:pt x="2693" y="370"/>
                </a:lnTo>
                <a:lnTo>
                  <a:pt x="2733" y="391"/>
                </a:lnTo>
                <a:lnTo>
                  <a:pt x="2773" y="435"/>
                </a:lnTo>
                <a:lnTo>
                  <a:pt x="2783" y="478"/>
                </a:lnTo>
                <a:lnTo>
                  <a:pt x="2804" y="522"/>
                </a:lnTo>
                <a:lnTo>
                  <a:pt x="2854" y="565"/>
                </a:lnTo>
                <a:lnTo>
                  <a:pt x="2894" y="576"/>
                </a:lnTo>
                <a:lnTo>
                  <a:pt x="2945" y="576"/>
                </a:lnTo>
                <a:lnTo>
                  <a:pt x="2985" y="576"/>
                </a:lnTo>
                <a:lnTo>
                  <a:pt x="3025" y="576"/>
                </a:lnTo>
                <a:lnTo>
                  <a:pt x="3066" y="576"/>
                </a:lnTo>
                <a:lnTo>
                  <a:pt x="3106" y="587"/>
                </a:lnTo>
                <a:lnTo>
                  <a:pt x="3146" y="609"/>
                </a:lnTo>
                <a:lnTo>
                  <a:pt x="3177" y="652"/>
                </a:lnTo>
                <a:lnTo>
                  <a:pt x="3217" y="685"/>
                </a:lnTo>
                <a:lnTo>
                  <a:pt x="3257" y="696"/>
                </a:lnTo>
                <a:lnTo>
                  <a:pt x="3298" y="728"/>
                </a:lnTo>
                <a:lnTo>
                  <a:pt x="3338" y="772"/>
                </a:lnTo>
                <a:lnTo>
                  <a:pt x="3378" y="772"/>
                </a:lnTo>
                <a:lnTo>
                  <a:pt x="3419" y="772"/>
                </a:lnTo>
                <a:lnTo>
                  <a:pt x="3469" y="761"/>
                </a:lnTo>
                <a:lnTo>
                  <a:pt x="3509" y="761"/>
                </a:lnTo>
                <a:lnTo>
                  <a:pt x="3540" y="717"/>
                </a:lnTo>
                <a:lnTo>
                  <a:pt x="3580" y="706"/>
                </a:lnTo>
                <a:lnTo>
                  <a:pt x="3620" y="706"/>
                </a:lnTo>
                <a:lnTo>
                  <a:pt x="3661" y="706"/>
                </a:lnTo>
                <a:lnTo>
                  <a:pt x="3701" y="750"/>
                </a:lnTo>
                <a:lnTo>
                  <a:pt x="3741" y="772"/>
                </a:lnTo>
                <a:lnTo>
                  <a:pt x="3782" y="772"/>
                </a:lnTo>
                <a:lnTo>
                  <a:pt x="3822" y="761"/>
                </a:lnTo>
                <a:lnTo>
                  <a:pt x="3862" y="739"/>
                </a:lnTo>
                <a:lnTo>
                  <a:pt x="3903" y="717"/>
                </a:lnTo>
                <a:lnTo>
                  <a:pt x="3943" y="706"/>
                </a:lnTo>
                <a:lnTo>
                  <a:pt x="3983" y="706"/>
                </a:lnTo>
                <a:lnTo>
                  <a:pt x="4034" y="706"/>
                </a:lnTo>
                <a:lnTo>
                  <a:pt x="4074" y="696"/>
                </a:lnTo>
                <a:lnTo>
                  <a:pt x="4115" y="696"/>
                </a:lnTo>
                <a:lnTo>
                  <a:pt x="4155" y="696"/>
                </a:lnTo>
                <a:lnTo>
                  <a:pt x="4195" y="696"/>
                </a:lnTo>
                <a:lnTo>
                  <a:pt x="4236" y="717"/>
                </a:lnTo>
                <a:lnTo>
                  <a:pt x="4276" y="750"/>
                </a:lnTo>
                <a:lnTo>
                  <a:pt x="4316" y="772"/>
                </a:lnTo>
                <a:lnTo>
                  <a:pt x="4357" y="783"/>
                </a:lnTo>
                <a:lnTo>
                  <a:pt x="4397" y="783"/>
                </a:lnTo>
                <a:lnTo>
                  <a:pt x="4437" y="783"/>
                </a:lnTo>
                <a:lnTo>
                  <a:pt x="4478" y="783"/>
                </a:lnTo>
                <a:lnTo>
                  <a:pt x="4518" y="783"/>
                </a:lnTo>
                <a:lnTo>
                  <a:pt x="4558" y="783"/>
                </a:lnTo>
                <a:lnTo>
                  <a:pt x="4599" y="783"/>
                </a:lnTo>
                <a:lnTo>
                  <a:pt x="4639" y="783"/>
                </a:lnTo>
                <a:lnTo>
                  <a:pt x="4679" y="772"/>
                </a:lnTo>
                <a:lnTo>
                  <a:pt x="4720" y="761"/>
                </a:lnTo>
                <a:lnTo>
                  <a:pt x="4760" y="761"/>
                </a:lnTo>
                <a:lnTo>
                  <a:pt x="4800" y="761"/>
                </a:lnTo>
                <a:lnTo>
                  <a:pt x="4841" y="772"/>
                </a:lnTo>
                <a:lnTo>
                  <a:pt x="4881" y="772"/>
                </a:lnTo>
                <a:lnTo>
                  <a:pt x="4841" y="815"/>
                </a:lnTo>
                <a:lnTo>
                  <a:pt x="4800" y="826"/>
                </a:lnTo>
                <a:lnTo>
                  <a:pt x="4760" y="848"/>
                </a:lnTo>
                <a:lnTo>
                  <a:pt x="4720" y="880"/>
                </a:lnTo>
                <a:lnTo>
                  <a:pt x="4679" y="891"/>
                </a:lnTo>
                <a:lnTo>
                  <a:pt x="4629" y="913"/>
                </a:lnTo>
                <a:lnTo>
                  <a:pt x="4548" y="924"/>
                </a:lnTo>
                <a:lnTo>
                  <a:pt x="4498" y="924"/>
                </a:lnTo>
                <a:lnTo>
                  <a:pt x="4457" y="935"/>
                </a:lnTo>
                <a:lnTo>
                  <a:pt x="4417" y="967"/>
                </a:lnTo>
                <a:lnTo>
                  <a:pt x="4377" y="978"/>
                </a:lnTo>
                <a:lnTo>
                  <a:pt x="4336" y="978"/>
                </a:lnTo>
                <a:lnTo>
                  <a:pt x="4296" y="978"/>
                </a:lnTo>
                <a:lnTo>
                  <a:pt x="4246" y="978"/>
                </a:lnTo>
                <a:lnTo>
                  <a:pt x="4205" y="1000"/>
                </a:lnTo>
                <a:lnTo>
                  <a:pt x="4205" y="1076"/>
                </a:lnTo>
                <a:lnTo>
                  <a:pt x="4215" y="1119"/>
                </a:lnTo>
                <a:lnTo>
                  <a:pt x="4276" y="1130"/>
                </a:lnTo>
                <a:lnTo>
                  <a:pt x="4316" y="1152"/>
                </a:lnTo>
                <a:lnTo>
                  <a:pt x="4276" y="1206"/>
                </a:lnTo>
                <a:lnTo>
                  <a:pt x="4236" y="1228"/>
                </a:lnTo>
                <a:lnTo>
                  <a:pt x="4195" y="1250"/>
                </a:lnTo>
                <a:lnTo>
                  <a:pt x="4165" y="1293"/>
                </a:lnTo>
                <a:lnTo>
                  <a:pt x="4125" y="1337"/>
                </a:lnTo>
                <a:lnTo>
                  <a:pt x="4074" y="1337"/>
                </a:lnTo>
                <a:lnTo>
                  <a:pt x="4024" y="1337"/>
                </a:lnTo>
                <a:lnTo>
                  <a:pt x="3973" y="1337"/>
                </a:lnTo>
                <a:lnTo>
                  <a:pt x="3933" y="1337"/>
                </a:lnTo>
                <a:lnTo>
                  <a:pt x="3842" y="1337"/>
                </a:lnTo>
                <a:lnTo>
                  <a:pt x="3731" y="1315"/>
                </a:lnTo>
                <a:lnTo>
                  <a:pt x="3691" y="1293"/>
                </a:lnTo>
                <a:lnTo>
                  <a:pt x="3651" y="1239"/>
                </a:lnTo>
                <a:lnTo>
                  <a:pt x="3620" y="1185"/>
                </a:lnTo>
                <a:lnTo>
                  <a:pt x="3600" y="1141"/>
                </a:lnTo>
                <a:lnTo>
                  <a:pt x="3550" y="1109"/>
                </a:lnTo>
                <a:lnTo>
                  <a:pt x="3489" y="1087"/>
                </a:lnTo>
                <a:lnTo>
                  <a:pt x="3449" y="1043"/>
                </a:lnTo>
                <a:lnTo>
                  <a:pt x="3409" y="1011"/>
                </a:lnTo>
                <a:lnTo>
                  <a:pt x="3368" y="989"/>
                </a:lnTo>
                <a:lnTo>
                  <a:pt x="3328" y="978"/>
                </a:lnTo>
                <a:lnTo>
                  <a:pt x="3257" y="967"/>
                </a:lnTo>
                <a:lnTo>
                  <a:pt x="3217" y="967"/>
                </a:lnTo>
                <a:lnTo>
                  <a:pt x="3177" y="978"/>
                </a:lnTo>
                <a:lnTo>
                  <a:pt x="3136" y="978"/>
                </a:lnTo>
                <a:lnTo>
                  <a:pt x="3106" y="935"/>
                </a:lnTo>
                <a:lnTo>
                  <a:pt x="3076" y="891"/>
                </a:lnTo>
                <a:lnTo>
                  <a:pt x="2995" y="869"/>
                </a:lnTo>
                <a:lnTo>
                  <a:pt x="2955" y="859"/>
                </a:lnTo>
                <a:lnTo>
                  <a:pt x="2904" y="837"/>
                </a:lnTo>
                <a:lnTo>
                  <a:pt x="2824" y="826"/>
                </a:lnTo>
                <a:lnTo>
                  <a:pt x="2783" y="815"/>
                </a:lnTo>
                <a:lnTo>
                  <a:pt x="2743" y="826"/>
                </a:lnTo>
                <a:lnTo>
                  <a:pt x="2703" y="848"/>
                </a:lnTo>
                <a:lnTo>
                  <a:pt x="2662" y="869"/>
                </a:lnTo>
                <a:lnTo>
                  <a:pt x="2612" y="880"/>
                </a:lnTo>
                <a:lnTo>
                  <a:pt x="2562" y="891"/>
                </a:lnTo>
                <a:lnTo>
                  <a:pt x="2511" y="902"/>
                </a:lnTo>
                <a:lnTo>
                  <a:pt x="2471" y="924"/>
                </a:lnTo>
                <a:lnTo>
                  <a:pt x="2430" y="924"/>
                </a:lnTo>
                <a:lnTo>
                  <a:pt x="2390" y="913"/>
                </a:lnTo>
                <a:lnTo>
                  <a:pt x="2350" y="902"/>
                </a:lnTo>
                <a:lnTo>
                  <a:pt x="2279" y="869"/>
                </a:lnTo>
                <a:lnTo>
                  <a:pt x="2239" y="859"/>
                </a:lnTo>
                <a:lnTo>
                  <a:pt x="2198" y="837"/>
                </a:lnTo>
                <a:lnTo>
                  <a:pt x="2158" y="815"/>
                </a:lnTo>
                <a:lnTo>
                  <a:pt x="2118" y="783"/>
                </a:lnTo>
                <a:lnTo>
                  <a:pt x="2067" y="772"/>
                </a:lnTo>
                <a:lnTo>
                  <a:pt x="2027" y="772"/>
                </a:lnTo>
                <a:lnTo>
                  <a:pt x="1987" y="793"/>
                </a:lnTo>
                <a:lnTo>
                  <a:pt x="1946" y="815"/>
                </a:lnTo>
                <a:lnTo>
                  <a:pt x="1926" y="859"/>
                </a:lnTo>
                <a:lnTo>
                  <a:pt x="1926" y="902"/>
                </a:lnTo>
                <a:lnTo>
                  <a:pt x="1926" y="946"/>
                </a:lnTo>
                <a:lnTo>
                  <a:pt x="1896" y="989"/>
                </a:lnTo>
                <a:lnTo>
                  <a:pt x="1876" y="1032"/>
                </a:lnTo>
                <a:lnTo>
                  <a:pt x="1876" y="1076"/>
                </a:lnTo>
                <a:lnTo>
                  <a:pt x="1896" y="1119"/>
                </a:lnTo>
                <a:lnTo>
                  <a:pt x="1916" y="1163"/>
                </a:lnTo>
                <a:lnTo>
                  <a:pt x="1916" y="1206"/>
                </a:lnTo>
                <a:lnTo>
                  <a:pt x="1916" y="1293"/>
                </a:lnTo>
                <a:lnTo>
                  <a:pt x="1906" y="1337"/>
                </a:lnTo>
                <a:lnTo>
                  <a:pt x="1866" y="1359"/>
                </a:lnTo>
                <a:lnTo>
                  <a:pt x="1805" y="1359"/>
                </a:lnTo>
                <a:lnTo>
                  <a:pt x="1755" y="1380"/>
                </a:lnTo>
                <a:lnTo>
                  <a:pt x="1714" y="1380"/>
                </a:lnTo>
                <a:lnTo>
                  <a:pt x="1674" y="1391"/>
                </a:lnTo>
                <a:lnTo>
                  <a:pt x="1634" y="1391"/>
                </a:lnTo>
                <a:lnTo>
                  <a:pt x="1593" y="1402"/>
                </a:lnTo>
                <a:lnTo>
                  <a:pt x="1553" y="1369"/>
                </a:lnTo>
                <a:lnTo>
                  <a:pt x="1513" y="1348"/>
                </a:lnTo>
                <a:lnTo>
                  <a:pt x="1472" y="1348"/>
                </a:lnTo>
                <a:lnTo>
                  <a:pt x="1432" y="1348"/>
                </a:lnTo>
                <a:lnTo>
                  <a:pt x="1382" y="1326"/>
                </a:lnTo>
                <a:lnTo>
                  <a:pt x="1341" y="1304"/>
                </a:lnTo>
                <a:lnTo>
                  <a:pt x="1301" y="1272"/>
                </a:lnTo>
                <a:lnTo>
                  <a:pt x="1261" y="1250"/>
                </a:lnTo>
                <a:lnTo>
                  <a:pt x="1220" y="1239"/>
                </a:lnTo>
                <a:lnTo>
                  <a:pt x="1180" y="1239"/>
                </a:lnTo>
                <a:lnTo>
                  <a:pt x="1140" y="1239"/>
                </a:lnTo>
                <a:lnTo>
                  <a:pt x="1099" y="1228"/>
                </a:lnTo>
                <a:lnTo>
                  <a:pt x="1059" y="1228"/>
                </a:lnTo>
                <a:lnTo>
                  <a:pt x="1019" y="1217"/>
                </a:lnTo>
                <a:lnTo>
                  <a:pt x="978" y="1217"/>
                </a:lnTo>
                <a:lnTo>
                  <a:pt x="938" y="1228"/>
                </a:lnTo>
                <a:lnTo>
                  <a:pt x="898" y="1250"/>
                </a:lnTo>
                <a:lnTo>
                  <a:pt x="857" y="1282"/>
                </a:lnTo>
                <a:lnTo>
                  <a:pt x="817" y="1315"/>
                </a:lnTo>
                <a:lnTo>
                  <a:pt x="777" y="1337"/>
                </a:lnTo>
                <a:lnTo>
                  <a:pt x="736" y="1369"/>
                </a:lnTo>
                <a:lnTo>
                  <a:pt x="696" y="1380"/>
                </a:lnTo>
                <a:lnTo>
                  <a:pt x="656" y="1337"/>
                </a:lnTo>
                <a:lnTo>
                  <a:pt x="645" y="1293"/>
                </a:lnTo>
                <a:lnTo>
                  <a:pt x="625" y="1250"/>
                </a:lnTo>
                <a:lnTo>
                  <a:pt x="625" y="1206"/>
                </a:lnTo>
                <a:lnTo>
                  <a:pt x="615" y="1163"/>
                </a:lnTo>
                <a:lnTo>
                  <a:pt x="595" y="1119"/>
                </a:lnTo>
                <a:lnTo>
                  <a:pt x="555" y="1098"/>
                </a:lnTo>
                <a:lnTo>
                  <a:pt x="504" y="1087"/>
                </a:lnTo>
                <a:lnTo>
                  <a:pt x="464" y="1076"/>
                </a:lnTo>
                <a:lnTo>
                  <a:pt x="424" y="1043"/>
                </a:lnTo>
                <a:lnTo>
                  <a:pt x="393" y="1000"/>
                </a:lnTo>
                <a:lnTo>
                  <a:pt x="383" y="956"/>
                </a:lnTo>
                <a:lnTo>
                  <a:pt x="373" y="902"/>
                </a:lnTo>
                <a:lnTo>
                  <a:pt x="353" y="859"/>
                </a:lnTo>
                <a:lnTo>
                  <a:pt x="313" y="837"/>
                </a:lnTo>
                <a:lnTo>
                  <a:pt x="272" y="804"/>
                </a:lnTo>
                <a:lnTo>
                  <a:pt x="232" y="783"/>
                </a:lnTo>
                <a:lnTo>
                  <a:pt x="182" y="783"/>
                </a:lnTo>
                <a:lnTo>
                  <a:pt x="141" y="783"/>
                </a:lnTo>
                <a:lnTo>
                  <a:pt x="131" y="739"/>
                </a:lnTo>
                <a:lnTo>
                  <a:pt x="121" y="696"/>
                </a:lnTo>
                <a:lnTo>
                  <a:pt x="121" y="641"/>
                </a:lnTo>
                <a:lnTo>
                  <a:pt x="121" y="598"/>
                </a:lnTo>
                <a:lnTo>
                  <a:pt x="121" y="554"/>
                </a:lnTo>
                <a:lnTo>
                  <a:pt x="121" y="511"/>
                </a:lnTo>
                <a:lnTo>
                  <a:pt x="121" y="467"/>
                </a:lnTo>
                <a:lnTo>
                  <a:pt x="81" y="456"/>
                </a:lnTo>
                <a:lnTo>
                  <a:pt x="61" y="413"/>
                </a:lnTo>
                <a:lnTo>
                  <a:pt x="61" y="370"/>
                </a:lnTo>
                <a:lnTo>
                  <a:pt x="61" y="326"/>
                </a:lnTo>
                <a:lnTo>
                  <a:pt x="61" y="283"/>
                </a:lnTo>
                <a:lnTo>
                  <a:pt x="50" y="239"/>
                </a:lnTo>
                <a:lnTo>
                  <a:pt x="61" y="196"/>
                </a:lnTo>
                <a:lnTo>
                  <a:pt x="91" y="152"/>
                </a:lnTo>
                <a:lnTo>
                  <a:pt x="91" y="109"/>
                </a:lnTo>
                <a:lnTo>
                  <a:pt x="61" y="65"/>
                </a:lnTo>
                <a:lnTo>
                  <a:pt x="20" y="43"/>
                </a:lnTo>
                <a:lnTo>
                  <a:pt x="0" y="0"/>
                </a:lnTo>
                <a:lnTo>
                  <a:pt x="0" y="65"/>
                </a:lnTo>
                <a:lnTo>
                  <a:pt x="0" y="0"/>
                </a:lnTo>
              </a:path>
            </a:pathLst>
          </a:custGeom>
          <a:solidFill>
            <a:srgbClr val="656565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32" name="Freeform 8"/>
          <p:cNvSpPr>
            <a:spLocks/>
          </p:cNvSpPr>
          <p:nvPr/>
        </p:nvSpPr>
        <p:spPr bwMode="auto">
          <a:xfrm>
            <a:off x="663575" y="871538"/>
            <a:ext cx="7926388" cy="5164137"/>
          </a:xfrm>
          <a:custGeom>
            <a:avLst/>
            <a:gdLst/>
            <a:ahLst/>
            <a:cxnLst>
              <a:cxn ang="0">
                <a:pos x="968" y="2686"/>
              </a:cxn>
              <a:cxn ang="0">
                <a:pos x="766" y="3045"/>
              </a:cxn>
              <a:cxn ang="0">
                <a:pos x="474" y="3121"/>
              </a:cxn>
              <a:cxn ang="0">
                <a:pos x="161" y="3067"/>
              </a:cxn>
              <a:cxn ang="0">
                <a:pos x="182" y="2893"/>
              </a:cxn>
              <a:cxn ang="0">
                <a:pos x="504" y="2828"/>
              </a:cxn>
              <a:cxn ang="0">
                <a:pos x="807" y="2708"/>
              </a:cxn>
              <a:cxn ang="0">
                <a:pos x="958" y="2447"/>
              </a:cxn>
              <a:cxn ang="0">
                <a:pos x="645" y="2186"/>
              </a:cxn>
              <a:cxn ang="0">
                <a:pos x="303" y="2001"/>
              </a:cxn>
              <a:cxn ang="0">
                <a:pos x="444" y="2012"/>
              </a:cxn>
              <a:cxn ang="0">
                <a:pos x="837" y="2077"/>
              </a:cxn>
              <a:cxn ang="0">
                <a:pos x="1190" y="2186"/>
              </a:cxn>
              <a:cxn ang="0">
                <a:pos x="1291" y="2230"/>
              </a:cxn>
              <a:cxn ang="0">
                <a:pos x="1553" y="1990"/>
              </a:cxn>
              <a:cxn ang="0">
                <a:pos x="1896" y="1795"/>
              </a:cxn>
              <a:cxn ang="0">
                <a:pos x="2047" y="1468"/>
              </a:cxn>
              <a:cxn ang="0">
                <a:pos x="2148" y="1523"/>
              </a:cxn>
              <a:cxn ang="0">
                <a:pos x="2350" y="1370"/>
              </a:cxn>
              <a:cxn ang="0">
                <a:pos x="2158" y="1088"/>
              </a:cxn>
              <a:cxn ang="0">
                <a:pos x="2077" y="653"/>
              </a:cxn>
              <a:cxn ang="0">
                <a:pos x="1876" y="359"/>
              </a:cxn>
              <a:cxn ang="0">
                <a:pos x="1674" y="65"/>
              </a:cxn>
              <a:cxn ang="0">
                <a:pos x="1967" y="131"/>
              </a:cxn>
              <a:cxn ang="0">
                <a:pos x="2198" y="348"/>
              </a:cxn>
              <a:cxn ang="0">
                <a:pos x="2188" y="674"/>
              </a:cxn>
              <a:cxn ang="0">
                <a:pos x="2309" y="914"/>
              </a:cxn>
              <a:cxn ang="0">
                <a:pos x="2562" y="707"/>
              </a:cxn>
              <a:cxn ang="0">
                <a:pos x="2400" y="326"/>
              </a:cxn>
              <a:cxn ang="0">
                <a:pos x="2794" y="163"/>
              </a:cxn>
              <a:cxn ang="0">
                <a:pos x="3207" y="196"/>
              </a:cxn>
              <a:cxn ang="0">
                <a:pos x="3247" y="555"/>
              </a:cxn>
              <a:cxn ang="0">
                <a:pos x="3086" y="783"/>
              </a:cxn>
              <a:cxn ang="0">
                <a:pos x="2783" y="881"/>
              </a:cxn>
              <a:cxn ang="0">
                <a:pos x="3096" y="1055"/>
              </a:cxn>
              <a:cxn ang="0">
                <a:pos x="3499" y="1033"/>
              </a:cxn>
              <a:cxn ang="0">
                <a:pos x="3741" y="1283"/>
              </a:cxn>
              <a:cxn ang="0">
                <a:pos x="3661" y="1664"/>
              </a:cxn>
              <a:cxn ang="0">
                <a:pos x="3873" y="1903"/>
              </a:cxn>
              <a:cxn ang="0">
                <a:pos x="4175" y="1784"/>
              </a:cxn>
              <a:cxn ang="0">
                <a:pos x="4468" y="1631"/>
              </a:cxn>
              <a:cxn ang="0">
                <a:pos x="4720" y="1392"/>
              </a:cxn>
              <a:cxn ang="0">
                <a:pos x="4992" y="1490"/>
              </a:cxn>
              <a:cxn ang="0">
                <a:pos x="4730" y="1762"/>
              </a:cxn>
              <a:cxn ang="0">
                <a:pos x="4518" y="2132"/>
              </a:cxn>
              <a:cxn ang="0">
                <a:pos x="4266" y="2491"/>
              </a:cxn>
              <a:cxn ang="0">
                <a:pos x="3812" y="2469"/>
              </a:cxn>
              <a:cxn ang="0">
                <a:pos x="3560" y="2317"/>
              </a:cxn>
              <a:cxn ang="0">
                <a:pos x="3550" y="1849"/>
              </a:cxn>
              <a:cxn ang="0">
                <a:pos x="3348" y="1566"/>
              </a:cxn>
              <a:cxn ang="0">
                <a:pos x="3005" y="1773"/>
              </a:cxn>
              <a:cxn ang="0">
                <a:pos x="2824" y="1566"/>
              </a:cxn>
              <a:cxn ang="0">
                <a:pos x="2582" y="1294"/>
              </a:cxn>
              <a:cxn ang="0">
                <a:pos x="2279" y="1577"/>
              </a:cxn>
              <a:cxn ang="0">
                <a:pos x="2158" y="2001"/>
              </a:cxn>
              <a:cxn ang="0">
                <a:pos x="1896" y="2328"/>
              </a:cxn>
              <a:cxn ang="0">
                <a:pos x="1755" y="2643"/>
              </a:cxn>
              <a:cxn ang="0">
                <a:pos x="1392" y="2436"/>
              </a:cxn>
            </a:cxnLst>
            <a:rect l="0" t="0" r="r" b="b"/>
            <a:pathLst>
              <a:path w="4993" h="3253">
                <a:moveTo>
                  <a:pt x="1240" y="2415"/>
                </a:moveTo>
                <a:lnTo>
                  <a:pt x="1190" y="2436"/>
                </a:lnTo>
                <a:lnTo>
                  <a:pt x="1150" y="2458"/>
                </a:lnTo>
                <a:lnTo>
                  <a:pt x="1140" y="2502"/>
                </a:lnTo>
                <a:lnTo>
                  <a:pt x="1140" y="2545"/>
                </a:lnTo>
                <a:lnTo>
                  <a:pt x="1119" y="2589"/>
                </a:lnTo>
                <a:lnTo>
                  <a:pt x="1079" y="2610"/>
                </a:lnTo>
                <a:lnTo>
                  <a:pt x="1039" y="2621"/>
                </a:lnTo>
                <a:lnTo>
                  <a:pt x="998" y="2643"/>
                </a:lnTo>
                <a:lnTo>
                  <a:pt x="968" y="2686"/>
                </a:lnTo>
                <a:lnTo>
                  <a:pt x="968" y="2730"/>
                </a:lnTo>
                <a:lnTo>
                  <a:pt x="958" y="2784"/>
                </a:lnTo>
                <a:lnTo>
                  <a:pt x="958" y="2828"/>
                </a:lnTo>
                <a:lnTo>
                  <a:pt x="968" y="2871"/>
                </a:lnTo>
                <a:lnTo>
                  <a:pt x="968" y="2915"/>
                </a:lnTo>
                <a:lnTo>
                  <a:pt x="938" y="2958"/>
                </a:lnTo>
                <a:lnTo>
                  <a:pt x="887" y="2980"/>
                </a:lnTo>
                <a:lnTo>
                  <a:pt x="847" y="3013"/>
                </a:lnTo>
                <a:lnTo>
                  <a:pt x="807" y="3045"/>
                </a:lnTo>
                <a:lnTo>
                  <a:pt x="766" y="3045"/>
                </a:lnTo>
                <a:lnTo>
                  <a:pt x="716" y="3045"/>
                </a:lnTo>
                <a:lnTo>
                  <a:pt x="676" y="3056"/>
                </a:lnTo>
                <a:lnTo>
                  <a:pt x="666" y="3100"/>
                </a:lnTo>
                <a:lnTo>
                  <a:pt x="666" y="3154"/>
                </a:lnTo>
                <a:lnTo>
                  <a:pt x="645" y="3198"/>
                </a:lnTo>
                <a:lnTo>
                  <a:pt x="595" y="3241"/>
                </a:lnTo>
                <a:lnTo>
                  <a:pt x="555" y="3252"/>
                </a:lnTo>
                <a:lnTo>
                  <a:pt x="524" y="3208"/>
                </a:lnTo>
                <a:lnTo>
                  <a:pt x="504" y="3165"/>
                </a:lnTo>
                <a:lnTo>
                  <a:pt x="474" y="3121"/>
                </a:lnTo>
                <a:lnTo>
                  <a:pt x="484" y="3078"/>
                </a:lnTo>
                <a:lnTo>
                  <a:pt x="484" y="3034"/>
                </a:lnTo>
                <a:lnTo>
                  <a:pt x="444" y="3013"/>
                </a:lnTo>
                <a:lnTo>
                  <a:pt x="403" y="3013"/>
                </a:lnTo>
                <a:lnTo>
                  <a:pt x="363" y="3024"/>
                </a:lnTo>
                <a:lnTo>
                  <a:pt x="323" y="3045"/>
                </a:lnTo>
                <a:lnTo>
                  <a:pt x="282" y="3067"/>
                </a:lnTo>
                <a:lnTo>
                  <a:pt x="242" y="3078"/>
                </a:lnTo>
                <a:lnTo>
                  <a:pt x="202" y="3067"/>
                </a:lnTo>
                <a:lnTo>
                  <a:pt x="161" y="3067"/>
                </a:lnTo>
                <a:lnTo>
                  <a:pt x="121" y="3024"/>
                </a:lnTo>
                <a:lnTo>
                  <a:pt x="121" y="2980"/>
                </a:lnTo>
                <a:lnTo>
                  <a:pt x="91" y="2937"/>
                </a:lnTo>
                <a:lnTo>
                  <a:pt x="40" y="2915"/>
                </a:lnTo>
                <a:lnTo>
                  <a:pt x="0" y="2860"/>
                </a:lnTo>
                <a:lnTo>
                  <a:pt x="30" y="2817"/>
                </a:lnTo>
                <a:lnTo>
                  <a:pt x="71" y="2828"/>
                </a:lnTo>
                <a:lnTo>
                  <a:pt x="91" y="2871"/>
                </a:lnTo>
                <a:lnTo>
                  <a:pt x="141" y="2893"/>
                </a:lnTo>
                <a:lnTo>
                  <a:pt x="182" y="2893"/>
                </a:lnTo>
                <a:lnTo>
                  <a:pt x="202" y="2937"/>
                </a:lnTo>
                <a:lnTo>
                  <a:pt x="252" y="2969"/>
                </a:lnTo>
                <a:lnTo>
                  <a:pt x="292" y="2937"/>
                </a:lnTo>
                <a:lnTo>
                  <a:pt x="303" y="2893"/>
                </a:lnTo>
                <a:lnTo>
                  <a:pt x="303" y="2850"/>
                </a:lnTo>
                <a:lnTo>
                  <a:pt x="343" y="2839"/>
                </a:lnTo>
                <a:lnTo>
                  <a:pt x="383" y="2860"/>
                </a:lnTo>
                <a:lnTo>
                  <a:pt x="424" y="2828"/>
                </a:lnTo>
                <a:lnTo>
                  <a:pt x="464" y="2795"/>
                </a:lnTo>
                <a:lnTo>
                  <a:pt x="504" y="2828"/>
                </a:lnTo>
                <a:lnTo>
                  <a:pt x="555" y="2860"/>
                </a:lnTo>
                <a:lnTo>
                  <a:pt x="595" y="2871"/>
                </a:lnTo>
                <a:lnTo>
                  <a:pt x="645" y="2882"/>
                </a:lnTo>
                <a:lnTo>
                  <a:pt x="656" y="2839"/>
                </a:lnTo>
                <a:lnTo>
                  <a:pt x="645" y="2795"/>
                </a:lnTo>
                <a:lnTo>
                  <a:pt x="686" y="2773"/>
                </a:lnTo>
                <a:lnTo>
                  <a:pt x="686" y="2730"/>
                </a:lnTo>
                <a:lnTo>
                  <a:pt x="726" y="2708"/>
                </a:lnTo>
                <a:lnTo>
                  <a:pt x="766" y="2708"/>
                </a:lnTo>
                <a:lnTo>
                  <a:pt x="807" y="2708"/>
                </a:lnTo>
                <a:lnTo>
                  <a:pt x="847" y="2686"/>
                </a:lnTo>
                <a:lnTo>
                  <a:pt x="887" y="2665"/>
                </a:lnTo>
                <a:lnTo>
                  <a:pt x="918" y="2621"/>
                </a:lnTo>
                <a:lnTo>
                  <a:pt x="958" y="2599"/>
                </a:lnTo>
                <a:lnTo>
                  <a:pt x="998" y="2599"/>
                </a:lnTo>
                <a:lnTo>
                  <a:pt x="1019" y="2556"/>
                </a:lnTo>
                <a:lnTo>
                  <a:pt x="1049" y="2512"/>
                </a:lnTo>
                <a:lnTo>
                  <a:pt x="1039" y="2469"/>
                </a:lnTo>
                <a:lnTo>
                  <a:pt x="998" y="2447"/>
                </a:lnTo>
                <a:lnTo>
                  <a:pt x="958" y="2447"/>
                </a:lnTo>
                <a:lnTo>
                  <a:pt x="918" y="2425"/>
                </a:lnTo>
                <a:lnTo>
                  <a:pt x="877" y="2404"/>
                </a:lnTo>
                <a:lnTo>
                  <a:pt x="837" y="2415"/>
                </a:lnTo>
                <a:lnTo>
                  <a:pt x="797" y="2404"/>
                </a:lnTo>
                <a:lnTo>
                  <a:pt x="777" y="2360"/>
                </a:lnTo>
                <a:lnTo>
                  <a:pt x="797" y="2317"/>
                </a:lnTo>
                <a:lnTo>
                  <a:pt x="807" y="2273"/>
                </a:lnTo>
                <a:lnTo>
                  <a:pt x="716" y="2241"/>
                </a:lnTo>
                <a:lnTo>
                  <a:pt x="676" y="2230"/>
                </a:lnTo>
                <a:lnTo>
                  <a:pt x="645" y="2186"/>
                </a:lnTo>
                <a:lnTo>
                  <a:pt x="605" y="2164"/>
                </a:lnTo>
                <a:lnTo>
                  <a:pt x="565" y="2153"/>
                </a:lnTo>
                <a:lnTo>
                  <a:pt x="524" y="2132"/>
                </a:lnTo>
                <a:lnTo>
                  <a:pt x="484" y="2110"/>
                </a:lnTo>
                <a:lnTo>
                  <a:pt x="444" y="2110"/>
                </a:lnTo>
                <a:lnTo>
                  <a:pt x="403" y="2099"/>
                </a:lnTo>
                <a:lnTo>
                  <a:pt x="363" y="2099"/>
                </a:lnTo>
                <a:lnTo>
                  <a:pt x="343" y="2056"/>
                </a:lnTo>
                <a:lnTo>
                  <a:pt x="343" y="2012"/>
                </a:lnTo>
                <a:lnTo>
                  <a:pt x="303" y="2001"/>
                </a:lnTo>
                <a:lnTo>
                  <a:pt x="282" y="1958"/>
                </a:lnTo>
                <a:lnTo>
                  <a:pt x="242" y="1914"/>
                </a:lnTo>
                <a:lnTo>
                  <a:pt x="222" y="1871"/>
                </a:lnTo>
                <a:lnTo>
                  <a:pt x="242" y="1827"/>
                </a:lnTo>
                <a:lnTo>
                  <a:pt x="282" y="1827"/>
                </a:lnTo>
                <a:lnTo>
                  <a:pt x="313" y="1871"/>
                </a:lnTo>
                <a:lnTo>
                  <a:pt x="353" y="1903"/>
                </a:lnTo>
                <a:lnTo>
                  <a:pt x="393" y="1925"/>
                </a:lnTo>
                <a:lnTo>
                  <a:pt x="403" y="1969"/>
                </a:lnTo>
                <a:lnTo>
                  <a:pt x="444" y="2012"/>
                </a:lnTo>
                <a:lnTo>
                  <a:pt x="484" y="2023"/>
                </a:lnTo>
                <a:lnTo>
                  <a:pt x="524" y="2066"/>
                </a:lnTo>
                <a:lnTo>
                  <a:pt x="555" y="2110"/>
                </a:lnTo>
                <a:lnTo>
                  <a:pt x="595" y="2121"/>
                </a:lnTo>
                <a:lnTo>
                  <a:pt x="635" y="2121"/>
                </a:lnTo>
                <a:lnTo>
                  <a:pt x="676" y="2121"/>
                </a:lnTo>
                <a:lnTo>
                  <a:pt x="716" y="2099"/>
                </a:lnTo>
                <a:lnTo>
                  <a:pt x="756" y="2066"/>
                </a:lnTo>
                <a:lnTo>
                  <a:pt x="797" y="2056"/>
                </a:lnTo>
                <a:lnTo>
                  <a:pt x="837" y="2077"/>
                </a:lnTo>
                <a:lnTo>
                  <a:pt x="877" y="2110"/>
                </a:lnTo>
                <a:lnTo>
                  <a:pt x="918" y="2110"/>
                </a:lnTo>
                <a:lnTo>
                  <a:pt x="958" y="2110"/>
                </a:lnTo>
                <a:lnTo>
                  <a:pt x="998" y="2121"/>
                </a:lnTo>
                <a:lnTo>
                  <a:pt x="1029" y="2164"/>
                </a:lnTo>
                <a:lnTo>
                  <a:pt x="1069" y="2164"/>
                </a:lnTo>
                <a:lnTo>
                  <a:pt x="1109" y="2153"/>
                </a:lnTo>
                <a:lnTo>
                  <a:pt x="1150" y="2143"/>
                </a:lnTo>
                <a:lnTo>
                  <a:pt x="1190" y="2143"/>
                </a:lnTo>
                <a:lnTo>
                  <a:pt x="1190" y="2186"/>
                </a:lnTo>
                <a:lnTo>
                  <a:pt x="1180" y="2230"/>
                </a:lnTo>
                <a:lnTo>
                  <a:pt x="1170" y="2273"/>
                </a:lnTo>
                <a:lnTo>
                  <a:pt x="1180" y="2317"/>
                </a:lnTo>
                <a:lnTo>
                  <a:pt x="1220" y="2349"/>
                </a:lnTo>
                <a:lnTo>
                  <a:pt x="1261" y="2393"/>
                </a:lnTo>
                <a:lnTo>
                  <a:pt x="1301" y="2404"/>
                </a:lnTo>
                <a:lnTo>
                  <a:pt x="1321" y="2360"/>
                </a:lnTo>
                <a:lnTo>
                  <a:pt x="1321" y="2317"/>
                </a:lnTo>
                <a:lnTo>
                  <a:pt x="1301" y="2273"/>
                </a:lnTo>
                <a:lnTo>
                  <a:pt x="1291" y="2230"/>
                </a:lnTo>
                <a:lnTo>
                  <a:pt x="1321" y="2186"/>
                </a:lnTo>
                <a:lnTo>
                  <a:pt x="1361" y="2164"/>
                </a:lnTo>
                <a:lnTo>
                  <a:pt x="1402" y="2164"/>
                </a:lnTo>
                <a:lnTo>
                  <a:pt x="1402" y="2121"/>
                </a:lnTo>
                <a:lnTo>
                  <a:pt x="1392" y="2077"/>
                </a:lnTo>
                <a:lnTo>
                  <a:pt x="1442" y="2066"/>
                </a:lnTo>
                <a:lnTo>
                  <a:pt x="1482" y="2066"/>
                </a:lnTo>
                <a:lnTo>
                  <a:pt x="1523" y="2077"/>
                </a:lnTo>
                <a:lnTo>
                  <a:pt x="1553" y="2034"/>
                </a:lnTo>
                <a:lnTo>
                  <a:pt x="1553" y="1990"/>
                </a:lnTo>
                <a:lnTo>
                  <a:pt x="1553" y="1947"/>
                </a:lnTo>
                <a:lnTo>
                  <a:pt x="1593" y="1914"/>
                </a:lnTo>
                <a:lnTo>
                  <a:pt x="1644" y="1914"/>
                </a:lnTo>
                <a:lnTo>
                  <a:pt x="1694" y="1903"/>
                </a:lnTo>
                <a:lnTo>
                  <a:pt x="1745" y="1903"/>
                </a:lnTo>
                <a:lnTo>
                  <a:pt x="1785" y="1903"/>
                </a:lnTo>
                <a:lnTo>
                  <a:pt x="1825" y="1882"/>
                </a:lnTo>
                <a:lnTo>
                  <a:pt x="1866" y="1882"/>
                </a:lnTo>
                <a:lnTo>
                  <a:pt x="1896" y="1838"/>
                </a:lnTo>
                <a:lnTo>
                  <a:pt x="1896" y="1795"/>
                </a:lnTo>
                <a:lnTo>
                  <a:pt x="1886" y="1751"/>
                </a:lnTo>
                <a:lnTo>
                  <a:pt x="1886" y="1708"/>
                </a:lnTo>
                <a:lnTo>
                  <a:pt x="1896" y="1664"/>
                </a:lnTo>
                <a:lnTo>
                  <a:pt x="1886" y="1621"/>
                </a:lnTo>
                <a:lnTo>
                  <a:pt x="1886" y="1577"/>
                </a:lnTo>
                <a:lnTo>
                  <a:pt x="1926" y="1555"/>
                </a:lnTo>
                <a:lnTo>
                  <a:pt x="1977" y="1555"/>
                </a:lnTo>
                <a:lnTo>
                  <a:pt x="2017" y="1555"/>
                </a:lnTo>
                <a:lnTo>
                  <a:pt x="2017" y="1512"/>
                </a:lnTo>
                <a:lnTo>
                  <a:pt x="2047" y="1468"/>
                </a:lnTo>
                <a:lnTo>
                  <a:pt x="2098" y="1436"/>
                </a:lnTo>
                <a:lnTo>
                  <a:pt x="2108" y="1392"/>
                </a:lnTo>
                <a:lnTo>
                  <a:pt x="2108" y="1349"/>
                </a:lnTo>
                <a:lnTo>
                  <a:pt x="2148" y="1316"/>
                </a:lnTo>
                <a:lnTo>
                  <a:pt x="2188" y="1305"/>
                </a:lnTo>
                <a:lnTo>
                  <a:pt x="2178" y="1349"/>
                </a:lnTo>
                <a:lnTo>
                  <a:pt x="2168" y="1392"/>
                </a:lnTo>
                <a:lnTo>
                  <a:pt x="2148" y="1436"/>
                </a:lnTo>
                <a:lnTo>
                  <a:pt x="2148" y="1479"/>
                </a:lnTo>
                <a:lnTo>
                  <a:pt x="2148" y="1523"/>
                </a:lnTo>
                <a:lnTo>
                  <a:pt x="2138" y="1566"/>
                </a:lnTo>
                <a:lnTo>
                  <a:pt x="2178" y="1555"/>
                </a:lnTo>
                <a:lnTo>
                  <a:pt x="2209" y="1512"/>
                </a:lnTo>
                <a:lnTo>
                  <a:pt x="2249" y="1544"/>
                </a:lnTo>
                <a:lnTo>
                  <a:pt x="2289" y="1566"/>
                </a:lnTo>
                <a:lnTo>
                  <a:pt x="2299" y="1523"/>
                </a:lnTo>
                <a:lnTo>
                  <a:pt x="2340" y="1501"/>
                </a:lnTo>
                <a:lnTo>
                  <a:pt x="2360" y="1457"/>
                </a:lnTo>
                <a:lnTo>
                  <a:pt x="2350" y="1414"/>
                </a:lnTo>
                <a:lnTo>
                  <a:pt x="2350" y="1370"/>
                </a:lnTo>
                <a:lnTo>
                  <a:pt x="2309" y="1360"/>
                </a:lnTo>
                <a:lnTo>
                  <a:pt x="2279" y="1316"/>
                </a:lnTo>
                <a:lnTo>
                  <a:pt x="2279" y="1262"/>
                </a:lnTo>
                <a:lnTo>
                  <a:pt x="2279" y="1218"/>
                </a:lnTo>
                <a:lnTo>
                  <a:pt x="2289" y="1175"/>
                </a:lnTo>
                <a:lnTo>
                  <a:pt x="2289" y="1131"/>
                </a:lnTo>
                <a:lnTo>
                  <a:pt x="2279" y="1088"/>
                </a:lnTo>
                <a:lnTo>
                  <a:pt x="2239" y="1077"/>
                </a:lnTo>
                <a:lnTo>
                  <a:pt x="2198" y="1099"/>
                </a:lnTo>
                <a:lnTo>
                  <a:pt x="2158" y="1088"/>
                </a:lnTo>
                <a:lnTo>
                  <a:pt x="2118" y="1044"/>
                </a:lnTo>
                <a:lnTo>
                  <a:pt x="2098" y="1001"/>
                </a:lnTo>
                <a:lnTo>
                  <a:pt x="2108" y="957"/>
                </a:lnTo>
                <a:lnTo>
                  <a:pt x="2098" y="914"/>
                </a:lnTo>
                <a:lnTo>
                  <a:pt x="2077" y="870"/>
                </a:lnTo>
                <a:lnTo>
                  <a:pt x="2067" y="827"/>
                </a:lnTo>
                <a:lnTo>
                  <a:pt x="2077" y="783"/>
                </a:lnTo>
                <a:lnTo>
                  <a:pt x="2077" y="740"/>
                </a:lnTo>
                <a:lnTo>
                  <a:pt x="2077" y="696"/>
                </a:lnTo>
                <a:lnTo>
                  <a:pt x="2077" y="653"/>
                </a:lnTo>
                <a:lnTo>
                  <a:pt x="2108" y="609"/>
                </a:lnTo>
                <a:lnTo>
                  <a:pt x="2128" y="566"/>
                </a:lnTo>
                <a:lnTo>
                  <a:pt x="2128" y="522"/>
                </a:lnTo>
                <a:lnTo>
                  <a:pt x="2108" y="479"/>
                </a:lnTo>
                <a:lnTo>
                  <a:pt x="2067" y="457"/>
                </a:lnTo>
                <a:lnTo>
                  <a:pt x="2027" y="424"/>
                </a:lnTo>
                <a:lnTo>
                  <a:pt x="1987" y="402"/>
                </a:lnTo>
                <a:lnTo>
                  <a:pt x="1946" y="402"/>
                </a:lnTo>
                <a:lnTo>
                  <a:pt x="1906" y="402"/>
                </a:lnTo>
                <a:lnTo>
                  <a:pt x="1876" y="359"/>
                </a:lnTo>
                <a:lnTo>
                  <a:pt x="1906" y="315"/>
                </a:lnTo>
                <a:lnTo>
                  <a:pt x="1896" y="272"/>
                </a:lnTo>
                <a:lnTo>
                  <a:pt x="1906" y="228"/>
                </a:lnTo>
                <a:lnTo>
                  <a:pt x="1926" y="185"/>
                </a:lnTo>
                <a:lnTo>
                  <a:pt x="1876" y="174"/>
                </a:lnTo>
                <a:lnTo>
                  <a:pt x="1835" y="174"/>
                </a:lnTo>
                <a:lnTo>
                  <a:pt x="1785" y="163"/>
                </a:lnTo>
                <a:lnTo>
                  <a:pt x="1755" y="120"/>
                </a:lnTo>
                <a:lnTo>
                  <a:pt x="1714" y="76"/>
                </a:lnTo>
                <a:lnTo>
                  <a:pt x="1674" y="65"/>
                </a:lnTo>
                <a:lnTo>
                  <a:pt x="1634" y="54"/>
                </a:lnTo>
                <a:lnTo>
                  <a:pt x="1644" y="11"/>
                </a:lnTo>
                <a:lnTo>
                  <a:pt x="1684" y="0"/>
                </a:lnTo>
                <a:lnTo>
                  <a:pt x="1735" y="0"/>
                </a:lnTo>
                <a:lnTo>
                  <a:pt x="1755" y="44"/>
                </a:lnTo>
                <a:lnTo>
                  <a:pt x="1805" y="65"/>
                </a:lnTo>
                <a:lnTo>
                  <a:pt x="1846" y="65"/>
                </a:lnTo>
                <a:lnTo>
                  <a:pt x="1886" y="76"/>
                </a:lnTo>
                <a:lnTo>
                  <a:pt x="1936" y="87"/>
                </a:lnTo>
                <a:lnTo>
                  <a:pt x="1967" y="131"/>
                </a:lnTo>
                <a:lnTo>
                  <a:pt x="1967" y="174"/>
                </a:lnTo>
                <a:lnTo>
                  <a:pt x="2007" y="185"/>
                </a:lnTo>
                <a:lnTo>
                  <a:pt x="2037" y="228"/>
                </a:lnTo>
                <a:lnTo>
                  <a:pt x="2077" y="228"/>
                </a:lnTo>
                <a:lnTo>
                  <a:pt x="2128" y="207"/>
                </a:lnTo>
                <a:lnTo>
                  <a:pt x="2178" y="196"/>
                </a:lnTo>
                <a:lnTo>
                  <a:pt x="2219" y="218"/>
                </a:lnTo>
                <a:lnTo>
                  <a:pt x="2219" y="261"/>
                </a:lnTo>
                <a:lnTo>
                  <a:pt x="2198" y="305"/>
                </a:lnTo>
                <a:lnTo>
                  <a:pt x="2198" y="348"/>
                </a:lnTo>
                <a:lnTo>
                  <a:pt x="2229" y="392"/>
                </a:lnTo>
                <a:lnTo>
                  <a:pt x="2269" y="392"/>
                </a:lnTo>
                <a:lnTo>
                  <a:pt x="2309" y="402"/>
                </a:lnTo>
                <a:lnTo>
                  <a:pt x="2350" y="446"/>
                </a:lnTo>
                <a:lnTo>
                  <a:pt x="2299" y="489"/>
                </a:lnTo>
                <a:lnTo>
                  <a:pt x="2259" y="500"/>
                </a:lnTo>
                <a:lnTo>
                  <a:pt x="2239" y="544"/>
                </a:lnTo>
                <a:lnTo>
                  <a:pt x="2239" y="587"/>
                </a:lnTo>
                <a:lnTo>
                  <a:pt x="2219" y="631"/>
                </a:lnTo>
                <a:lnTo>
                  <a:pt x="2188" y="674"/>
                </a:lnTo>
                <a:lnTo>
                  <a:pt x="2148" y="696"/>
                </a:lnTo>
                <a:lnTo>
                  <a:pt x="2108" y="718"/>
                </a:lnTo>
                <a:lnTo>
                  <a:pt x="2098" y="761"/>
                </a:lnTo>
                <a:lnTo>
                  <a:pt x="2098" y="805"/>
                </a:lnTo>
                <a:lnTo>
                  <a:pt x="2108" y="848"/>
                </a:lnTo>
                <a:lnTo>
                  <a:pt x="2148" y="859"/>
                </a:lnTo>
                <a:lnTo>
                  <a:pt x="2188" y="859"/>
                </a:lnTo>
                <a:lnTo>
                  <a:pt x="2229" y="848"/>
                </a:lnTo>
                <a:lnTo>
                  <a:pt x="2269" y="881"/>
                </a:lnTo>
                <a:lnTo>
                  <a:pt x="2309" y="914"/>
                </a:lnTo>
                <a:lnTo>
                  <a:pt x="2350" y="892"/>
                </a:lnTo>
                <a:lnTo>
                  <a:pt x="2360" y="848"/>
                </a:lnTo>
                <a:lnTo>
                  <a:pt x="2360" y="805"/>
                </a:lnTo>
                <a:lnTo>
                  <a:pt x="2360" y="761"/>
                </a:lnTo>
                <a:lnTo>
                  <a:pt x="2360" y="718"/>
                </a:lnTo>
                <a:lnTo>
                  <a:pt x="2400" y="707"/>
                </a:lnTo>
                <a:lnTo>
                  <a:pt x="2441" y="718"/>
                </a:lnTo>
                <a:lnTo>
                  <a:pt x="2481" y="740"/>
                </a:lnTo>
                <a:lnTo>
                  <a:pt x="2521" y="750"/>
                </a:lnTo>
                <a:lnTo>
                  <a:pt x="2562" y="707"/>
                </a:lnTo>
                <a:lnTo>
                  <a:pt x="2572" y="663"/>
                </a:lnTo>
                <a:lnTo>
                  <a:pt x="2572" y="620"/>
                </a:lnTo>
                <a:lnTo>
                  <a:pt x="2531" y="587"/>
                </a:lnTo>
                <a:lnTo>
                  <a:pt x="2491" y="587"/>
                </a:lnTo>
                <a:lnTo>
                  <a:pt x="2451" y="566"/>
                </a:lnTo>
                <a:lnTo>
                  <a:pt x="2430" y="522"/>
                </a:lnTo>
                <a:lnTo>
                  <a:pt x="2430" y="479"/>
                </a:lnTo>
                <a:lnTo>
                  <a:pt x="2430" y="424"/>
                </a:lnTo>
                <a:lnTo>
                  <a:pt x="2410" y="370"/>
                </a:lnTo>
                <a:lnTo>
                  <a:pt x="2400" y="326"/>
                </a:lnTo>
                <a:lnTo>
                  <a:pt x="2441" y="305"/>
                </a:lnTo>
                <a:lnTo>
                  <a:pt x="2481" y="305"/>
                </a:lnTo>
                <a:lnTo>
                  <a:pt x="2521" y="305"/>
                </a:lnTo>
                <a:lnTo>
                  <a:pt x="2562" y="305"/>
                </a:lnTo>
                <a:lnTo>
                  <a:pt x="2602" y="315"/>
                </a:lnTo>
                <a:lnTo>
                  <a:pt x="2642" y="272"/>
                </a:lnTo>
                <a:lnTo>
                  <a:pt x="2672" y="228"/>
                </a:lnTo>
                <a:lnTo>
                  <a:pt x="2713" y="207"/>
                </a:lnTo>
                <a:lnTo>
                  <a:pt x="2753" y="196"/>
                </a:lnTo>
                <a:lnTo>
                  <a:pt x="2794" y="163"/>
                </a:lnTo>
                <a:lnTo>
                  <a:pt x="2834" y="141"/>
                </a:lnTo>
                <a:lnTo>
                  <a:pt x="2874" y="163"/>
                </a:lnTo>
                <a:lnTo>
                  <a:pt x="2915" y="196"/>
                </a:lnTo>
                <a:lnTo>
                  <a:pt x="2955" y="185"/>
                </a:lnTo>
                <a:lnTo>
                  <a:pt x="2995" y="174"/>
                </a:lnTo>
                <a:lnTo>
                  <a:pt x="3036" y="163"/>
                </a:lnTo>
                <a:lnTo>
                  <a:pt x="3076" y="196"/>
                </a:lnTo>
                <a:lnTo>
                  <a:pt x="3116" y="218"/>
                </a:lnTo>
                <a:lnTo>
                  <a:pt x="3167" y="207"/>
                </a:lnTo>
                <a:lnTo>
                  <a:pt x="3207" y="196"/>
                </a:lnTo>
                <a:lnTo>
                  <a:pt x="3247" y="218"/>
                </a:lnTo>
                <a:lnTo>
                  <a:pt x="3267" y="261"/>
                </a:lnTo>
                <a:lnTo>
                  <a:pt x="3267" y="305"/>
                </a:lnTo>
                <a:lnTo>
                  <a:pt x="3257" y="348"/>
                </a:lnTo>
                <a:lnTo>
                  <a:pt x="3227" y="392"/>
                </a:lnTo>
                <a:lnTo>
                  <a:pt x="3207" y="435"/>
                </a:lnTo>
                <a:lnTo>
                  <a:pt x="3197" y="479"/>
                </a:lnTo>
                <a:lnTo>
                  <a:pt x="3157" y="511"/>
                </a:lnTo>
                <a:lnTo>
                  <a:pt x="3207" y="544"/>
                </a:lnTo>
                <a:lnTo>
                  <a:pt x="3247" y="555"/>
                </a:lnTo>
                <a:lnTo>
                  <a:pt x="3288" y="566"/>
                </a:lnTo>
                <a:lnTo>
                  <a:pt x="3318" y="609"/>
                </a:lnTo>
                <a:lnTo>
                  <a:pt x="3348" y="653"/>
                </a:lnTo>
                <a:lnTo>
                  <a:pt x="3308" y="674"/>
                </a:lnTo>
                <a:lnTo>
                  <a:pt x="3267" y="674"/>
                </a:lnTo>
                <a:lnTo>
                  <a:pt x="3227" y="674"/>
                </a:lnTo>
                <a:lnTo>
                  <a:pt x="3187" y="707"/>
                </a:lnTo>
                <a:lnTo>
                  <a:pt x="3177" y="750"/>
                </a:lnTo>
                <a:lnTo>
                  <a:pt x="3136" y="783"/>
                </a:lnTo>
                <a:lnTo>
                  <a:pt x="3086" y="783"/>
                </a:lnTo>
                <a:lnTo>
                  <a:pt x="3046" y="783"/>
                </a:lnTo>
                <a:lnTo>
                  <a:pt x="2995" y="783"/>
                </a:lnTo>
                <a:lnTo>
                  <a:pt x="2955" y="783"/>
                </a:lnTo>
                <a:lnTo>
                  <a:pt x="2915" y="783"/>
                </a:lnTo>
                <a:lnTo>
                  <a:pt x="2864" y="783"/>
                </a:lnTo>
                <a:lnTo>
                  <a:pt x="2824" y="783"/>
                </a:lnTo>
                <a:lnTo>
                  <a:pt x="2783" y="783"/>
                </a:lnTo>
                <a:lnTo>
                  <a:pt x="2743" y="805"/>
                </a:lnTo>
                <a:lnTo>
                  <a:pt x="2733" y="848"/>
                </a:lnTo>
                <a:lnTo>
                  <a:pt x="2783" y="881"/>
                </a:lnTo>
                <a:lnTo>
                  <a:pt x="2824" y="881"/>
                </a:lnTo>
                <a:lnTo>
                  <a:pt x="2864" y="870"/>
                </a:lnTo>
                <a:lnTo>
                  <a:pt x="2884" y="914"/>
                </a:lnTo>
                <a:lnTo>
                  <a:pt x="2894" y="957"/>
                </a:lnTo>
                <a:lnTo>
                  <a:pt x="2894" y="1011"/>
                </a:lnTo>
                <a:lnTo>
                  <a:pt x="2904" y="1055"/>
                </a:lnTo>
                <a:lnTo>
                  <a:pt x="2975" y="1055"/>
                </a:lnTo>
                <a:lnTo>
                  <a:pt x="3015" y="1044"/>
                </a:lnTo>
                <a:lnTo>
                  <a:pt x="3056" y="1033"/>
                </a:lnTo>
                <a:lnTo>
                  <a:pt x="3096" y="1055"/>
                </a:lnTo>
                <a:lnTo>
                  <a:pt x="3136" y="1055"/>
                </a:lnTo>
                <a:lnTo>
                  <a:pt x="3167" y="1011"/>
                </a:lnTo>
                <a:lnTo>
                  <a:pt x="3207" y="990"/>
                </a:lnTo>
                <a:lnTo>
                  <a:pt x="3247" y="968"/>
                </a:lnTo>
                <a:lnTo>
                  <a:pt x="3288" y="946"/>
                </a:lnTo>
                <a:lnTo>
                  <a:pt x="3338" y="957"/>
                </a:lnTo>
                <a:lnTo>
                  <a:pt x="3378" y="1001"/>
                </a:lnTo>
                <a:lnTo>
                  <a:pt x="3419" y="1033"/>
                </a:lnTo>
                <a:lnTo>
                  <a:pt x="3459" y="1033"/>
                </a:lnTo>
                <a:lnTo>
                  <a:pt x="3499" y="1033"/>
                </a:lnTo>
                <a:lnTo>
                  <a:pt x="3540" y="1011"/>
                </a:lnTo>
                <a:lnTo>
                  <a:pt x="3580" y="1001"/>
                </a:lnTo>
                <a:lnTo>
                  <a:pt x="3620" y="1001"/>
                </a:lnTo>
                <a:lnTo>
                  <a:pt x="3661" y="1011"/>
                </a:lnTo>
                <a:lnTo>
                  <a:pt x="3681" y="1066"/>
                </a:lnTo>
                <a:lnTo>
                  <a:pt x="3691" y="1109"/>
                </a:lnTo>
                <a:lnTo>
                  <a:pt x="3691" y="1153"/>
                </a:lnTo>
                <a:lnTo>
                  <a:pt x="3681" y="1196"/>
                </a:lnTo>
                <a:lnTo>
                  <a:pt x="3711" y="1240"/>
                </a:lnTo>
                <a:lnTo>
                  <a:pt x="3741" y="1283"/>
                </a:lnTo>
                <a:lnTo>
                  <a:pt x="3741" y="1327"/>
                </a:lnTo>
                <a:lnTo>
                  <a:pt x="3741" y="1381"/>
                </a:lnTo>
                <a:lnTo>
                  <a:pt x="3752" y="1425"/>
                </a:lnTo>
                <a:lnTo>
                  <a:pt x="3752" y="1468"/>
                </a:lnTo>
                <a:lnTo>
                  <a:pt x="3701" y="1490"/>
                </a:lnTo>
                <a:lnTo>
                  <a:pt x="3641" y="1501"/>
                </a:lnTo>
                <a:lnTo>
                  <a:pt x="3610" y="1544"/>
                </a:lnTo>
                <a:lnTo>
                  <a:pt x="3610" y="1588"/>
                </a:lnTo>
                <a:lnTo>
                  <a:pt x="3620" y="1631"/>
                </a:lnTo>
                <a:lnTo>
                  <a:pt x="3661" y="1664"/>
                </a:lnTo>
                <a:lnTo>
                  <a:pt x="3701" y="1686"/>
                </a:lnTo>
                <a:lnTo>
                  <a:pt x="3741" y="1675"/>
                </a:lnTo>
                <a:lnTo>
                  <a:pt x="3782" y="1653"/>
                </a:lnTo>
                <a:lnTo>
                  <a:pt x="3822" y="1664"/>
                </a:lnTo>
                <a:lnTo>
                  <a:pt x="3842" y="1708"/>
                </a:lnTo>
                <a:lnTo>
                  <a:pt x="3852" y="1751"/>
                </a:lnTo>
                <a:lnTo>
                  <a:pt x="3822" y="1795"/>
                </a:lnTo>
                <a:lnTo>
                  <a:pt x="3822" y="1838"/>
                </a:lnTo>
                <a:lnTo>
                  <a:pt x="3832" y="1892"/>
                </a:lnTo>
                <a:lnTo>
                  <a:pt x="3873" y="1903"/>
                </a:lnTo>
                <a:lnTo>
                  <a:pt x="3893" y="1947"/>
                </a:lnTo>
                <a:lnTo>
                  <a:pt x="3943" y="1969"/>
                </a:lnTo>
                <a:lnTo>
                  <a:pt x="3994" y="1969"/>
                </a:lnTo>
                <a:lnTo>
                  <a:pt x="4044" y="1958"/>
                </a:lnTo>
                <a:lnTo>
                  <a:pt x="4084" y="1958"/>
                </a:lnTo>
                <a:lnTo>
                  <a:pt x="4125" y="1958"/>
                </a:lnTo>
                <a:lnTo>
                  <a:pt x="4135" y="1914"/>
                </a:lnTo>
                <a:lnTo>
                  <a:pt x="4135" y="1871"/>
                </a:lnTo>
                <a:lnTo>
                  <a:pt x="4175" y="1827"/>
                </a:lnTo>
                <a:lnTo>
                  <a:pt x="4175" y="1784"/>
                </a:lnTo>
                <a:lnTo>
                  <a:pt x="4215" y="1751"/>
                </a:lnTo>
                <a:lnTo>
                  <a:pt x="4256" y="1718"/>
                </a:lnTo>
                <a:lnTo>
                  <a:pt x="4256" y="1675"/>
                </a:lnTo>
                <a:lnTo>
                  <a:pt x="4256" y="1631"/>
                </a:lnTo>
                <a:lnTo>
                  <a:pt x="4276" y="1588"/>
                </a:lnTo>
                <a:lnTo>
                  <a:pt x="4316" y="1566"/>
                </a:lnTo>
                <a:lnTo>
                  <a:pt x="4347" y="1621"/>
                </a:lnTo>
                <a:lnTo>
                  <a:pt x="4387" y="1653"/>
                </a:lnTo>
                <a:lnTo>
                  <a:pt x="4427" y="1642"/>
                </a:lnTo>
                <a:lnTo>
                  <a:pt x="4468" y="1631"/>
                </a:lnTo>
                <a:lnTo>
                  <a:pt x="4508" y="1642"/>
                </a:lnTo>
                <a:lnTo>
                  <a:pt x="4548" y="1664"/>
                </a:lnTo>
                <a:lnTo>
                  <a:pt x="4589" y="1631"/>
                </a:lnTo>
                <a:lnTo>
                  <a:pt x="4589" y="1588"/>
                </a:lnTo>
                <a:lnTo>
                  <a:pt x="4599" y="1544"/>
                </a:lnTo>
                <a:lnTo>
                  <a:pt x="4639" y="1523"/>
                </a:lnTo>
                <a:lnTo>
                  <a:pt x="4679" y="1523"/>
                </a:lnTo>
                <a:lnTo>
                  <a:pt x="4700" y="1479"/>
                </a:lnTo>
                <a:lnTo>
                  <a:pt x="4700" y="1436"/>
                </a:lnTo>
                <a:lnTo>
                  <a:pt x="4720" y="1392"/>
                </a:lnTo>
                <a:lnTo>
                  <a:pt x="4760" y="1360"/>
                </a:lnTo>
                <a:lnTo>
                  <a:pt x="4800" y="1349"/>
                </a:lnTo>
                <a:lnTo>
                  <a:pt x="4841" y="1349"/>
                </a:lnTo>
                <a:lnTo>
                  <a:pt x="4881" y="1316"/>
                </a:lnTo>
                <a:lnTo>
                  <a:pt x="4921" y="1305"/>
                </a:lnTo>
                <a:lnTo>
                  <a:pt x="4962" y="1305"/>
                </a:lnTo>
                <a:lnTo>
                  <a:pt x="4992" y="1360"/>
                </a:lnTo>
                <a:lnTo>
                  <a:pt x="4992" y="1403"/>
                </a:lnTo>
                <a:lnTo>
                  <a:pt x="4992" y="1447"/>
                </a:lnTo>
                <a:lnTo>
                  <a:pt x="4992" y="1490"/>
                </a:lnTo>
                <a:lnTo>
                  <a:pt x="4992" y="1534"/>
                </a:lnTo>
                <a:lnTo>
                  <a:pt x="4962" y="1577"/>
                </a:lnTo>
                <a:lnTo>
                  <a:pt x="4921" y="1566"/>
                </a:lnTo>
                <a:lnTo>
                  <a:pt x="4881" y="1544"/>
                </a:lnTo>
                <a:lnTo>
                  <a:pt x="4841" y="1555"/>
                </a:lnTo>
                <a:lnTo>
                  <a:pt x="4810" y="1599"/>
                </a:lnTo>
                <a:lnTo>
                  <a:pt x="4770" y="1631"/>
                </a:lnTo>
                <a:lnTo>
                  <a:pt x="4750" y="1675"/>
                </a:lnTo>
                <a:lnTo>
                  <a:pt x="4750" y="1718"/>
                </a:lnTo>
                <a:lnTo>
                  <a:pt x="4730" y="1762"/>
                </a:lnTo>
                <a:lnTo>
                  <a:pt x="4700" y="1805"/>
                </a:lnTo>
                <a:lnTo>
                  <a:pt x="4659" y="1849"/>
                </a:lnTo>
                <a:lnTo>
                  <a:pt x="4639" y="1892"/>
                </a:lnTo>
                <a:lnTo>
                  <a:pt x="4639" y="1936"/>
                </a:lnTo>
                <a:lnTo>
                  <a:pt x="4599" y="1936"/>
                </a:lnTo>
                <a:lnTo>
                  <a:pt x="4579" y="1990"/>
                </a:lnTo>
                <a:lnTo>
                  <a:pt x="4579" y="2034"/>
                </a:lnTo>
                <a:lnTo>
                  <a:pt x="4579" y="2077"/>
                </a:lnTo>
                <a:lnTo>
                  <a:pt x="4558" y="2121"/>
                </a:lnTo>
                <a:lnTo>
                  <a:pt x="4518" y="2132"/>
                </a:lnTo>
                <a:lnTo>
                  <a:pt x="4478" y="2132"/>
                </a:lnTo>
                <a:lnTo>
                  <a:pt x="4437" y="2143"/>
                </a:lnTo>
                <a:lnTo>
                  <a:pt x="4417" y="2186"/>
                </a:lnTo>
                <a:lnTo>
                  <a:pt x="4377" y="2219"/>
                </a:lnTo>
                <a:lnTo>
                  <a:pt x="4377" y="2262"/>
                </a:lnTo>
                <a:lnTo>
                  <a:pt x="4377" y="2317"/>
                </a:lnTo>
                <a:lnTo>
                  <a:pt x="4347" y="2360"/>
                </a:lnTo>
                <a:lnTo>
                  <a:pt x="4306" y="2415"/>
                </a:lnTo>
                <a:lnTo>
                  <a:pt x="4306" y="2469"/>
                </a:lnTo>
                <a:lnTo>
                  <a:pt x="4266" y="2491"/>
                </a:lnTo>
                <a:lnTo>
                  <a:pt x="4185" y="2491"/>
                </a:lnTo>
                <a:lnTo>
                  <a:pt x="4145" y="2491"/>
                </a:lnTo>
                <a:lnTo>
                  <a:pt x="4105" y="2502"/>
                </a:lnTo>
                <a:lnTo>
                  <a:pt x="4064" y="2512"/>
                </a:lnTo>
                <a:lnTo>
                  <a:pt x="4024" y="2491"/>
                </a:lnTo>
                <a:lnTo>
                  <a:pt x="3984" y="2458"/>
                </a:lnTo>
                <a:lnTo>
                  <a:pt x="3943" y="2458"/>
                </a:lnTo>
                <a:lnTo>
                  <a:pt x="3903" y="2458"/>
                </a:lnTo>
                <a:lnTo>
                  <a:pt x="3852" y="2480"/>
                </a:lnTo>
                <a:lnTo>
                  <a:pt x="3812" y="2469"/>
                </a:lnTo>
                <a:lnTo>
                  <a:pt x="3772" y="2458"/>
                </a:lnTo>
                <a:lnTo>
                  <a:pt x="3741" y="2545"/>
                </a:lnTo>
                <a:lnTo>
                  <a:pt x="3701" y="2578"/>
                </a:lnTo>
                <a:lnTo>
                  <a:pt x="3661" y="2578"/>
                </a:lnTo>
                <a:lnTo>
                  <a:pt x="3651" y="2534"/>
                </a:lnTo>
                <a:lnTo>
                  <a:pt x="3661" y="2491"/>
                </a:lnTo>
                <a:lnTo>
                  <a:pt x="3661" y="2447"/>
                </a:lnTo>
                <a:lnTo>
                  <a:pt x="3661" y="2404"/>
                </a:lnTo>
                <a:lnTo>
                  <a:pt x="3570" y="2360"/>
                </a:lnTo>
                <a:lnTo>
                  <a:pt x="3560" y="2317"/>
                </a:lnTo>
                <a:lnTo>
                  <a:pt x="3570" y="2273"/>
                </a:lnTo>
                <a:lnTo>
                  <a:pt x="3590" y="2230"/>
                </a:lnTo>
                <a:lnTo>
                  <a:pt x="3600" y="2175"/>
                </a:lnTo>
                <a:lnTo>
                  <a:pt x="3600" y="2121"/>
                </a:lnTo>
                <a:lnTo>
                  <a:pt x="3590" y="2077"/>
                </a:lnTo>
                <a:lnTo>
                  <a:pt x="3580" y="2023"/>
                </a:lnTo>
                <a:lnTo>
                  <a:pt x="3580" y="1979"/>
                </a:lnTo>
                <a:lnTo>
                  <a:pt x="3550" y="1936"/>
                </a:lnTo>
                <a:lnTo>
                  <a:pt x="3530" y="1892"/>
                </a:lnTo>
                <a:lnTo>
                  <a:pt x="3550" y="1849"/>
                </a:lnTo>
                <a:lnTo>
                  <a:pt x="3570" y="1805"/>
                </a:lnTo>
                <a:lnTo>
                  <a:pt x="3580" y="1762"/>
                </a:lnTo>
                <a:lnTo>
                  <a:pt x="3570" y="1675"/>
                </a:lnTo>
                <a:lnTo>
                  <a:pt x="3570" y="1631"/>
                </a:lnTo>
                <a:lnTo>
                  <a:pt x="3560" y="1577"/>
                </a:lnTo>
                <a:lnTo>
                  <a:pt x="3520" y="1544"/>
                </a:lnTo>
                <a:lnTo>
                  <a:pt x="3469" y="1566"/>
                </a:lnTo>
                <a:lnTo>
                  <a:pt x="3429" y="1588"/>
                </a:lnTo>
                <a:lnTo>
                  <a:pt x="3389" y="1588"/>
                </a:lnTo>
                <a:lnTo>
                  <a:pt x="3348" y="1566"/>
                </a:lnTo>
                <a:lnTo>
                  <a:pt x="3308" y="1544"/>
                </a:lnTo>
                <a:lnTo>
                  <a:pt x="3267" y="1577"/>
                </a:lnTo>
                <a:lnTo>
                  <a:pt x="3237" y="1621"/>
                </a:lnTo>
                <a:lnTo>
                  <a:pt x="3197" y="1631"/>
                </a:lnTo>
                <a:lnTo>
                  <a:pt x="3146" y="1610"/>
                </a:lnTo>
                <a:lnTo>
                  <a:pt x="3106" y="1599"/>
                </a:lnTo>
                <a:lnTo>
                  <a:pt x="3066" y="1642"/>
                </a:lnTo>
                <a:lnTo>
                  <a:pt x="3046" y="1686"/>
                </a:lnTo>
                <a:lnTo>
                  <a:pt x="3025" y="1729"/>
                </a:lnTo>
                <a:lnTo>
                  <a:pt x="3005" y="1773"/>
                </a:lnTo>
                <a:lnTo>
                  <a:pt x="2995" y="1816"/>
                </a:lnTo>
                <a:lnTo>
                  <a:pt x="2945" y="1816"/>
                </a:lnTo>
                <a:lnTo>
                  <a:pt x="2904" y="1816"/>
                </a:lnTo>
                <a:lnTo>
                  <a:pt x="2894" y="1773"/>
                </a:lnTo>
                <a:lnTo>
                  <a:pt x="2904" y="1729"/>
                </a:lnTo>
                <a:lnTo>
                  <a:pt x="2904" y="1686"/>
                </a:lnTo>
                <a:lnTo>
                  <a:pt x="2864" y="1675"/>
                </a:lnTo>
                <a:lnTo>
                  <a:pt x="2824" y="1664"/>
                </a:lnTo>
                <a:lnTo>
                  <a:pt x="2814" y="1610"/>
                </a:lnTo>
                <a:lnTo>
                  <a:pt x="2824" y="1566"/>
                </a:lnTo>
                <a:lnTo>
                  <a:pt x="2824" y="1512"/>
                </a:lnTo>
                <a:lnTo>
                  <a:pt x="2824" y="1468"/>
                </a:lnTo>
                <a:lnTo>
                  <a:pt x="2834" y="1425"/>
                </a:lnTo>
                <a:lnTo>
                  <a:pt x="2834" y="1381"/>
                </a:lnTo>
                <a:lnTo>
                  <a:pt x="2794" y="1360"/>
                </a:lnTo>
                <a:lnTo>
                  <a:pt x="2753" y="1338"/>
                </a:lnTo>
                <a:lnTo>
                  <a:pt x="2703" y="1338"/>
                </a:lnTo>
                <a:lnTo>
                  <a:pt x="2662" y="1338"/>
                </a:lnTo>
                <a:lnTo>
                  <a:pt x="2622" y="1305"/>
                </a:lnTo>
                <a:lnTo>
                  <a:pt x="2582" y="1294"/>
                </a:lnTo>
                <a:lnTo>
                  <a:pt x="2521" y="1294"/>
                </a:lnTo>
                <a:lnTo>
                  <a:pt x="2491" y="1338"/>
                </a:lnTo>
                <a:lnTo>
                  <a:pt x="2451" y="1381"/>
                </a:lnTo>
                <a:lnTo>
                  <a:pt x="2451" y="1425"/>
                </a:lnTo>
                <a:lnTo>
                  <a:pt x="2451" y="1468"/>
                </a:lnTo>
                <a:lnTo>
                  <a:pt x="2410" y="1512"/>
                </a:lnTo>
                <a:lnTo>
                  <a:pt x="2400" y="1555"/>
                </a:lnTo>
                <a:lnTo>
                  <a:pt x="2360" y="1566"/>
                </a:lnTo>
                <a:lnTo>
                  <a:pt x="2320" y="1555"/>
                </a:lnTo>
                <a:lnTo>
                  <a:pt x="2279" y="1577"/>
                </a:lnTo>
                <a:lnTo>
                  <a:pt x="2239" y="1599"/>
                </a:lnTo>
                <a:lnTo>
                  <a:pt x="2229" y="1653"/>
                </a:lnTo>
                <a:lnTo>
                  <a:pt x="2239" y="1697"/>
                </a:lnTo>
                <a:lnTo>
                  <a:pt x="2239" y="1740"/>
                </a:lnTo>
                <a:lnTo>
                  <a:pt x="2219" y="1784"/>
                </a:lnTo>
                <a:lnTo>
                  <a:pt x="2188" y="1827"/>
                </a:lnTo>
                <a:lnTo>
                  <a:pt x="2178" y="1871"/>
                </a:lnTo>
                <a:lnTo>
                  <a:pt x="2168" y="1914"/>
                </a:lnTo>
                <a:lnTo>
                  <a:pt x="2168" y="1958"/>
                </a:lnTo>
                <a:lnTo>
                  <a:pt x="2158" y="2001"/>
                </a:lnTo>
                <a:lnTo>
                  <a:pt x="2128" y="2045"/>
                </a:lnTo>
                <a:lnTo>
                  <a:pt x="2088" y="2088"/>
                </a:lnTo>
                <a:lnTo>
                  <a:pt x="2047" y="2088"/>
                </a:lnTo>
                <a:lnTo>
                  <a:pt x="2007" y="2077"/>
                </a:lnTo>
                <a:lnTo>
                  <a:pt x="1967" y="2099"/>
                </a:lnTo>
                <a:lnTo>
                  <a:pt x="1926" y="2143"/>
                </a:lnTo>
                <a:lnTo>
                  <a:pt x="1896" y="2197"/>
                </a:lnTo>
                <a:lnTo>
                  <a:pt x="1896" y="2241"/>
                </a:lnTo>
                <a:lnTo>
                  <a:pt x="1896" y="2284"/>
                </a:lnTo>
                <a:lnTo>
                  <a:pt x="1896" y="2328"/>
                </a:lnTo>
                <a:lnTo>
                  <a:pt x="1886" y="2371"/>
                </a:lnTo>
                <a:lnTo>
                  <a:pt x="1916" y="2415"/>
                </a:lnTo>
                <a:lnTo>
                  <a:pt x="1956" y="2447"/>
                </a:lnTo>
                <a:lnTo>
                  <a:pt x="1967" y="2491"/>
                </a:lnTo>
                <a:lnTo>
                  <a:pt x="1946" y="2534"/>
                </a:lnTo>
                <a:lnTo>
                  <a:pt x="1926" y="2589"/>
                </a:lnTo>
                <a:lnTo>
                  <a:pt x="1876" y="2610"/>
                </a:lnTo>
                <a:lnTo>
                  <a:pt x="1835" y="2610"/>
                </a:lnTo>
                <a:lnTo>
                  <a:pt x="1795" y="2643"/>
                </a:lnTo>
                <a:lnTo>
                  <a:pt x="1755" y="2643"/>
                </a:lnTo>
                <a:lnTo>
                  <a:pt x="1714" y="2643"/>
                </a:lnTo>
                <a:lnTo>
                  <a:pt x="1674" y="2621"/>
                </a:lnTo>
                <a:lnTo>
                  <a:pt x="1634" y="2621"/>
                </a:lnTo>
                <a:lnTo>
                  <a:pt x="1593" y="2643"/>
                </a:lnTo>
                <a:lnTo>
                  <a:pt x="1553" y="2589"/>
                </a:lnTo>
                <a:lnTo>
                  <a:pt x="1543" y="2545"/>
                </a:lnTo>
                <a:lnTo>
                  <a:pt x="1493" y="2545"/>
                </a:lnTo>
                <a:lnTo>
                  <a:pt x="1472" y="2502"/>
                </a:lnTo>
                <a:lnTo>
                  <a:pt x="1432" y="2469"/>
                </a:lnTo>
                <a:lnTo>
                  <a:pt x="1392" y="2436"/>
                </a:lnTo>
                <a:lnTo>
                  <a:pt x="1351" y="2436"/>
                </a:lnTo>
                <a:lnTo>
                  <a:pt x="1311" y="2425"/>
                </a:lnTo>
                <a:lnTo>
                  <a:pt x="1271" y="2415"/>
                </a:lnTo>
                <a:lnTo>
                  <a:pt x="1220" y="2458"/>
                </a:lnTo>
                <a:lnTo>
                  <a:pt x="1240" y="2415"/>
                </a:lnTo>
              </a:path>
            </a:pathLst>
          </a:custGeom>
          <a:solidFill>
            <a:srgbClr val="585858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33" name="Freeform 9"/>
          <p:cNvSpPr>
            <a:spLocks/>
          </p:cNvSpPr>
          <p:nvPr/>
        </p:nvSpPr>
        <p:spPr bwMode="auto">
          <a:xfrm>
            <a:off x="839788" y="817563"/>
            <a:ext cx="1066800" cy="960437"/>
          </a:xfrm>
          <a:custGeom>
            <a:avLst/>
            <a:gdLst/>
            <a:ahLst/>
            <a:cxnLst>
              <a:cxn ang="0">
                <a:pos x="154" y="44"/>
              </a:cxn>
              <a:cxn ang="0">
                <a:pos x="168" y="102"/>
              </a:cxn>
              <a:cxn ang="0">
                <a:pos x="174" y="160"/>
              </a:cxn>
              <a:cxn ang="0">
                <a:pos x="201" y="226"/>
              </a:cxn>
              <a:cxn ang="0">
                <a:pos x="208" y="291"/>
              </a:cxn>
              <a:cxn ang="0">
                <a:pos x="221" y="349"/>
              </a:cxn>
              <a:cxn ang="0">
                <a:pos x="228" y="415"/>
              </a:cxn>
              <a:cxn ang="0">
                <a:pos x="221" y="473"/>
              </a:cxn>
              <a:cxn ang="0">
                <a:pos x="201" y="524"/>
              </a:cxn>
              <a:cxn ang="0">
                <a:pos x="161" y="466"/>
              </a:cxn>
              <a:cxn ang="0">
                <a:pos x="107" y="437"/>
              </a:cxn>
              <a:cxn ang="0">
                <a:pos x="54" y="422"/>
              </a:cxn>
              <a:cxn ang="0">
                <a:pos x="0" y="408"/>
              </a:cxn>
              <a:cxn ang="0">
                <a:pos x="54" y="451"/>
              </a:cxn>
              <a:cxn ang="0">
                <a:pos x="107" y="458"/>
              </a:cxn>
              <a:cxn ang="0">
                <a:pos x="148" y="488"/>
              </a:cxn>
              <a:cxn ang="0">
                <a:pos x="181" y="546"/>
              </a:cxn>
              <a:cxn ang="0">
                <a:pos x="235" y="531"/>
              </a:cxn>
              <a:cxn ang="0">
                <a:pos x="289" y="546"/>
              </a:cxn>
              <a:cxn ang="0">
                <a:pos x="342" y="582"/>
              </a:cxn>
              <a:cxn ang="0">
                <a:pos x="396" y="597"/>
              </a:cxn>
              <a:cxn ang="0">
                <a:pos x="483" y="604"/>
              </a:cxn>
              <a:cxn ang="0">
                <a:pos x="544" y="589"/>
              </a:cxn>
              <a:cxn ang="0">
                <a:pos x="604" y="582"/>
              </a:cxn>
              <a:cxn ang="0">
                <a:pos x="671" y="568"/>
              </a:cxn>
              <a:cxn ang="0">
                <a:pos x="604" y="568"/>
              </a:cxn>
              <a:cxn ang="0">
                <a:pos x="537" y="575"/>
              </a:cxn>
              <a:cxn ang="0">
                <a:pos x="483" y="575"/>
              </a:cxn>
              <a:cxn ang="0">
                <a:pos x="429" y="575"/>
              </a:cxn>
              <a:cxn ang="0">
                <a:pos x="376" y="568"/>
              </a:cxn>
              <a:cxn ang="0">
                <a:pos x="322" y="524"/>
              </a:cxn>
              <a:cxn ang="0">
                <a:pos x="268" y="509"/>
              </a:cxn>
              <a:cxn ang="0">
                <a:pos x="255" y="451"/>
              </a:cxn>
              <a:cxn ang="0">
                <a:pos x="255" y="393"/>
              </a:cxn>
              <a:cxn ang="0">
                <a:pos x="248" y="327"/>
              </a:cxn>
              <a:cxn ang="0">
                <a:pos x="242" y="269"/>
              </a:cxn>
              <a:cxn ang="0">
                <a:pos x="228" y="211"/>
              </a:cxn>
              <a:cxn ang="0">
                <a:pos x="201" y="146"/>
              </a:cxn>
              <a:cxn ang="0">
                <a:pos x="141" y="109"/>
              </a:cxn>
              <a:cxn ang="0">
                <a:pos x="161" y="51"/>
              </a:cxn>
              <a:cxn ang="0">
                <a:pos x="134" y="0"/>
              </a:cxn>
            </a:cxnLst>
            <a:rect l="0" t="0" r="r" b="b"/>
            <a:pathLst>
              <a:path w="672" h="605">
                <a:moveTo>
                  <a:pt x="134" y="0"/>
                </a:moveTo>
                <a:lnTo>
                  <a:pt x="154" y="44"/>
                </a:lnTo>
                <a:lnTo>
                  <a:pt x="168" y="73"/>
                </a:lnTo>
                <a:lnTo>
                  <a:pt x="168" y="102"/>
                </a:lnTo>
                <a:lnTo>
                  <a:pt x="168" y="131"/>
                </a:lnTo>
                <a:lnTo>
                  <a:pt x="174" y="160"/>
                </a:lnTo>
                <a:lnTo>
                  <a:pt x="181" y="189"/>
                </a:lnTo>
                <a:lnTo>
                  <a:pt x="201" y="226"/>
                </a:lnTo>
                <a:lnTo>
                  <a:pt x="201" y="262"/>
                </a:lnTo>
                <a:lnTo>
                  <a:pt x="208" y="291"/>
                </a:lnTo>
                <a:lnTo>
                  <a:pt x="215" y="320"/>
                </a:lnTo>
                <a:lnTo>
                  <a:pt x="221" y="349"/>
                </a:lnTo>
                <a:lnTo>
                  <a:pt x="221" y="386"/>
                </a:lnTo>
                <a:lnTo>
                  <a:pt x="228" y="415"/>
                </a:lnTo>
                <a:lnTo>
                  <a:pt x="228" y="444"/>
                </a:lnTo>
                <a:lnTo>
                  <a:pt x="221" y="473"/>
                </a:lnTo>
                <a:lnTo>
                  <a:pt x="228" y="502"/>
                </a:lnTo>
                <a:lnTo>
                  <a:pt x="201" y="524"/>
                </a:lnTo>
                <a:lnTo>
                  <a:pt x="174" y="495"/>
                </a:lnTo>
                <a:lnTo>
                  <a:pt x="161" y="466"/>
                </a:lnTo>
                <a:lnTo>
                  <a:pt x="134" y="437"/>
                </a:lnTo>
                <a:lnTo>
                  <a:pt x="107" y="437"/>
                </a:lnTo>
                <a:lnTo>
                  <a:pt x="81" y="437"/>
                </a:lnTo>
                <a:lnTo>
                  <a:pt x="54" y="422"/>
                </a:lnTo>
                <a:lnTo>
                  <a:pt x="27" y="408"/>
                </a:lnTo>
                <a:lnTo>
                  <a:pt x="0" y="408"/>
                </a:lnTo>
                <a:lnTo>
                  <a:pt x="27" y="422"/>
                </a:lnTo>
                <a:lnTo>
                  <a:pt x="54" y="451"/>
                </a:lnTo>
                <a:lnTo>
                  <a:pt x="81" y="451"/>
                </a:lnTo>
                <a:lnTo>
                  <a:pt x="107" y="458"/>
                </a:lnTo>
                <a:lnTo>
                  <a:pt x="134" y="458"/>
                </a:lnTo>
                <a:lnTo>
                  <a:pt x="148" y="488"/>
                </a:lnTo>
                <a:lnTo>
                  <a:pt x="168" y="517"/>
                </a:lnTo>
                <a:lnTo>
                  <a:pt x="181" y="546"/>
                </a:lnTo>
                <a:lnTo>
                  <a:pt x="208" y="546"/>
                </a:lnTo>
                <a:lnTo>
                  <a:pt x="235" y="531"/>
                </a:lnTo>
                <a:lnTo>
                  <a:pt x="262" y="524"/>
                </a:lnTo>
                <a:lnTo>
                  <a:pt x="289" y="546"/>
                </a:lnTo>
                <a:lnTo>
                  <a:pt x="315" y="560"/>
                </a:lnTo>
                <a:lnTo>
                  <a:pt x="342" y="582"/>
                </a:lnTo>
                <a:lnTo>
                  <a:pt x="369" y="597"/>
                </a:lnTo>
                <a:lnTo>
                  <a:pt x="396" y="597"/>
                </a:lnTo>
                <a:lnTo>
                  <a:pt x="429" y="597"/>
                </a:lnTo>
                <a:lnTo>
                  <a:pt x="483" y="604"/>
                </a:lnTo>
                <a:lnTo>
                  <a:pt x="510" y="604"/>
                </a:lnTo>
                <a:lnTo>
                  <a:pt x="544" y="589"/>
                </a:lnTo>
                <a:lnTo>
                  <a:pt x="570" y="589"/>
                </a:lnTo>
                <a:lnTo>
                  <a:pt x="604" y="582"/>
                </a:lnTo>
                <a:lnTo>
                  <a:pt x="637" y="575"/>
                </a:lnTo>
                <a:lnTo>
                  <a:pt x="671" y="568"/>
                </a:lnTo>
                <a:lnTo>
                  <a:pt x="631" y="568"/>
                </a:lnTo>
                <a:lnTo>
                  <a:pt x="604" y="568"/>
                </a:lnTo>
                <a:lnTo>
                  <a:pt x="564" y="575"/>
                </a:lnTo>
                <a:lnTo>
                  <a:pt x="537" y="575"/>
                </a:lnTo>
                <a:lnTo>
                  <a:pt x="510" y="575"/>
                </a:lnTo>
                <a:lnTo>
                  <a:pt x="483" y="575"/>
                </a:lnTo>
                <a:lnTo>
                  <a:pt x="456" y="575"/>
                </a:lnTo>
                <a:lnTo>
                  <a:pt x="429" y="575"/>
                </a:lnTo>
                <a:lnTo>
                  <a:pt x="403" y="575"/>
                </a:lnTo>
                <a:lnTo>
                  <a:pt x="376" y="568"/>
                </a:lnTo>
                <a:lnTo>
                  <a:pt x="349" y="546"/>
                </a:lnTo>
                <a:lnTo>
                  <a:pt x="322" y="524"/>
                </a:lnTo>
                <a:lnTo>
                  <a:pt x="295" y="524"/>
                </a:lnTo>
                <a:lnTo>
                  <a:pt x="268" y="509"/>
                </a:lnTo>
                <a:lnTo>
                  <a:pt x="248" y="480"/>
                </a:lnTo>
                <a:lnTo>
                  <a:pt x="255" y="451"/>
                </a:lnTo>
                <a:lnTo>
                  <a:pt x="255" y="422"/>
                </a:lnTo>
                <a:lnTo>
                  <a:pt x="255" y="393"/>
                </a:lnTo>
                <a:lnTo>
                  <a:pt x="255" y="364"/>
                </a:lnTo>
                <a:lnTo>
                  <a:pt x="248" y="327"/>
                </a:lnTo>
                <a:lnTo>
                  <a:pt x="248" y="298"/>
                </a:lnTo>
                <a:lnTo>
                  <a:pt x="242" y="269"/>
                </a:lnTo>
                <a:lnTo>
                  <a:pt x="228" y="240"/>
                </a:lnTo>
                <a:lnTo>
                  <a:pt x="228" y="211"/>
                </a:lnTo>
                <a:lnTo>
                  <a:pt x="221" y="175"/>
                </a:lnTo>
                <a:lnTo>
                  <a:pt x="201" y="146"/>
                </a:lnTo>
                <a:lnTo>
                  <a:pt x="161" y="138"/>
                </a:lnTo>
                <a:lnTo>
                  <a:pt x="141" y="109"/>
                </a:lnTo>
                <a:lnTo>
                  <a:pt x="161" y="80"/>
                </a:lnTo>
                <a:lnTo>
                  <a:pt x="161" y="51"/>
                </a:lnTo>
                <a:lnTo>
                  <a:pt x="141" y="22"/>
                </a:lnTo>
                <a:lnTo>
                  <a:pt x="134" y="0"/>
                </a:lnTo>
              </a:path>
            </a:pathLst>
          </a:custGeom>
          <a:solidFill>
            <a:srgbClr val="494949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34" name="Freeform 10"/>
          <p:cNvSpPr>
            <a:spLocks/>
          </p:cNvSpPr>
          <p:nvPr/>
        </p:nvSpPr>
        <p:spPr bwMode="auto">
          <a:xfrm>
            <a:off x="796925" y="600075"/>
            <a:ext cx="1803400" cy="4032250"/>
          </a:xfrm>
          <a:custGeom>
            <a:avLst/>
            <a:gdLst/>
            <a:ahLst/>
            <a:cxnLst>
              <a:cxn ang="0">
                <a:pos x="1122" y="87"/>
              </a:cxn>
              <a:cxn ang="0">
                <a:pos x="1095" y="210"/>
              </a:cxn>
              <a:cxn ang="0">
                <a:pos x="1054" y="319"/>
              </a:cxn>
              <a:cxn ang="0">
                <a:pos x="1034" y="406"/>
              </a:cxn>
              <a:cxn ang="0">
                <a:pos x="1075" y="522"/>
              </a:cxn>
              <a:cxn ang="0">
                <a:pos x="1054" y="638"/>
              </a:cxn>
              <a:cxn ang="0">
                <a:pos x="1028" y="754"/>
              </a:cxn>
              <a:cxn ang="0">
                <a:pos x="947" y="863"/>
              </a:cxn>
              <a:cxn ang="0">
                <a:pos x="913" y="979"/>
              </a:cxn>
              <a:cxn ang="0">
                <a:pos x="860" y="1103"/>
              </a:cxn>
              <a:cxn ang="0">
                <a:pos x="813" y="1219"/>
              </a:cxn>
              <a:cxn ang="0">
                <a:pos x="719" y="1313"/>
              </a:cxn>
              <a:cxn ang="0">
                <a:pos x="611" y="1320"/>
              </a:cxn>
              <a:cxn ang="0">
                <a:pos x="504" y="1320"/>
              </a:cxn>
              <a:cxn ang="0">
                <a:pos x="396" y="1364"/>
              </a:cxn>
              <a:cxn ang="0">
                <a:pos x="316" y="1248"/>
              </a:cxn>
              <a:cxn ang="0">
                <a:pos x="208" y="1175"/>
              </a:cxn>
              <a:cxn ang="0">
                <a:pos x="101" y="1175"/>
              </a:cxn>
              <a:cxn ang="0">
                <a:pos x="40" y="1182"/>
              </a:cxn>
              <a:cxn ang="0">
                <a:pos x="141" y="1240"/>
              </a:cxn>
              <a:cxn ang="0">
                <a:pos x="235" y="1328"/>
              </a:cxn>
              <a:cxn ang="0">
                <a:pos x="349" y="1386"/>
              </a:cxn>
              <a:cxn ang="0">
                <a:pos x="356" y="1531"/>
              </a:cxn>
              <a:cxn ang="0">
                <a:pos x="349" y="1690"/>
              </a:cxn>
              <a:cxn ang="0">
                <a:pos x="296" y="1821"/>
              </a:cxn>
              <a:cxn ang="0">
                <a:pos x="235" y="1951"/>
              </a:cxn>
              <a:cxn ang="0">
                <a:pos x="168" y="2082"/>
              </a:cxn>
              <a:cxn ang="0">
                <a:pos x="134" y="2213"/>
              </a:cxn>
              <a:cxn ang="0">
                <a:pos x="67" y="2329"/>
              </a:cxn>
              <a:cxn ang="0">
                <a:pos x="27" y="2452"/>
              </a:cxn>
              <a:cxn ang="0">
                <a:pos x="20" y="2510"/>
              </a:cxn>
              <a:cxn ang="0">
                <a:pos x="81" y="2387"/>
              </a:cxn>
              <a:cxn ang="0">
                <a:pos x="148" y="2271"/>
              </a:cxn>
              <a:cxn ang="0">
                <a:pos x="201" y="2147"/>
              </a:cxn>
              <a:cxn ang="0">
                <a:pos x="242" y="2002"/>
              </a:cxn>
              <a:cxn ang="0">
                <a:pos x="316" y="1886"/>
              </a:cxn>
              <a:cxn ang="0">
                <a:pos x="403" y="1763"/>
              </a:cxn>
              <a:cxn ang="0">
                <a:pos x="430" y="1639"/>
              </a:cxn>
              <a:cxn ang="0">
                <a:pos x="423" y="1523"/>
              </a:cxn>
              <a:cxn ang="0">
                <a:pos x="497" y="1444"/>
              </a:cxn>
              <a:cxn ang="0">
                <a:pos x="651" y="1407"/>
              </a:cxn>
              <a:cxn ang="0">
                <a:pos x="792" y="1364"/>
              </a:cxn>
              <a:cxn ang="0">
                <a:pos x="866" y="1255"/>
              </a:cxn>
              <a:cxn ang="0">
                <a:pos x="907" y="1074"/>
              </a:cxn>
              <a:cxn ang="0">
                <a:pos x="1014" y="979"/>
              </a:cxn>
              <a:cxn ang="0">
                <a:pos x="1048" y="856"/>
              </a:cxn>
              <a:cxn ang="0">
                <a:pos x="1088" y="733"/>
              </a:cxn>
              <a:cxn ang="0">
                <a:pos x="1115" y="617"/>
              </a:cxn>
              <a:cxn ang="0">
                <a:pos x="1108" y="493"/>
              </a:cxn>
              <a:cxn ang="0">
                <a:pos x="1081" y="377"/>
              </a:cxn>
              <a:cxn ang="0">
                <a:pos x="1088" y="261"/>
              </a:cxn>
              <a:cxn ang="0">
                <a:pos x="1135" y="138"/>
              </a:cxn>
            </a:cxnLst>
            <a:rect l="0" t="0" r="r" b="b"/>
            <a:pathLst>
              <a:path w="1136" h="2540">
                <a:moveTo>
                  <a:pt x="1088" y="0"/>
                </a:moveTo>
                <a:lnTo>
                  <a:pt x="1115" y="29"/>
                </a:lnTo>
                <a:lnTo>
                  <a:pt x="1128" y="58"/>
                </a:lnTo>
                <a:lnTo>
                  <a:pt x="1122" y="87"/>
                </a:lnTo>
                <a:lnTo>
                  <a:pt x="1108" y="116"/>
                </a:lnTo>
                <a:lnTo>
                  <a:pt x="1095" y="145"/>
                </a:lnTo>
                <a:lnTo>
                  <a:pt x="1088" y="181"/>
                </a:lnTo>
                <a:lnTo>
                  <a:pt x="1095" y="210"/>
                </a:lnTo>
                <a:lnTo>
                  <a:pt x="1081" y="239"/>
                </a:lnTo>
                <a:lnTo>
                  <a:pt x="1054" y="261"/>
                </a:lnTo>
                <a:lnTo>
                  <a:pt x="1054" y="290"/>
                </a:lnTo>
                <a:lnTo>
                  <a:pt x="1054" y="319"/>
                </a:lnTo>
                <a:lnTo>
                  <a:pt x="1014" y="319"/>
                </a:lnTo>
                <a:lnTo>
                  <a:pt x="1021" y="348"/>
                </a:lnTo>
                <a:lnTo>
                  <a:pt x="1021" y="377"/>
                </a:lnTo>
                <a:lnTo>
                  <a:pt x="1034" y="406"/>
                </a:lnTo>
                <a:lnTo>
                  <a:pt x="1048" y="435"/>
                </a:lnTo>
                <a:lnTo>
                  <a:pt x="1068" y="464"/>
                </a:lnTo>
                <a:lnTo>
                  <a:pt x="1075" y="493"/>
                </a:lnTo>
                <a:lnTo>
                  <a:pt x="1075" y="522"/>
                </a:lnTo>
                <a:lnTo>
                  <a:pt x="1075" y="551"/>
                </a:lnTo>
                <a:lnTo>
                  <a:pt x="1054" y="580"/>
                </a:lnTo>
                <a:lnTo>
                  <a:pt x="1054" y="609"/>
                </a:lnTo>
                <a:lnTo>
                  <a:pt x="1054" y="638"/>
                </a:lnTo>
                <a:lnTo>
                  <a:pt x="1048" y="667"/>
                </a:lnTo>
                <a:lnTo>
                  <a:pt x="1048" y="696"/>
                </a:lnTo>
                <a:lnTo>
                  <a:pt x="1041" y="725"/>
                </a:lnTo>
                <a:lnTo>
                  <a:pt x="1028" y="754"/>
                </a:lnTo>
                <a:lnTo>
                  <a:pt x="1021" y="783"/>
                </a:lnTo>
                <a:lnTo>
                  <a:pt x="981" y="805"/>
                </a:lnTo>
                <a:lnTo>
                  <a:pt x="954" y="834"/>
                </a:lnTo>
                <a:lnTo>
                  <a:pt x="947" y="863"/>
                </a:lnTo>
                <a:lnTo>
                  <a:pt x="940" y="892"/>
                </a:lnTo>
                <a:lnTo>
                  <a:pt x="927" y="921"/>
                </a:lnTo>
                <a:lnTo>
                  <a:pt x="920" y="950"/>
                </a:lnTo>
                <a:lnTo>
                  <a:pt x="913" y="979"/>
                </a:lnTo>
                <a:lnTo>
                  <a:pt x="907" y="1008"/>
                </a:lnTo>
                <a:lnTo>
                  <a:pt x="880" y="1037"/>
                </a:lnTo>
                <a:lnTo>
                  <a:pt x="873" y="1066"/>
                </a:lnTo>
                <a:lnTo>
                  <a:pt x="860" y="1103"/>
                </a:lnTo>
                <a:lnTo>
                  <a:pt x="853" y="1132"/>
                </a:lnTo>
                <a:lnTo>
                  <a:pt x="839" y="1161"/>
                </a:lnTo>
                <a:lnTo>
                  <a:pt x="826" y="1190"/>
                </a:lnTo>
                <a:lnTo>
                  <a:pt x="813" y="1219"/>
                </a:lnTo>
                <a:lnTo>
                  <a:pt x="792" y="1248"/>
                </a:lnTo>
                <a:lnTo>
                  <a:pt x="772" y="1277"/>
                </a:lnTo>
                <a:lnTo>
                  <a:pt x="745" y="1299"/>
                </a:lnTo>
                <a:lnTo>
                  <a:pt x="719" y="1313"/>
                </a:lnTo>
                <a:lnTo>
                  <a:pt x="692" y="1320"/>
                </a:lnTo>
                <a:lnTo>
                  <a:pt x="665" y="1328"/>
                </a:lnTo>
                <a:lnTo>
                  <a:pt x="638" y="1328"/>
                </a:lnTo>
                <a:lnTo>
                  <a:pt x="611" y="1320"/>
                </a:lnTo>
                <a:lnTo>
                  <a:pt x="584" y="1320"/>
                </a:lnTo>
                <a:lnTo>
                  <a:pt x="557" y="1320"/>
                </a:lnTo>
                <a:lnTo>
                  <a:pt x="531" y="1320"/>
                </a:lnTo>
                <a:lnTo>
                  <a:pt x="504" y="1320"/>
                </a:lnTo>
                <a:lnTo>
                  <a:pt x="477" y="1320"/>
                </a:lnTo>
                <a:lnTo>
                  <a:pt x="450" y="1320"/>
                </a:lnTo>
                <a:lnTo>
                  <a:pt x="423" y="1349"/>
                </a:lnTo>
                <a:lnTo>
                  <a:pt x="396" y="1364"/>
                </a:lnTo>
                <a:lnTo>
                  <a:pt x="376" y="1335"/>
                </a:lnTo>
                <a:lnTo>
                  <a:pt x="356" y="1306"/>
                </a:lnTo>
                <a:lnTo>
                  <a:pt x="336" y="1277"/>
                </a:lnTo>
                <a:lnTo>
                  <a:pt x="316" y="1248"/>
                </a:lnTo>
                <a:lnTo>
                  <a:pt x="289" y="1233"/>
                </a:lnTo>
                <a:lnTo>
                  <a:pt x="262" y="1219"/>
                </a:lnTo>
                <a:lnTo>
                  <a:pt x="235" y="1190"/>
                </a:lnTo>
                <a:lnTo>
                  <a:pt x="208" y="1175"/>
                </a:lnTo>
                <a:lnTo>
                  <a:pt x="181" y="1168"/>
                </a:lnTo>
                <a:lnTo>
                  <a:pt x="154" y="1168"/>
                </a:lnTo>
                <a:lnTo>
                  <a:pt x="128" y="1175"/>
                </a:lnTo>
                <a:lnTo>
                  <a:pt x="101" y="1175"/>
                </a:lnTo>
                <a:lnTo>
                  <a:pt x="74" y="1175"/>
                </a:lnTo>
                <a:lnTo>
                  <a:pt x="40" y="1168"/>
                </a:lnTo>
                <a:lnTo>
                  <a:pt x="13" y="1161"/>
                </a:lnTo>
                <a:lnTo>
                  <a:pt x="40" y="1182"/>
                </a:lnTo>
                <a:lnTo>
                  <a:pt x="74" y="1197"/>
                </a:lnTo>
                <a:lnTo>
                  <a:pt x="101" y="1197"/>
                </a:lnTo>
                <a:lnTo>
                  <a:pt x="107" y="1226"/>
                </a:lnTo>
                <a:lnTo>
                  <a:pt x="141" y="1240"/>
                </a:lnTo>
                <a:lnTo>
                  <a:pt x="168" y="1255"/>
                </a:lnTo>
                <a:lnTo>
                  <a:pt x="195" y="1270"/>
                </a:lnTo>
                <a:lnTo>
                  <a:pt x="222" y="1299"/>
                </a:lnTo>
                <a:lnTo>
                  <a:pt x="235" y="1328"/>
                </a:lnTo>
                <a:lnTo>
                  <a:pt x="269" y="1349"/>
                </a:lnTo>
                <a:lnTo>
                  <a:pt x="296" y="1349"/>
                </a:lnTo>
                <a:lnTo>
                  <a:pt x="322" y="1364"/>
                </a:lnTo>
                <a:lnTo>
                  <a:pt x="349" y="1386"/>
                </a:lnTo>
                <a:lnTo>
                  <a:pt x="369" y="1415"/>
                </a:lnTo>
                <a:lnTo>
                  <a:pt x="376" y="1444"/>
                </a:lnTo>
                <a:lnTo>
                  <a:pt x="369" y="1473"/>
                </a:lnTo>
                <a:lnTo>
                  <a:pt x="356" y="1531"/>
                </a:lnTo>
                <a:lnTo>
                  <a:pt x="356" y="1560"/>
                </a:lnTo>
                <a:lnTo>
                  <a:pt x="356" y="1632"/>
                </a:lnTo>
                <a:lnTo>
                  <a:pt x="356" y="1661"/>
                </a:lnTo>
                <a:lnTo>
                  <a:pt x="349" y="1690"/>
                </a:lnTo>
                <a:lnTo>
                  <a:pt x="322" y="1719"/>
                </a:lnTo>
                <a:lnTo>
                  <a:pt x="309" y="1748"/>
                </a:lnTo>
                <a:lnTo>
                  <a:pt x="309" y="1785"/>
                </a:lnTo>
                <a:lnTo>
                  <a:pt x="296" y="1821"/>
                </a:lnTo>
                <a:lnTo>
                  <a:pt x="275" y="1857"/>
                </a:lnTo>
                <a:lnTo>
                  <a:pt x="262" y="1886"/>
                </a:lnTo>
                <a:lnTo>
                  <a:pt x="255" y="1915"/>
                </a:lnTo>
                <a:lnTo>
                  <a:pt x="235" y="1951"/>
                </a:lnTo>
                <a:lnTo>
                  <a:pt x="215" y="1988"/>
                </a:lnTo>
                <a:lnTo>
                  <a:pt x="195" y="2024"/>
                </a:lnTo>
                <a:lnTo>
                  <a:pt x="175" y="2053"/>
                </a:lnTo>
                <a:lnTo>
                  <a:pt x="168" y="2082"/>
                </a:lnTo>
                <a:lnTo>
                  <a:pt x="161" y="2111"/>
                </a:lnTo>
                <a:lnTo>
                  <a:pt x="154" y="2147"/>
                </a:lnTo>
                <a:lnTo>
                  <a:pt x="148" y="2184"/>
                </a:lnTo>
                <a:lnTo>
                  <a:pt x="134" y="2213"/>
                </a:lnTo>
                <a:lnTo>
                  <a:pt x="121" y="2242"/>
                </a:lnTo>
                <a:lnTo>
                  <a:pt x="107" y="2271"/>
                </a:lnTo>
                <a:lnTo>
                  <a:pt x="87" y="2300"/>
                </a:lnTo>
                <a:lnTo>
                  <a:pt x="67" y="2329"/>
                </a:lnTo>
                <a:lnTo>
                  <a:pt x="60" y="2358"/>
                </a:lnTo>
                <a:lnTo>
                  <a:pt x="47" y="2387"/>
                </a:lnTo>
                <a:lnTo>
                  <a:pt x="40" y="2416"/>
                </a:lnTo>
                <a:lnTo>
                  <a:pt x="27" y="2452"/>
                </a:lnTo>
                <a:lnTo>
                  <a:pt x="20" y="2481"/>
                </a:lnTo>
                <a:lnTo>
                  <a:pt x="13" y="2510"/>
                </a:lnTo>
                <a:lnTo>
                  <a:pt x="0" y="2539"/>
                </a:lnTo>
                <a:lnTo>
                  <a:pt x="20" y="2510"/>
                </a:lnTo>
                <a:lnTo>
                  <a:pt x="34" y="2481"/>
                </a:lnTo>
                <a:lnTo>
                  <a:pt x="54" y="2445"/>
                </a:lnTo>
                <a:lnTo>
                  <a:pt x="67" y="2416"/>
                </a:lnTo>
                <a:lnTo>
                  <a:pt x="81" y="2387"/>
                </a:lnTo>
                <a:lnTo>
                  <a:pt x="94" y="2358"/>
                </a:lnTo>
                <a:lnTo>
                  <a:pt x="107" y="2329"/>
                </a:lnTo>
                <a:lnTo>
                  <a:pt x="128" y="2300"/>
                </a:lnTo>
                <a:lnTo>
                  <a:pt x="148" y="2271"/>
                </a:lnTo>
                <a:lnTo>
                  <a:pt x="168" y="2242"/>
                </a:lnTo>
                <a:lnTo>
                  <a:pt x="175" y="2213"/>
                </a:lnTo>
                <a:lnTo>
                  <a:pt x="188" y="2176"/>
                </a:lnTo>
                <a:lnTo>
                  <a:pt x="201" y="2147"/>
                </a:lnTo>
                <a:lnTo>
                  <a:pt x="215" y="2118"/>
                </a:lnTo>
                <a:lnTo>
                  <a:pt x="222" y="2060"/>
                </a:lnTo>
                <a:lnTo>
                  <a:pt x="235" y="2031"/>
                </a:lnTo>
                <a:lnTo>
                  <a:pt x="242" y="2002"/>
                </a:lnTo>
                <a:lnTo>
                  <a:pt x="269" y="1973"/>
                </a:lnTo>
                <a:lnTo>
                  <a:pt x="296" y="1951"/>
                </a:lnTo>
                <a:lnTo>
                  <a:pt x="309" y="1922"/>
                </a:lnTo>
                <a:lnTo>
                  <a:pt x="316" y="1886"/>
                </a:lnTo>
                <a:lnTo>
                  <a:pt x="329" y="1857"/>
                </a:lnTo>
                <a:lnTo>
                  <a:pt x="356" y="1828"/>
                </a:lnTo>
                <a:lnTo>
                  <a:pt x="383" y="1792"/>
                </a:lnTo>
                <a:lnTo>
                  <a:pt x="403" y="1763"/>
                </a:lnTo>
                <a:lnTo>
                  <a:pt x="416" y="1734"/>
                </a:lnTo>
                <a:lnTo>
                  <a:pt x="423" y="1705"/>
                </a:lnTo>
                <a:lnTo>
                  <a:pt x="430" y="1668"/>
                </a:lnTo>
                <a:lnTo>
                  <a:pt x="430" y="1639"/>
                </a:lnTo>
                <a:lnTo>
                  <a:pt x="430" y="1610"/>
                </a:lnTo>
                <a:lnTo>
                  <a:pt x="423" y="1581"/>
                </a:lnTo>
                <a:lnTo>
                  <a:pt x="423" y="1552"/>
                </a:lnTo>
                <a:lnTo>
                  <a:pt x="423" y="1523"/>
                </a:lnTo>
                <a:lnTo>
                  <a:pt x="423" y="1494"/>
                </a:lnTo>
                <a:lnTo>
                  <a:pt x="443" y="1465"/>
                </a:lnTo>
                <a:lnTo>
                  <a:pt x="470" y="1458"/>
                </a:lnTo>
                <a:lnTo>
                  <a:pt x="497" y="1444"/>
                </a:lnTo>
                <a:lnTo>
                  <a:pt x="524" y="1436"/>
                </a:lnTo>
                <a:lnTo>
                  <a:pt x="584" y="1429"/>
                </a:lnTo>
                <a:lnTo>
                  <a:pt x="618" y="1415"/>
                </a:lnTo>
                <a:lnTo>
                  <a:pt x="651" y="1407"/>
                </a:lnTo>
                <a:lnTo>
                  <a:pt x="678" y="1393"/>
                </a:lnTo>
                <a:lnTo>
                  <a:pt x="719" y="1393"/>
                </a:lnTo>
                <a:lnTo>
                  <a:pt x="766" y="1378"/>
                </a:lnTo>
                <a:lnTo>
                  <a:pt x="792" y="1364"/>
                </a:lnTo>
                <a:lnTo>
                  <a:pt x="819" y="1349"/>
                </a:lnTo>
                <a:lnTo>
                  <a:pt x="846" y="1320"/>
                </a:lnTo>
                <a:lnTo>
                  <a:pt x="853" y="1284"/>
                </a:lnTo>
                <a:lnTo>
                  <a:pt x="866" y="1255"/>
                </a:lnTo>
                <a:lnTo>
                  <a:pt x="866" y="1211"/>
                </a:lnTo>
                <a:lnTo>
                  <a:pt x="880" y="1161"/>
                </a:lnTo>
                <a:lnTo>
                  <a:pt x="893" y="1103"/>
                </a:lnTo>
                <a:lnTo>
                  <a:pt x="907" y="1074"/>
                </a:lnTo>
                <a:lnTo>
                  <a:pt x="947" y="1059"/>
                </a:lnTo>
                <a:lnTo>
                  <a:pt x="974" y="1037"/>
                </a:lnTo>
                <a:lnTo>
                  <a:pt x="1001" y="1008"/>
                </a:lnTo>
                <a:lnTo>
                  <a:pt x="1014" y="979"/>
                </a:lnTo>
                <a:lnTo>
                  <a:pt x="1021" y="950"/>
                </a:lnTo>
                <a:lnTo>
                  <a:pt x="1034" y="914"/>
                </a:lnTo>
                <a:lnTo>
                  <a:pt x="1041" y="885"/>
                </a:lnTo>
                <a:lnTo>
                  <a:pt x="1048" y="856"/>
                </a:lnTo>
                <a:lnTo>
                  <a:pt x="1054" y="820"/>
                </a:lnTo>
                <a:lnTo>
                  <a:pt x="1061" y="791"/>
                </a:lnTo>
                <a:lnTo>
                  <a:pt x="1075" y="762"/>
                </a:lnTo>
                <a:lnTo>
                  <a:pt x="1088" y="733"/>
                </a:lnTo>
                <a:lnTo>
                  <a:pt x="1095" y="704"/>
                </a:lnTo>
                <a:lnTo>
                  <a:pt x="1108" y="675"/>
                </a:lnTo>
                <a:lnTo>
                  <a:pt x="1108" y="646"/>
                </a:lnTo>
                <a:lnTo>
                  <a:pt x="1115" y="617"/>
                </a:lnTo>
                <a:lnTo>
                  <a:pt x="1115" y="588"/>
                </a:lnTo>
                <a:lnTo>
                  <a:pt x="1115" y="551"/>
                </a:lnTo>
                <a:lnTo>
                  <a:pt x="1108" y="522"/>
                </a:lnTo>
                <a:lnTo>
                  <a:pt x="1108" y="493"/>
                </a:lnTo>
                <a:lnTo>
                  <a:pt x="1101" y="464"/>
                </a:lnTo>
                <a:lnTo>
                  <a:pt x="1088" y="435"/>
                </a:lnTo>
                <a:lnTo>
                  <a:pt x="1081" y="406"/>
                </a:lnTo>
                <a:lnTo>
                  <a:pt x="1081" y="377"/>
                </a:lnTo>
                <a:lnTo>
                  <a:pt x="1081" y="348"/>
                </a:lnTo>
                <a:lnTo>
                  <a:pt x="1081" y="319"/>
                </a:lnTo>
                <a:lnTo>
                  <a:pt x="1081" y="290"/>
                </a:lnTo>
                <a:lnTo>
                  <a:pt x="1088" y="261"/>
                </a:lnTo>
                <a:lnTo>
                  <a:pt x="1095" y="232"/>
                </a:lnTo>
                <a:lnTo>
                  <a:pt x="1108" y="203"/>
                </a:lnTo>
                <a:lnTo>
                  <a:pt x="1128" y="167"/>
                </a:lnTo>
                <a:lnTo>
                  <a:pt x="1135" y="138"/>
                </a:lnTo>
                <a:lnTo>
                  <a:pt x="1135" y="109"/>
                </a:lnTo>
                <a:lnTo>
                  <a:pt x="1128" y="80"/>
                </a:lnTo>
                <a:lnTo>
                  <a:pt x="1122" y="51"/>
                </a:lnTo>
              </a:path>
            </a:pathLst>
          </a:custGeom>
          <a:solidFill>
            <a:srgbClr val="6D6D6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37" name="Freeform 13"/>
          <p:cNvSpPr>
            <a:spLocks/>
          </p:cNvSpPr>
          <p:nvPr/>
        </p:nvSpPr>
        <p:spPr bwMode="auto">
          <a:xfrm>
            <a:off x="842963" y="565150"/>
            <a:ext cx="7639050" cy="5495925"/>
          </a:xfrm>
          <a:custGeom>
            <a:avLst/>
            <a:gdLst/>
            <a:ahLst/>
            <a:cxnLst>
              <a:cxn ang="0">
                <a:pos x="444" y="348"/>
              </a:cxn>
              <a:cxn ang="0">
                <a:pos x="817" y="664"/>
              </a:cxn>
              <a:cxn ang="0">
                <a:pos x="1190" y="925"/>
              </a:cxn>
              <a:cxn ang="0">
                <a:pos x="1614" y="1252"/>
              </a:cxn>
              <a:cxn ang="0">
                <a:pos x="2058" y="1611"/>
              </a:cxn>
              <a:cxn ang="0">
                <a:pos x="2421" y="1926"/>
              </a:cxn>
              <a:cxn ang="0">
                <a:pos x="2673" y="2362"/>
              </a:cxn>
              <a:cxn ang="0">
                <a:pos x="2249" y="2318"/>
              </a:cxn>
              <a:cxn ang="0">
                <a:pos x="1815" y="2307"/>
              </a:cxn>
              <a:cxn ang="0">
                <a:pos x="1311" y="2373"/>
              </a:cxn>
              <a:cxn ang="0">
                <a:pos x="918" y="2318"/>
              </a:cxn>
              <a:cxn ang="0">
                <a:pos x="474" y="2122"/>
              </a:cxn>
              <a:cxn ang="0">
                <a:pos x="30" y="1752"/>
              </a:cxn>
              <a:cxn ang="0">
                <a:pos x="403" y="2090"/>
              </a:cxn>
              <a:cxn ang="0">
                <a:pos x="827" y="2296"/>
              </a:cxn>
              <a:cxn ang="0">
                <a:pos x="635" y="2416"/>
              </a:cxn>
              <a:cxn ang="0">
                <a:pos x="212" y="2569"/>
              </a:cxn>
              <a:cxn ang="0">
                <a:pos x="252" y="2612"/>
              </a:cxn>
              <a:cxn ang="0">
                <a:pos x="676" y="2438"/>
              </a:cxn>
              <a:cxn ang="0">
                <a:pos x="1089" y="2405"/>
              </a:cxn>
              <a:cxn ang="0">
                <a:pos x="1553" y="2569"/>
              </a:cxn>
              <a:cxn ang="0">
                <a:pos x="1624" y="3004"/>
              </a:cxn>
              <a:cxn ang="0">
                <a:pos x="1069" y="3189"/>
              </a:cxn>
              <a:cxn ang="0">
                <a:pos x="595" y="3298"/>
              </a:cxn>
              <a:cxn ang="0">
                <a:pos x="161" y="3341"/>
              </a:cxn>
              <a:cxn ang="0">
                <a:pos x="292" y="3320"/>
              </a:cxn>
              <a:cxn ang="0">
                <a:pos x="767" y="3298"/>
              </a:cxn>
              <a:cxn ang="0">
                <a:pos x="1241" y="3189"/>
              </a:cxn>
              <a:cxn ang="0">
                <a:pos x="1654" y="2982"/>
              </a:cxn>
              <a:cxn ang="0">
                <a:pos x="2088" y="2917"/>
              </a:cxn>
              <a:cxn ang="0">
                <a:pos x="2521" y="3058"/>
              </a:cxn>
              <a:cxn ang="0">
                <a:pos x="2975" y="3200"/>
              </a:cxn>
              <a:cxn ang="0">
                <a:pos x="3490" y="3309"/>
              </a:cxn>
              <a:cxn ang="0">
                <a:pos x="3944" y="3385"/>
              </a:cxn>
              <a:cxn ang="0">
                <a:pos x="4408" y="3450"/>
              </a:cxn>
              <a:cxn ang="0">
                <a:pos x="4297" y="3439"/>
              </a:cxn>
              <a:cxn ang="0">
                <a:pos x="3782" y="3330"/>
              </a:cxn>
              <a:cxn ang="0">
                <a:pos x="3197" y="3200"/>
              </a:cxn>
              <a:cxn ang="0">
                <a:pos x="2733" y="3124"/>
              </a:cxn>
              <a:cxn ang="0">
                <a:pos x="2199" y="2884"/>
              </a:cxn>
              <a:cxn ang="0">
                <a:pos x="1684" y="2677"/>
              </a:cxn>
              <a:cxn ang="0">
                <a:pos x="1220" y="2471"/>
              </a:cxn>
              <a:cxn ang="0">
                <a:pos x="1493" y="2394"/>
              </a:cxn>
              <a:cxn ang="0">
                <a:pos x="2078" y="2318"/>
              </a:cxn>
              <a:cxn ang="0">
                <a:pos x="2582" y="2362"/>
              </a:cxn>
              <a:cxn ang="0">
                <a:pos x="3056" y="2569"/>
              </a:cxn>
              <a:cxn ang="0">
                <a:pos x="3500" y="2743"/>
              </a:cxn>
              <a:cxn ang="0">
                <a:pos x="4075" y="3004"/>
              </a:cxn>
              <a:cxn ang="0">
                <a:pos x="4569" y="3243"/>
              </a:cxn>
              <a:cxn ang="0">
                <a:pos x="4650" y="3265"/>
              </a:cxn>
              <a:cxn ang="0">
                <a:pos x="4196" y="3015"/>
              </a:cxn>
              <a:cxn ang="0">
                <a:pos x="3742" y="2764"/>
              </a:cxn>
              <a:cxn ang="0">
                <a:pos x="3278" y="2634"/>
              </a:cxn>
              <a:cxn ang="0">
                <a:pos x="2733" y="2362"/>
              </a:cxn>
              <a:cxn ang="0">
                <a:pos x="2461" y="1959"/>
              </a:cxn>
              <a:cxn ang="0">
                <a:pos x="2168" y="1600"/>
              </a:cxn>
              <a:cxn ang="0">
                <a:pos x="1765" y="1317"/>
              </a:cxn>
              <a:cxn ang="0">
                <a:pos x="1362" y="969"/>
              </a:cxn>
              <a:cxn ang="0">
                <a:pos x="938" y="740"/>
              </a:cxn>
              <a:cxn ang="0">
                <a:pos x="595" y="392"/>
              </a:cxn>
              <a:cxn ang="0">
                <a:pos x="242" y="87"/>
              </a:cxn>
            </a:cxnLst>
            <a:rect l="0" t="0" r="r" b="b"/>
            <a:pathLst>
              <a:path w="4812" h="3462">
                <a:moveTo>
                  <a:pt x="101" y="0"/>
                </a:moveTo>
                <a:lnTo>
                  <a:pt x="141" y="44"/>
                </a:lnTo>
                <a:lnTo>
                  <a:pt x="182" y="76"/>
                </a:lnTo>
                <a:lnTo>
                  <a:pt x="222" y="109"/>
                </a:lnTo>
                <a:lnTo>
                  <a:pt x="262" y="141"/>
                </a:lnTo>
                <a:lnTo>
                  <a:pt x="282" y="185"/>
                </a:lnTo>
                <a:lnTo>
                  <a:pt x="323" y="218"/>
                </a:lnTo>
                <a:lnTo>
                  <a:pt x="363" y="261"/>
                </a:lnTo>
                <a:lnTo>
                  <a:pt x="403" y="305"/>
                </a:lnTo>
                <a:lnTo>
                  <a:pt x="444" y="348"/>
                </a:lnTo>
                <a:lnTo>
                  <a:pt x="484" y="370"/>
                </a:lnTo>
                <a:lnTo>
                  <a:pt x="524" y="414"/>
                </a:lnTo>
                <a:lnTo>
                  <a:pt x="565" y="435"/>
                </a:lnTo>
                <a:lnTo>
                  <a:pt x="605" y="446"/>
                </a:lnTo>
                <a:lnTo>
                  <a:pt x="646" y="479"/>
                </a:lnTo>
                <a:lnTo>
                  <a:pt x="686" y="501"/>
                </a:lnTo>
                <a:lnTo>
                  <a:pt x="716" y="544"/>
                </a:lnTo>
                <a:lnTo>
                  <a:pt x="756" y="566"/>
                </a:lnTo>
                <a:lnTo>
                  <a:pt x="797" y="588"/>
                </a:lnTo>
                <a:lnTo>
                  <a:pt x="817" y="664"/>
                </a:lnTo>
                <a:lnTo>
                  <a:pt x="847" y="707"/>
                </a:lnTo>
                <a:lnTo>
                  <a:pt x="888" y="729"/>
                </a:lnTo>
                <a:lnTo>
                  <a:pt x="928" y="762"/>
                </a:lnTo>
                <a:lnTo>
                  <a:pt x="958" y="805"/>
                </a:lnTo>
                <a:lnTo>
                  <a:pt x="999" y="805"/>
                </a:lnTo>
                <a:lnTo>
                  <a:pt x="1029" y="849"/>
                </a:lnTo>
                <a:lnTo>
                  <a:pt x="1069" y="871"/>
                </a:lnTo>
                <a:lnTo>
                  <a:pt x="1109" y="892"/>
                </a:lnTo>
                <a:lnTo>
                  <a:pt x="1150" y="925"/>
                </a:lnTo>
                <a:lnTo>
                  <a:pt x="1190" y="925"/>
                </a:lnTo>
                <a:lnTo>
                  <a:pt x="1230" y="947"/>
                </a:lnTo>
                <a:lnTo>
                  <a:pt x="1281" y="969"/>
                </a:lnTo>
                <a:lnTo>
                  <a:pt x="1321" y="1012"/>
                </a:lnTo>
                <a:lnTo>
                  <a:pt x="1362" y="1023"/>
                </a:lnTo>
                <a:lnTo>
                  <a:pt x="1402" y="1067"/>
                </a:lnTo>
                <a:lnTo>
                  <a:pt x="1422" y="1121"/>
                </a:lnTo>
                <a:lnTo>
                  <a:pt x="1473" y="1165"/>
                </a:lnTo>
                <a:lnTo>
                  <a:pt x="1523" y="1197"/>
                </a:lnTo>
                <a:lnTo>
                  <a:pt x="1573" y="1241"/>
                </a:lnTo>
                <a:lnTo>
                  <a:pt x="1614" y="1252"/>
                </a:lnTo>
                <a:lnTo>
                  <a:pt x="1664" y="1284"/>
                </a:lnTo>
                <a:lnTo>
                  <a:pt x="1705" y="1328"/>
                </a:lnTo>
                <a:lnTo>
                  <a:pt x="1795" y="1350"/>
                </a:lnTo>
                <a:lnTo>
                  <a:pt x="1836" y="1382"/>
                </a:lnTo>
                <a:lnTo>
                  <a:pt x="1856" y="1437"/>
                </a:lnTo>
                <a:lnTo>
                  <a:pt x="1866" y="1513"/>
                </a:lnTo>
                <a:lnTo>
                  <a:pt x="1916" y="1556"/>
                </a:lnTo>
                <a:lnTo>
                  <a:pt x="1967" y="1567"/>
                </a:lnTo>
                <a:lnTo>
                  <a:pt x="2017" y="1578"/>
                </a:lnTo>
                <a:lnTo>
                  <a:pt x="2058" y="1611"/>
                </a:lnTo>
                <a:lnTo>
                  <a:pt x="2098" y="1643"/>
                </a:lnTo>
                <a:lnTo>
                  <a:pt x="2138" y="1665"/>
                </a:lnTo>
                <a:lnTo>
                  <a:pt x="2199" y="1665"/>
                </a:lnTo>
                <a:lnTo>
                  <a:pt x="2239" y="1676"/>
                </a:lnTo>
                <a:lnTo>
                  <a:pt x="2279" y="1687"/>
                </a:lnTo>
                <a:lnTo>
                  <a:pt x="2300" y="1774"/>
                </a:lnTo>
                <a:lnTo>
                  <a:pt x="2320" y="1818"/>
                </a:lnTo>
                <a:lnTo>
                  <a:pt x="2370" y="1861"/>
                </a:lnTo>
                <a:lnTo>
                  <a:pt x="2411" y="1883"/>
                </a:lnTo>
                <a:lnTo>
                  <a:pt x="2421" y="1926"/>
                </a:lnTo>
                <a:lnTo>
                  <a:pt x="2431" y="1970"/>
                </a:lnTo>
                <a:lnTo>
                  <a:pt x="2451" y="2013"/>
                </a:lnTo>
                <a:lnTo>
                  <a:pt x="2481" y="2068"/>
                </a:lnTo>
                <a:lnTo>
                  <a:pt x="2511" y="2122"/>
                </a:lnTo>
                <a:lnTo>
                  <a:pt x="2521" y="2166"/>
                </a:lnTo>
                <a:lnTo>
                  <a:pt x="2532" y="2209"/>
                </a:lnTo>
                <a:lnTo>
                  <a:pt x="2552" y="2253"/>
                </a:lnTo>
                <a:lnTo>
                  <a:pt x="2602" y="2296"/>
                </a:lnTo>
                <a:lnTo>
                  <a:pt x="2643" y="2318"/>
                </a:lnTo>
                <a:lnTo>
                  <a:pt x="2673" y="2362"/>
                </a:lnTo>
                <a:lnTo>
                  <a:pt x="2632" y="2362"/>
                </a:lnTo>
                <a:lnTo>
                  <a:pt x="2592" y="2362"/>
                </a:lnTo>
                <a:lnTo>
                  <a:pt x="2542" y="2351"/>
                </a:lnTo>
                <a:lnTo>
                  <a:pt x="2501" y="2340"/>
                </a:lnTo>
                <a:lnTo>
                  <a:pt x="2461" y="2340"/>
                </a:lnTo>
                <a:lnTo>
                  <a:pt x="2421" y="2340"/>
                </a:lnTo>
                <a:lnTo>
                  <a:pt x="2380" y="2307"/>
                </a:lnTo>
                <a:lnTo>
                  <a:pt x="2330" y="2296"/>
                </a:lnTo>
                <a:lnTo>
                  <a:pt x="2290" y="2296"/>
                </a:lnTo>
                <a:lnTo>
                  <a:pt x="2249" y="2318"/>
                </a:lnTo>
                <a:lnTo>
                  <a:pt x="2209" y="2329"/>
                </a:lnTo>
                <a:lnTo>
                  <a:pt x="2168" y="2329"/>
                </a:lnTo>
                <a:lnTo>
                  <a:pt x="2128" y="2329"/>
                </a:lnTo>
                <a:lnTo>
                  <a:pt x="2088" y="2329"/>
                </a:lnTo>
                <a:lnTo>
                  <a:pt x="2047" y="2329"/>
                </a:lnTo>
                <a:lnTo>
                  <a:pt x="2007" y="2329"/>
                </a:lnTo>
                <a:lnTo>
                  <a:pt x="1957" y="2340"/>
                </a:lnTo>
                <a:lnTo>
                  <a:pt x="1906" y="2340"/>
                </a:lnTo>
                <a:lnTo>
                  <a:pt x="1866" y="2318"/>
                </a:lnTo>
                <a:lnTo>
                  <a:pt x="1815" y="2307"/>
                </a:lnTo>
                <a:lnTo>
                  <a:pt x="1745" y="2318"/>
                </a:lnTo>
                <a:lnTo>
                  <a:pt x="1705" y="2340"/>
                </a:lnTo>
                <a:lnTo>
                  <a:pt x="1664" y="2362"/>
                </a:lnTo>
                <a:lnTo>
                  <a:pt x="1624" y="2373"/>
                </a:lnTo>
                <a:lnTo>
                  <a:pt x="1583" y="2373"/>
                </a:lnTo>
                <a:lnTo>
                  <a:pt x="1543" y="2373"/>
                </a:lnTo>
                <a:lnTo>
                  <a:pt x="1473" y="2373"/>
                </a:lnTo>
                <a:lnTo>
                  <a:pt x="1432" y="2373"/>
                </a:lnTo>
                <a:lnTo>
                  <a:pt x="1352" y="2373"/>
                </a:lnTo>
                <a:lnTo>
                  <a:pt x="1311" y="2373"/>
                </a:lnTo>
                <a:lnTo>
                  <a:pt x="1271" y="2384"/>
                </a:lnTo>
                <a:lnTo>
                  <a:pt x="1230" y="2405"/>
                </a:lnTo>
                <a:lnTo>
                  <a:pt x="1190" y="2405"/>
                </a:lnTo>
                <a:lnTo>
                  <a:pt x="1150" y="2405"/>
                </a:lnTo>
                <a:lnTo>
                  <a:pt x="1109" y="2405"/>
                </a:lnTo>
                <a:lnTo>
                  <a:pt x="1069" y="2405"/>
                </a:lnTo>
                <a:lnTo>
                  <a:pt x="1029" y="2405"/>
                </a:lnTo>
                <a:lnTo>
                  <a:pt x="988" y="2394"/>
                </a:lnTo>
                <a:lnTo>
                  <a:pt x="948" y="2362"/>
                </a:lnTo>
                <a:lnTo>
                  <a:pt x="918" y="2318"/>
                </a:lnTo>
                <a:lnTo>
                  <a:pt x="877" y="2286"/>
                </a:lnTo>
                <a:lnTo>
                  <a:pt x="837" y="2275"/>
                </a:lnTo>
                <a:lnTo>
                  <a:pt x="797" y="2253"/>
                </a:lnTo>
                <a:lnTo>
                  <a:pt x="736" y="2242"/>
                </a:lnTo>
                <a:lnTo>
                  <a:pt x="696" y="2220"/>
                </a:lnTo>
                <a:lnTo>
                  <a:pt x="656" y="2220"/>
                </a:lnTo>
                <a:lnTo>
                  <a:pt x="615" y="2198"/>
                </a:lnTo>
                <a:lnTo>
                  <a:pt x="565" y="2144"/>
                </a:lnTo>
                <a:lnTo>
                  <a:pt x="524" y="2122"/>
                </a:lnTo>
                <a:lnTo>
                  <a:pt x="474" y="2122"/>
                </a:lnTo>
                <a:lnTo>
                  <a:pt x="434" y="2101"/>
                </a:lnTo>
                <a:lnTo>
                  <a:pt x="383" y="2057"/>
                </a:lnTo>
                <a:lnTo>
                  <a:pt x="313" y="2013"/>
                </a:lnTo>
                <a:lnTo>
                  <a:pt x="272" y="1981"/>
                </a:lnTo>
                <a:lnTo>
                  <a:pt x="232" y="1970"/>
                </a:lnTo>
                <a:lnTo>
                  <a:pt x="192" y="1937"/>
                </a:lnTo>
                <a:lnTo>
                  <a:pt x="161" y="1894"/>
                </a:lnTo>
                <a:lnTo>
                  <a:pt x="121" y="1839"/>
                </a:lnTo>
                <a:lnTo>
                  <a:pt x="71" y="1785"/>
                </a:lnTo>
                <a:lnTo>
                  <a:pt x="30" y="1752"/>
                </a:lnTo>
                <a:lnTo>
                  <a:pt x="50" y="1796"/>
                </a:lnTo>
                <a:lnTo>
                  <a:pt x="91" y="1828"/>
                </a:lnTo>
                <a:lnTo>
                  <a:pt x="121" y="1872"/>
                </a:lnTo>
                <a:lnTo>
                  <a:pt x="151" y="1916"/>
                </a:lnTo>
                <a:lnTo>
                  <a:pt x="192" y="1959"/>
                </a:lnTo>
                <a:lnTo>
                  <a:pt x="232" y="1981"/>
                </a:lnTo>
                <a:lnTo>
                  <a:pt x="282" y="2013"/>
                </a:lnTo>
                <a:lnTo>
                  <a:pt x="323" y="2035"/>
                </a:lnTo>
                <a:lnTo>
                  <a:pt x="363" y="2068"/>
                </a:lnTo>
                <a:lnTo>
                  <a:pt x="403" y="2090"/>
                </a:lnTo>
                <a:lnTo>
                  <a:pt x="444" y="2111"/>
                </a:lnTo>
                <a:lnTo>
                  <a:pt x="484" y="2122"/>
                </a:lnTo>
                <a:lnTo>
                  <a:pt x="524" y="2155"/>
                </a:lnTo>
                <a:lnTo>
                  <a:pt x="565" y="2188"/>
                </a:lnTo>
                <a:lnTo>
                  <a:pt x="615" y="2231"/>
                </a:lnTo>
                <a:lnTo>
                  <a:pt x="656" y="2231"/>
                </a:lnTo>
                <a:lnTo>
                  <a:pt x="696" y="2231"/>
                </a:lnTo>
                <a:lnTo>
                  <a:pt x="736" y="2275"/>
                </a:lnTo>
                <a:lnTo>
                  <a:pt x="787" y="2286"/>
                </a:lnTo>
                <a:lnTo>
                  <a:pt x="827" y="2296"/>
                </a:lnTo>
                <a:lnTo>
                  <a:pt x="908" y="2329"/>
                </a:lnTo>
                <a:lnTo>
                  <a:pt x="948" y="2373"/>
                </a:lnTo>
                <a:lnTo>
                  <a:pt x="999" y="2427"/>
                </a:lnTo>
                <a:lnTo>
                  <a:pt x="938" y="2438"/>
                </a:lnTo>
                <a:lnTo>
                  <a:pt x="888" y="2405"/>
                </a:lnTo>
                <a:lnTo>
                  <a:pt x="847" y="2394"/>
                </a:lnTo>
                <a:lnTo>
                  <a:pt x="807" y="2405"/>
                </a:lnTo>
                <a:lnTo>
                  <a:pt x="767" y="2427"/>
                </a:lnTo>
                <a:lnTo>
                  <a:pt x="716" y="2427"/>
                </a:lnTo>
                <a:lnTo>
                  <a:pt x="635" y="2416"/>
                </a:lnTo>
                <a:lnTo>
                  <a:pt x="595" y="2394"/>
                </a:lnTo>
                <a:lnTo>
                  <a:pt x="555" y="2405"/>
                </a:lnTo>
                <a:lnTo>
                  <a:pt x="514" y="2427"/>
                </a:lnTo>
                <a:lnTo>
                  <a:pt x="474" y="2438"/>
                </a:lnTo>
                <a:lnTo>
                  <a:pt x="403" y="2471"/>
                </a:lnTo>
                <a:lnTo>
                  <a:pt x="373" y="2547"/>
                </a:lnTo>
                <a:lnTo>
                  <a:pt x="333" y="2569"/>
                </a:lnTo>
                <a:lnTo>
                  <a:pt x="292" y="2579"/>
                </a:lnTo>
                <a:lnTo>
                  <a:pt x="252" y="2569"/>
                </a:lnTo>
                <a:lnTo>
                  <a:pt x="212" y="2569"/>
                </a:lnTo>
                <a:lnTo>
                  <a:pt x="171" y="2569"/>
                </a:lnTo>
                <a:lnTo>
                  <a:pt x="121" y="2569"/>
                </a:lnTo>
                <a:lnTo>
                  <a:pt x="81" y="2569"/>
                </a:lnTo>
                <a:lnTo>
                  <a:pt x="40" y="2569"/>
                </a:lnTo>
                <a:lnTo>
                  <a:pt x="0" y="2569"/>
                </a:lnTo>
                <a:lnTo>
                  <a:pt x="71" y="2569"/>
                </a:lnTo>
                <a:lnTo>
                  <a:pt x="131" y="2569"/>
                </a:lnTo>
                <a:lnTo>
                  <a:pt x="171" y="2590"/>
                </a:lnTo>
                <a:lnTo>
                  <a:pt x="212" y="2612"/>
                </a:lnTo>
                <a:lnTo>
                  <a:pt x="252" y="2612"/>
                </a:lnTo>
                <a:lnTo>
                  <a:pt x="292" y="2612"/>
                </a:lnTo>
                <a:lnTo>
                  <a:pt x="333" y="2590"/>
                </a:lnTo>
                <a:lnTo>
                  <a:pt x="373" y="2547"/>
                </a:lnTo>
                <a:lnTo>
                  <a:pt x="424" y="2503"/>
                </a:lnTo>
                <a:lnTo>
                  <a:pt x="464" y="2481"/>
                </a:lnTo>
                <a:lnTo>
                  <a:pt x="504" y="2449"/>
                </a:lnTo>
                <a:lnTo>
                  <a:pt x="555" y="2438"/>
                </a:lnTo>
                <a:lnTo>
                  <a:pt x="595" y="2438"/>
                </a:lnTo>
                <a:lnTo>
                  <a:pt x="635" y="2438"/>
                </a:lnTo>
                <a:lnTo>
                  <a:pt x="676" y="2438"/>
                </a:lnTo>
                <a:lnTo>
                  <a:pt x="716" y="2438"/>
                </a:lnTo>
                <a:lnTo>
                  <a:pt x="756" y="2438"/>
                </a:lnTo>
                <a:lnTo>
                  <a:pt x="797" y="2427"/>
                </a:lnTo>
                <a:lnTo>
                  <a:pt x="847" y="2416"/>
                </a:lnTo>
                <a:lnTo>
                  <a:pt x="888" y="2438"/>
                </a:lnTo>
                <a:lnTo>
                  <a:pt x="928" y="2449"/>
                </a:lnTo>
                <a:lnTo>
                  <a:pt x="978" y="2460"/>
                </a:lnTo>
                <a:lnTo>
                  <a:pt x="1019" y="2460"/>
                </a:lnTo>
                <a:lnTo>
                  <a:pt x="1049" y="2416"/>
                </a:lnTo>
                <a:lnTo>
                  <a:pt x="1089" y="2405"/>
                </a:lnTo>
                <a:lnTo>
                  <a:pt x="1130" y="2427"/>
                </a:lnTo>
                <a:lnTo>
                  <a:pt x="1170" y="2460"/>
                </a:lnTo>
                <a:lnTo>
                  <a:pt x="1210" y="2481"/>
                </a:lnTo>
                <a:lnTo>
                  <a:pt x="1251" y="2481"/>
                </a:lnTo>
                <a:lnTo>
                  <a:pt x="1291" y="2503"/>
                </a:lnTo>
                <a:lnTo>
                  <a:pt x="1341" y="2525"/>
                </a:lnTo>
                <a:lnTo>
                  <a:pt x="1382" y="2536"/>
                </a:lnTo>
                <a:lnTo>
                  <a:pt x="1422" y="2547"/>
                </a:lnTo>
                <a:lnTo>
                  <a:pt x="1493" y="2558"/>
                </a:lnTo>
                <a:lnTo>
                  <a:pt x="1553" y="2569"/>
                </a:lnTo>
                <a:lnTo>
                  <a:pt x="1594" y="2612"/>
                </a:lnTo>
                <a:lnTo>
                  <a:pt x="1604" y="2656"/>
                </a:lnTo>
                <a:lnTo>
                  <a:pt x="1684" y="2710"/>
                </a:lnTo>
                <a:lnTo>
                  <a:pt x="1725" y="2743"/>
                </a:lnTo>
                <a:lnTo>
                  <a:pt x="1755" y="2819"/>
                </a:lnTo>
                <a:lnTo>
                  <a:pt x="1785" y="2862"/>
                </a:lnTo>
                <a:lnTo>
                  <a:pt x="1705" y="2873"/>
                </a:lnTo>
                <a:lnTo>
                  <a:pt x="1664" y="2906"/>
                </a:lnTo>
                <a:lnTo>
                  <a:pt x="1634" y="2949"/>
                </a:lnTo>
                <a:lnTo>
                  <a:pt x="1624" y="3004"/>
                </a:lnTo>
                <a:lnTo>
                  <a:pt x="1533" y="3037"/>
                </a:lnTo>
                <a:lnTo>
                  <a:pt x="1452" y="3047"/>
                </a:lnTo>
                <a:lnTo>
                  <a:pt x="1402" y="3080"/>
                </a:lnTo>
                <a:lnTo>
                  <a:pt x="1352" y="3134"/>
                </a:lnTo>
                <a:lnTo>
                  <a:pt x="1311" y="3156"/>
                </a:lnTo>
                <a:lnTo>
                  <a:pt x="1271" y="3167"/>
                </a:lnTo>
                <a:lnTo>
                  <a:pt x="1230" y="3167"/>
                </a:lnTo>
                <a:lnTo>
                  <a:pt x="1190" y="3167"/>
                </a:lnTo>
                <a:lnTo>
                  <a:pt x="1150" y="3178"/>
                </a:lnTo>
                <a:lnTo>
                  <a:pt x="1069" y="3189"/>
                </a:lnTo>
                <a:lnTo>
                  <a:pt x="1029" y="3200"/>
                </a:lnTo>
                <a:lnTo>
                  <a:pt x="968" y="3211"/>
                </a:lnTo>
                <a:lnTo>
                  <a:pt x="908" y="3211"/>
                </a:lnTo>
                <a:lnTo>
                  <a:pt x="867" y="3211"/>
                </a:lnTo>
                <a:lnTo>
                  <a:pt x="827" y="3222"/>
                </a:lnTo>
                <a:lnTo>
                  <a:pt x="777" y="3243"/>
                </a:lnTo>
                <a:lnTo>
                  <a:pt x="736" y="3265"/>
                </a:lnTo>
                <a:lnTo>
                  <a:pt x="696" y="3287"/>
                </a:lnTo>
                <a:lnTo>
                  <a:pt x="656" y="3298"/>
                </a:lnTo>
                <a:lnTo>
                  <a:pt x="595" y="3298"/>
                </a:lnTo>
                <a:lnTo>
                  <a:pt x="555" y="3309"/>
                </a:lnTo>
                <a:lnTo>
                  <a:pt x="514" y="3309"/>
                </a:lnTo>
                <a:lnTo>
                  <a:pt x="474" y="3320"/>
                </a:lnTo>
                <a:lnTo>
                  <a:pt x="403" y="3320"/>
                </a:lnTo>
                <a:lnTo>
                  <a:pt x="363" y="3320"/>
                </a:lnTo>
                <a:lnTo>
                  <a:pt x="323" y="3320"/>
                </a:lnTo>
                <a:lnTo>
                  <a:pt x="282" y="3320"/>
                </a:lnTo>
                <a:lnTo>
                  <a:pt x="242" y="3320"/>
                </a:lnTo>
                <a:lnTo>
                  <a:pt x="202" y="3330"/>
                </a:lnTo>
                <a:lnTo>
                  <a:pt x="161" y="3341"/>
                </a:lnTo>
                <a:lnTo>
                  <a:pt x="91" y="3341"/>
                </a:lnTo>
                <a:lnTo>
                  <a:pt x="50" y="3352"/>
                </a:lnTo>
                <a:lnTo>
                  <a:pt x="10" y="3396"/>
                </a:lnTo>
                <a:lnTo>
                  <a:pt x="50" y="3396"/>
                </a:lnTo>
                <a:lnTo>
                  <a:pt x="91" y="3374"/>
                </a:lnTo>
                <a:lnTo>
                  <a:pt x="131" y="3352"/>
                </a:lnTo>
                <a:lnTo>
                  <a:pt x="171" y="3341"/>
                </a:lnTo>
                <a:lnTo>
                  <a:pt x="212" y="3341"/>
                </a:lnTo>
                <a:lnTo>
                  <a:pt x="252" y="3330"/>
                </a:lnTo>
                <a:lnTo>
                  <a:pt x="292" y="3320"/>
                </a:lnTo>
                <a:lnTo>
                  <a:pt x="333" y="3309"/>
                </a:lnTo>
                <a:lnTo>
                  <a:pt x="373" y="3309"/>
                </a:lnTo>
                <a:lnTo>
                  <a:pt x="414" y="3309"/>
                </a:lnTo>
                <a:lnTo>
                  <a:pt x="474" y="3320"/>
                </a:lnTo>
                <a:lnTo>
                  <a:pt x="555" y="3320"/>
                </a:lnTo>
                <a:lnTo>
                  <a:pt x="595" y="3320"/>
                </a:lnTo>
                <a:lnTo>
                  <a:pt x="635" y="3320"/>
                </a:lnTo>
                <a:lnTo>
                  <a:pt x="676" y="3309"/>
                </a:lnTo>
                <a:lnTo>
                  <a:pt x="716" y="3309"/>
                </a:lnTo>
                <a:lnTo>
                  <a:pt x="767" y="3298"/>
                </a:lnTo>
                <a:lnTo>
                  <a:pt x="807" y="3265"/>
                </a:lnTo>
                <a:lnTo>
                  <a:pt x="847" y="3243"/>
                </a:lnTo>
                <a:lnTo>
                  <a:pt x="888" y="3243"/>
                </a:lnTo>
                <a:lnTo>
                  <a:pt x="938" y="3243"/>
                </a:lnTo>
                <a:lnTo>
                  <a:pt x="978" y="3222"/>
                </a:lnTo>
                <a:lnTo>
                  <a:pt x="1029" y="3211"/>
                </a:lnTo>
                <a:lnTo>
                  <a:pt x="1109" y="3211"/>
                </a:lnTo>
                <a:lnTo>
                  <a:pt x="1150" y="3211"/>
                </a:lnTo>
                <a:lnTo>
                  <a:pt x="1200" y="3200"/>
                </a:lnTo>
                <a:lnTo>
                  <a:pt x="1241" y="3189"/>
                </a:lnTo>
                <a:lnTo>
                  <a:pt x="1291" y="3200"/>
                </a:lnTo>
                <a:lnTo>
                  <a:pt x="1341" y="3200"/>
                </a:lnTo>
                <a:lnTo>
                  <a:pt x="1382" y="3178"/>
                </a:lnTo>
                <a:lnTo>
                  <a:pt x="1412" y="3134"/>
                </a:lnTo>
                <a:lnTo>
                  <a:pt x="1432" y="3091"/>
                </a:lnTo>
                <a:lnTo>
                  <a:pt x="1473" y="3080"/>
                </a:lnTo>
                <a:lnTo>
                  <a:pt x="1533" y="3069"/>
                </a:lnTo>
                <a:lnTo>
                  <a:pt x="1573" y="3047"/>
                </a:lnTo>
                <a:lnTo>
                  <a:pt x="1614" y="3015"/>
                </a:lnTo>
                <a:lnTo>
                  <a:pt x="1654" y="2982"/>
                </a:lnTo>
                <a:lnTo>
                  <a:pt x="1694" y="2939"/>
                </a:lnTo>
                <a:lnTo>
                  <a:pt x="1735" y="2928"/>
                </a:lnTo>
                <a:lnTo>
                  <a:pt x="1775" y="2895"/>
                </a:lnTo>
                <a:lnTo>
                  <a:pt x="1815" y="2873"/>
                </a:lnTo>
                <a:lnTo>
                  <a:pt x="1856" y="2862"/>
                </a:lnTo>
                <a:lnTo>
                  <a:pt x="1896" y="2884"/>
                </a:lnTo>
                <a:lnTo>
                  <a:pt x="1937" y="2895"/>
                </a:lnTo>
                <a:lnTo>
                  <a:pt x="1977" y="2895"/>
                </a:lnTo>
                <a:lnTo>
                  <a:pt x="2017" y="2906"/>
                </a:lnTo>
                <a:lnTo>
                  <a:pt x="2088" y="2917"/>
                </a:lnTo>
                <a:lnTo>
                  <a:pt x="2128" y="2917"/>
                </a:lnTo>
                <a:lnTo>
                  <a:pt x="2189" y="2928"/>
                </a:lnTo>
                <a:lnTo>
                  <a:pt x="2239" y="2939"/>
                </a:lnTo>
                <a:lnTo>
                  <a:pt x="2279" y="2960"/>
                </a:lnTo>
                <a:lnTo>
                  <a:pt x="2320" y="2982"/>
                </a:lnTo>
                <a:lnTo>
                  <a:pt x="2360" y="3004"/>
                </a:lnTo>
                <a:lnTo>
                  <a:pt x="2400" y="3015"/>
                </a:lnTo>
                <a:lnTo>
                  <a:pt x="2441" y="3015"/>
                </a:lnTo>
                <a:lnTo>
                  <a:pt x="2481" y="3037"/>
                </a:lnTo>
                <a:lnTo>
                  <a:pt x="2521" y="3058"/>
                </a:lnTo>
                <a:lnTo>
                  <a:pt x="2562" y="3091"/>
                </a:lnTo>
                <a:lnTo>
                  <a:pt x="2622" y="3102"/>
                </a:lnTo>
                <a:lnTo>
                  <a:pt x="2663" y="3102"/>
                </a:lnTo>
                <a:lnTo>
                  <a:pt x="2703" y="3134"/>
                </a:lnTo>
                <a:lnTo>
                  <a:pt x="2743" y="3156"/>
                </a:lnTo>
                <a:lnTo>
                  <a:pt x="2784" y="3167"/>
                </a:lnTo>
                <a:lnTo>
                  <a:pt x="2834" y="3189"/>
                </a:lnTo>
                <a:lnTo>
                  <a:pt x="2874" y="3200"/>
                </a:lnTo>
                <a:lnTo>
                  <a:pt x="2925" y="3200"/>
                </a:lnTo>
                <a:lnTo>
                  <a:pt x="2975" y="3200"/>
                </a:lnTo>
                <a:lnTo>
                  <a:pt x="3016" y="3200"/>
                </a:lnTo>
                <a:lnTo>
                  <a:pt x="3066" y="3211"/>
                </a:lnTo>
                <a:lnTo>
                  <a:pt x="3117" y="3243"/>
                </a:lnTo>
                <a:lnTo>
                  <a:pt x="3167" y="3254"/>
                </a:lnTo>
                <a:lnTo>
                  <a:pt x="3217" y="3254"/>
                </a:lnTo>
                <a:lnTo>
                  <a:pt x="3308" y="3254"/>
                </a:lnTo>
                <a:lnTo>
                  <a:pt x="3359" y="3254"/>
                </a:lnTo>
                <a:lnTo>
                  <a:pt x="3399" y="3265"/>
                </a:lnTo>
                <a:lnTo>
                  <a:pt x="3449" y="3298"/>
                </a:lnTo>
                <a:lnTo>
                  <a:pt x="3490" y="3309"/>
                </a:lnTo>
                <a:lnTo>
                  <a:pt x="3530" y="3320"/>
                </a:lnTo>
                <a:lnTo>
                  <a:pt x="3581" y="3330"/>
                </a:lnTo>
                <a:lnTo>
                  <a:pt x="3631" y="3330"/>
                </a:lnTo>
                <a:lnTo>
                  <a:pt x="3671" y="3330"/>
                </a:lnTo>
                <a:lnTo>
                  <a:pt x="3712" y="3341"/>
                </a:lnTo>
                <a:lnTo>
                  <a:pt x="3752" y="3374"/>
                </a:lnTo>
                <a:lnTo>
                  <a:pt x="3802" y="3374"/>
                </a:lnTo>
                <a:lnTo>
                  <a:pt x="3843" y="3374"/>
                </a:lnTo>
                <a:lnTo>
                  <a:pt x="3893" y="3374"/>
                </a:lnTo>
                <a:lnTo>
                  <a:pt x="3944" y="3385"/>
                </a:lnTo>
                <a:lnTo>
                  <a:pt x="3984" y="3385"/>
                </a:lnTo>
                <a:lnTo>
                  <a:pt x="4024" y="3385"/>
                </a:lnTo>
                <a:lnTo>
                  <a:pt x="4075" y="3385"/>
                </a:lnTo>
                <a:lnTo>
                  <a:pt x="4125" y="3385"/>
                </a:lnTo>
                <a:lnTo>
                  <a:pt x="4165" y="3385"/>
                </a:lnTo>
                <a:lnTo>
                  <a:pt x="4216" y="3417"/>
                </a:lnTo>
                <a:lnTo>
                  <a:pt x="4266" y="3450"/>
                </a:lnTo>
                <a:lnTo>
                  <a:pt x="4307" y="3450"/>
                </a:lnTo>
                <a:lnTo>
                  <a:pt x="4357" y="3450"/>
                </a:lnTo>
                <a:lnTo>
                  <a:pt x="4408" y="3450"/>
                </a:lnTo>
                <a:lnTo>
                  <a:pt x="4458" y="3450"/>
                </a:lnTo>
                <a:lnTo>
                  <a:pt x="4498" y="3450"/>
                </a:lnTo>
                <a:lnTo>
                  <a:pt x="4539" y="3450"/>
                </a:lnTo>
                <a:lnTo>
                  <a:pt x="4589" y="3461"/>
                </a:lnTo>
                <a:lnTo>
                  <a:pt x="4640" y="3461"/>
                </a:lnTo>
                <a:lnTo>
                  <a:pt x="4549" y="3461"/>
                </a:lnTo>
                <a:lnTo>
                  <a:pt x="4508" y="3461"/>
                </a:lnTo>
                <a:lnTo>
                  <a:pt x="4428" y="3439"/>
                </a:lnTo>
                <a:lnTo>
                  <a:pt x="4377" y="3428"/>
                </a:lnTo>
                <a:lnTo>
                  <a:pt x="4297" y="3439"/>
                </a:lnTo>
                <a:lnTo>
                  <a:pt x="4256" y="3450"/>
                </a:lnTo>
                <a:lnTo>
                  <a:pt x="4216" y="3439"/>
                </a:lnTo>
                <a:lnTo>
                  <a:pt x="4196" y="3396"/>
                </a:lnTo>
                <a:lnTo>
                  <a:pt x="4105" y="3374"/>
                </a:lnTo>
                <a:lnTo>
                  <a:pt x="4065" y="3374"/>
                </a:lnTo>
                <a:lnTo>
                  <a:pt x="4014" y="3363"/>
                </a:lnTo>
                <a:lnTo>
                  <a:pt x="3954" y="3352"/>
                </a:lnTo>
                <a:lnTo>
                  <a:pt x="3873" y="3341"/>
                </a:lnTo>
                <a:lnTo>
                  <a:pt x="3823" y="3330"/>
                </a:lnTo>
                <a:lnTo>
                  <a:pt x="3782" y="3330"/>
                </a:lnTo>
                <a:lnTo>
                  <a:pt x="3722" y="3341"/>
                </a:lnTo>
                <a:lnTo>
                  <a:pt x="3611" y="3341"/>
                </a:lnTo>
                <a:lnTo>
                  <a:pt x="3560" y="3298"/>
                </a:lnTo>
                <a:lnTo>
                  <a:pt x="3520" y="3298"/>
                </a:lnTo>
                <a:lnTo>
                  <a:pt x="3449" y="3287"/>
                </a:lnTo>
                <a:lnTo>
                  <a:pt x="3369" y="3287"/>
                </a:lnTo>
                <a:lnTo>
                  <a:pt x="3328" y="3265"/>
                </a:lnTo>
                <a:lnTo>
                  <a:pt x="3278" y="3232"/>
                </a:lnTo>
                <a:lnTo>
                  <a:pt x="3238" y="3211"/>
                </a:lnTo>
                <a:lnTo>
                  <a:pt x="3197" y="3200"/>
                </a:lnTo>
                <a:lnTo>
                  <a:pt x="3157" y="3200"/>
                </a:lnTo>
                <a:lnTo>
                  <a:pt x="3117" y="3200"/>
                </a:lnTo>
                <a:lnTo>
                  <a:pt x="3076" y="3189"/>
                </a:lnTo>
                <a:lnTo>
                  <a:pt x="3016" y="3178"/>
                </a:lnTo>
                <a:lnTo>
                  <a:pt x="2955" y="3167"/>
                </a:lnTo>
                <a:lnTo>
                  <a:pt x="2915" y="3145"/>
                </a:lnTo>
                <a:lnTo>
                  <a:pt x="2864" y="3124"/>
                </a:lnTo>
                <a:lnTo>
                  <a:pt x="2824" y="3124"/>
                </a:lnTo>
                <a:lnTo>
                  <a:pt x="2784" y="3124"/>
                </a:lnTo>
                <a:lnTo>
                  <a:pt x="2733" y="3124"/>
                </a:lnTo>
                <a:lnTo>
                  <a:pt x="2673" y="3124"/>
                </a:lnTo>
                <a:lnTo>
                  <a:pt x="2592" y="3113"/>
                </a:lnTo>
                <a:lnTo>
                  <a:pt x="2552" y="3058"/>
                </a:lnTo>
                <a:lnTo>
                  <a:pt x="2511" y="3015"/>
                </a:lnTo>
                <a:lnTo>
                  <a:pt x="2471" y="3015"/>
                </a:lnTo>
                <a:lnTo>
                  <a:pt x="2380" y="3015"/>
                </a:lnTo>
                <a:lnTo>
                  <a:pt x="2340" y="2982"/>
                </a:lnTo>
                <a:lnTo>
                  <a:pt x="2300" y="2949"/>
                </a:lnTo>
                <a:lnTo>
                  <a:pt x="2249" y="2906"/>
                </a:lnTo>
                <a:lnTo>
                  <a:pt x="2199" y="2884"/>
                </a:lnTo>
                <a:lnTo>
                  <a:pt x="2158" y="2884"/>
                </a:lnTo>
                <a:lnTo>
                  <a:pt x="2108" y="2884"/>
                </a:lnTo>
                <a:lnTo>
                  <a:pt x="2017" y="2884"/>
                </a:lnTo>
                <a:lnTo>
                  <a:pt x="1977" y="2884"/>
                </a:lnTo>
                <a:lnTo>
                  <a:pt x="1937" y="2862"/>
                </a:lnTo>
                <a:lnTo>
                  <a:pt x="1826" y="2841"/>
                </a:lnTo>
                <a:lnTo>
                  <a:pt x="1725" y="2808"/>
                </a:lnTo>
                <a:lnTo>
                  <a:pt x="1705" y="2764"/>
                </a:lnTo>
                <a:lnTo>
                  <a:pt x="1715" y="2721"/>
                </a:lnTo>
                <a:lnTo>
                  <a:pt x="1684" y="2677"/>
                </a:lnTo>
                <a:lnTo>
                  <a:pt x="1654" y="2634"/>
                </a:lnTo>
                <a:lnTo>
                  <a:pt x="1624" y="2590"/>
                </a:lnTo>
                <a:lnTo>
                  <a:pt x="1583" y="2558"/>
                </a:lnTo>
                <a:lnTo>
                  <a:pt x="1543" y="2536"/>
                </a:lnTo>
                <a:lnTo>
                  <a:pt x="1503" y="2525"/>
                </a:lnTo>
                <a:lnTo>
                  <a:pt x="1422" y="2492"/>
                </a:lnTo>
                <a:lnTo>
                  <a:pt x="1382" y="2492"/>
                </a:lnTo>
                <a:lnTo>
                  <a:pt x="1341" y="2481"/>
                </a:lnTo>
                <a:lnTo>
                  <a:pt x="1291" y="2471"/>
                </a:lnTo>
                <a:lnTo>
                  <a:pt x="1220" y="2471"/>
                </a:lnTo>
                <a:lnTo>
                  <a:pt x="1180" y="2449"/>
                </a:lnTo>
                <a:lnTo>
                  <a:pt x="1140" y="2438"/>
                </a:lnTo>
                <a:lnTo>
                  <a:pt x="1200" y="2427"/>
                </a:lnTo>
                <a:lnTo>
                  <a:pt x="1241" y="2405"/>
                </a:lnTo>
                <a:lnTo>
                  <a:pt x="1281" y="2394"/>
                </a:lnTo>
                <a:lnTo>
                  <a:pt x="1331" y="2394"/>
                </a:lnTo>
                <a:lnTo>
                  <a:pt x="1372" y="2394"/>
                </a:lnTo>
                <a:lnTo>
                  <a:pt x="1412" y="2394"/>
                </a:lnTo>
                <a:lnTo>
                  <a:pt x="1452" y="2394"/>
                </a:lnTo>
                <a:lnTo>
                  <a:pt x="1493" y="2394"/>
                </a:lnTo>
                <a:lnTo>
                  <a:pt x="1543" y="2394"/>
                </a:lnTo>
                <a:lnTo>
                  <a:pt x="1583" y="2384"/>
                </a:lnTo>
                <a:lnTo>
                  <a:pt x="1664" y="2384"/>
                </a:lnTo>
                <a:lnTo>
                  <a:pt x="1755" y="2373"/>
                </a:lnTo>
                <a:lnTo>
                  <a:pt x="1795" y="2351"/>
                </a:lnTo>
                <a:lnTo>
                  <a:pt x="1836" y="2340"/>
                </a:lnTo>
                <a:lnTo>
                  <a:pt x="1896" y="2340"/>
                </a:lnTo>
                <a:lnTo>
                  <a:pt x="1977" y="2340"/>
                </a:lnTo>
                <a:lnTo>
                  <a:pt x="2037" y="2329"/>
                </a:lnTo>
                <a:lnTo>
                  <a:pt x="2078" y="2318"/>
                </a:lnTo>
                <a:lnTo>
                  <a:pt x="2118" y="2318"/>
                </a:lnTo>
                <a:lnTo>
                  <a:pt x="2158" y="2318"/>
                </a:lnTo>
                <a:lnTo>
                  <a:pt x="2199" y="2340"/>
                </a:lnTo>
                <a:lnTo>
                  <a:pt x="2249" y="2351"/>
                </a:lnTo>
                <a:lnTo>
                  <a:pt x="2310" y="2351"/>
                </a:lnTo>
                <a:lnTo>
                  <a:pt x="2370" y="2351"/>
                </a:lnTo>
                <a:lnTo>
                  <a:pt x="2421" y="2351"/>
                </a:lnTo>
                <a:lnTo>
                  <a:pt x="2461" y="2362"/>
                </a:lnTo>
                <a:lnTo>
                  <a:pt x="2521" y="2362"/>
                </a:lnTo>
                <a:lnTo>
                  <a:pt x="2582" y="2362"/>
                </a:lnTo>
                <a:lnTo>
                  <a:pt x="2622" y="2394"/>
                </a:lnTo>
                <a:lnTo>
                  <a:pt x="2703" y="2416"/>
                </a:lnTo>
                <a:lnTo>
                  <a:pt x="2743" y="2427"/>
                </a:lnTo>
                <a:lnTo>
                  <a:pt x="2794" y="2438"/>
                </a:lnTo>
                <a:lnTo>
                  <a:pt x="2834" y="2438"/>
                </a:lnTo>
                <a:lnTo>
                  <a:pt x="2864" y="2481"/>
                </a:lnTo>
                <a:lnTo>
                  <a:pt x="2915" y="2525"/>
                </a:lnTo>
                <a:lnTo>
                  <a:pt x="2975" y="2536"/>
                </a:lnTo>
                <a:lnTo>
                  <a:pt x="3016" y="2547"/>
                </a:lnTo>
                <a:lnTo>
                  <a:pt x="3056" y="2569"/>
                </a:lnTo>
                <a:lnTo>
                  <a:pt x="3096" y="2612"/>
                </a:lnTo>
                <a:lnTo>
                  <a:pt x="3137" y="2634"/>
                </a:lnTo>
                <a:lnTo>
                  <a:pt x="3177" y="2645"/>
                </a:lnTo>
                <a:lnTo>
                  <a:pt x="3228" y="2656"/>
                </a:lnTo>
                <a:lnTo>
                  <a:pt x="3268" y="2656"/>
                </a:lnTo>
                <a:lnTo>
                  <a:pt x="3308" y="2666"/>
                </a:lnTo>
                <a:lnTo>
                  <a:pt x="3349" y="2699"/>
                </a:lnTo>
                <a:lnTo>
                  <a:pt x="3389" y="2732"/>
                </a:lnTo>
                <a:lnTo>
                  <a:pt x="3459" y="2743"/>
                </a:lnTo>
                <a:lnTo>
                  <a:pt x="3500" y="2743"/>
                </a:lnTo>
                <a:lnTo>
                  <a:pt x="3540" y="2764"/>
                </a:lnTo>
                <a:lnTo>
                  <a:pt x="3621" y="2786"/>
                </a:lnTo>
                <a:lnTo>
                  <a:pt x="3691" y="2797"/>
                </a:lnTo>
                <a:lnTo>
                  <a:pt x="3752" y="2808"/>
                </a:lnTo>
                <a:lnTo>
                  <a:pt x="3843" y="2852"/>
                </a:lnTo>
                <a:lnTo>
                  <a:pt x="3883" y="2873"/>
                </a:lnTo>
                <a:lnTo>
                  <a:pt x="3923" y="2917"/>
                </a:lnTo>
                <a:lnTo>
                  <a:pt x="3994" y="2960"/>
                </a:lnTo>
                <a:lnTo>
                  <a:pt x="4034" y="2982"/>
                </a:lnTo>
                <a:lnTo>
                  <a:pt x="4075" y="3004"/>
                </a:lnTo>
                <a:lnTo>
                  <a:pt x="4125" y="3026"/>
                </a:lnTo>
                <a:lnTo>
                  <a:pt x="4186" y="3047"/>
                </a:lnTo>
                <a:lnTo>
                  <a:pt x="4236" y="3080"/>
                </a:lnTo>
                <a:lnTo>
                  <a:pt x="4276" y="3102"/>
                </a:lnTo>
                <a:lnTo>
                  <a:pt x="4317" y="3134"/>
                </a:lnTo>
                <a:lnTo>
                  <a:pt x="4357" y="3167"/>
                </a:lnTo>
                <a:lnTo>
                  <a:pt x="4428" y="3178"/>
                </a:lnTo>
                <a:lnTo>
                  <a:pt x="4468" y="3189"/>
                </a:lnTo>
                <a:lnTo>
                  <a:pt x="4519" y="3211"/>
                </a:lnTo>
                <a:lnTo>
                  <a:pt x="4569" y="3243"/>
                </a:lnTo>
                <a:lnTo>
                  <a:pt x="4609" y="3287"/>
                </a:lnTo>
                <a:lnTo>
                  <a:pt x="4650" y="3298"/>
                </a:lnTo>
                <a:lnTo>
                  <a:pt x="4690" y="3309"/>
                </a:lnTo>
                <a:lnTo>
                  <a:pt x="4730" y="3341"/>
                </a:lnTo>
                <a:lnTo>
                  <a:pt x="4771" y="3374"/>
                </a:lnTo>
                <a:lnTo>
                  <a:pt x="4811" y="3385"/>
                </a:lnTo>
                <a:lnTo>
                  <a:pt x="4771" y="3363"/>
                </a:lnTo>
                <a:lnTo>
                  <a:pt x="4720" y="3320"/>
                </a:lnTo>
                <a:lnTo>
                  <a:pt x="4690" y="3276"/>
                </a:lnTo>
                <a:lnTo>
                  <a:pt x="4650" y="3265"/>
                </a:lnTo>
                <a:lnTo>
                  <a:pt x="4599" y="3232"/>
                </a:lnTo>
                <a:lnTo>
                  <a:pt x="4549" y="3189"/>
                </a:lnTo>
                <a:lnTo>
                  <a:pt x="4508" y="3145"/>
                </a:lnTo>
                <a:lnTo>
                  <a:pt x="4468" y="3134"/>
                </a:lnTo>
                <a:lnTo>
                  <a:pt x="4428" y="3134"/>
                </a:lnTo>
                <a:lnTo>
                  <a:pt x="4387" y="3113"/>
                </a:lnTo>
                <a:lnTo>
                  <a:pt x="4347" y="3091"/>
                </a:lnTo>
                <a:lnTo>
                  <a:pt x="4276" y="3047"/>
                </a:lnTo>
                <a:lnTo>
                  <a:pt x="4236" y="3026"/>
                </a:lnTo>
                <a:lnTo>
                  <a:pt x="4196" y="3015"/>
                </a:lnTo>
                <a:lnTo>
                  <a:pt x="4145" y="3004"/>
                </a:lnTo>
                <a:lnTo>
                  <a:pt x="4105" y="2960"/>
                </a:lnTo>
                <a:lnTo>
                  <a:pt x="4055" y="2960"/>
                </a:lnTo>
                <a:lnTo>
                  <a:pt x="4004" y="2906"/>
                </a:lnTo>
                <a:lnTo>
                  <a:pt x="3964" y="2862"/>
                </a:lnTo>
                <a:lnTo>
                  <a:pt x="3923" y="2841"/>
                </a:lnTo>
                <a:lnTo>
                  <a:pt x="3883" y="2819"/>
                </a:lnTo>
                <a:lnTo>
                  <a:pt x="3823" y="2808"/>
                </a:lnTo>
                <a:lnTo>
                  <a:pt x="3782" y="2786"/>
                </a:lnTo>
                <a:lnTo>
                  <a:pt x="3742" y="2764"/>
                </a:lnTo>
                <a:lnTo>
                  <a:pt x="3702" y="2764"/>
                </a:lnTo>
                <a:lnTo>
                  <a:pt x="3661" y="2764"/>
                </a:lnTo>
                <a:lnTo>
                  <a:pt x="3611" y="2732"/>
                </a:lnTo>
                <a:lnTo>
                  <a:pt x="3570" y="2699"/>
                </a:lnTo>
                <a:lnTo>
                  <a:pt x="3530" y="2699"/>
                </a:lnTo>
                <a:lnTo>
                  <a:pt x="3490" y="2677"/>
                </a:lnTo>
                <a:lnTo>
                  <a:pt x="3439" y="2656"/>
                </a:lnTo>
                <a:lnTo>
                  <a:pt x="3379" y="2645"/>
                </a:lnTo>
                <a:lnTo>
                  <a:pt x="3338" y="2645"/>
                </a:lnTo>
                <a:lnTo>
                  <a:pt x="3278" y="2634"/>
                </a:lnTo>
                <a:lnTo>
                  <a:pt x="3228" y="2623"/>
                </a:lnTo>
                <a:lnTo>
                  <a:pt x="3187" y="2601"/>
                </a:lnTo>
                <a:lnTo>
                  <a:pt x="3137" y="2558"/>
                </a:lnTo>
                <a:lnTo>
                  <a:pt x="3086" y="2514"/>
                </a:lnTo>
                <a:lnTo>
                  <a:pt x="3036" y="2481"/>
                </a:lnTo>
                <a:lnTo>
                  <a:pt x="2996" y="2460"/>
                </a:lnTo>
                <a:lnTo>
                  <a:pt x="2945" y="2438"/>
                </a:lnTo>
                <a:lnTo>
                  <a:pt x="2864" y="2416"/>
                </a:lnTo>
                <a:lnTo>
                  <a:pt x="2824" y="2394"/>
                </a:lnTo>
                <a:lnTo>
                  <a:pt x="2733" y="2362"/>
                </a:lnTo>
                <a:lnTo>
                  <a:pt x="2693" y="2340"/>
                </a:lnTo>
                <a:lnTo>
                  <a:pt x="2673" y="2296"/>
                </a:lnTo>
                <a:lnTo>
                  <a:pt x="2643" y="2253"/>
                </a:lnTo>
                <a:lnTo>
                  <a:pt x="2602" y="2231"/>
                </a:lnTo>
                <a:lnTo>
                  <a:pt x="2572" y="2177"/>
                </a:lnTo>
                <a:lnTo>
                  <a:pt x="2521" y="2133"/>
                </a:lnTo>
                <a:lnTo>
                  <a:pt x="2511" y="2090"/>
                </a:lnTo>
                <a:lnTo>
                  <a:pt x="2501" y="2046"/>
                </a:lnTo>
                <a:lnTo>
                  <a:pt x="2481" y="2003"/>
                </a:lnTo>
                <a:lnTo>
                  <a:pt x="2461" y="1959"/>
                </a:lnTo>
                <a:lnTo>
                  <a:pt x="2441" y="1916"/>
                </a:lnTo>
                <a:lnTo>
                  <a:pt x="2431" y="1872"/>
                </a:lnTo>
                <a:lnTo>
                  <a:pt x="2411" y="1828"/>
                </a:lnTo>
                <a:lnTo>
                  <a:pt x="2390" y="1785"/>
                </a:lnTo>
                <a:lnTo>
                  <a:pt x="2350" y="1752"/>
                </a:lnTo>
                <a:lnTo>
                  <a:pt x="2330" y="1709"/>
                </a:lnTo>
                <a:lnTo>
                  <a:pt x="2300" y="1665"/>
                </a:lnTo>
                <a:lnTo>
                  <a:pt x="2259" y="1643"/>
                </a:lnTo>
                <a:lnTo>
                  <a:pt x="2209" y="1622"/>
                </a:lnTo>
                <a:lnTo>
                  <a:pt x="2168" y="1600"/>
                </a:lnTo>
                <a:lnTo>
                  <a:pt x="2118" y="1589"/>
                </a:lnTo>
                <a:lnTo>
                  <a:pt x="2078" y="1578"/>
                </a:lnTo>
                <a:lnTo>
                  <a:pt x="2037" y="1556"/>
                </a:lnTo>
                <a:lnTo>
                  <a:pt x="1997" y="1513"/>
                </a:lnTo>
                <a:lnTo>
                  <a:pt x="1957" y="1469"/>
                </a:lnTo>
                <a:lnTo>
                  <a:pt x="1916" y="1437"/>
                </a:lnTo>
                <a:lnTo>
                  <a:pt x="1876" y="1426"/>
                </a:lnTo>
                <a:lnTo>
                  <a:pt x="1846" y="1371"/>
                </a:lnTo>
                <a:lnTo>
                  <a:pt x="1805" y="1339"/>
                </a:lnTo>
                <a:lnTo>
                  <a:pt x="1765" y="1317"/>
                </a:lnTo>
                <a:lnTo>
                  <a:pt x="1725" y="1295"/>
                </a:lnTo>
                <a:lnTo>
                  <a:pt x="1684" y="1252"/>
                </a:lnTo>
                <a:lnTo>
                  <a:pt x="1644" y="1219"/>
                </a:lnTo>
                <a:lnTo>
                  <a:pt x="1604" y="1208"/>
                </a:lnTo>
                <a:lnTo>
                  <a:pt x="1563" y="1186"/>
                </a:lnTo>
                <a:lnTo>
                  <a:pt x="1523" y="1143"/>
                </a:lnTo>
                <a:lnTo>
                  <a:pt x="1493" y="1099"/>
                </a:lnTo>
                <a:lnTo>
                  <a:pt x="1452" y="1067"/>
                </a:lnTo>
                <a:lnTo>
                  <a:pt x="1402" y="1012"/>
                </a:lnTo>
                <a:lnTo>
                  <a:pt x="1362" y="969"/>
                </a:lnTo>
                <a:lnTo>
                  <a:pt x="1321" y="947"/>
                </a:lnTo>
                <a:lnTo>
                  <a:pt x="1281" y="947"/>
                </a:lnTo>
                <a:lnTo>
                  <a:pt x="1230" y="914"/>
                </a:lnTo>
                <a:lnTo>
                  <a:pt x="1180" y="882"/>
                </a:lnTo>
                <a:lnTo>
                  <a:pt x="1140" y="860"/>
                </a:lnTo>
                <a:lnTo>
                  <a:pt x="1099" y="827"/>
                </a:lnTo>
                <a:lnTo>
                  <a:pt x="1059" y="805"/>
                </a:lnTo>
                <a:lnTo>
                  <a:pt x="1019" y="784"/>
                </a:lnTo>
                <a:lnTo>
                  <a:pt x="978" y="751"/>
                </a:lnTo>
                <a:lnTo>
                  <a:pt x="938" y="740"/>
                </a:lnTo>
                <a:lnTo>
                  <a:pt x="898" y="718"/>
                </a:lnTo>
                <a:lnTo>
                  <a:pt x="867" y="675"/>
                </a:lnTo>
                <a:lnTo>
                  <a:pt x="847" y="631"/>
                </a:lnTo>
                <a:lnTo>
                  <a:pt x="817" y="588"/>
                </a:lnTo>
                <a:lnTo>
                  <a:pt x="787" y="544"/>
                </a:lnTo>
                <a:lnTo>
                  <a:pt x="756" y="501"/>
                </a:lnTo>
                <a:lnTo>
                  <a:pt x="716" y="468"/>
                </a:lnTo>
                <a:lnTo>
                  <a:pt x="676" y="435"/>
                </a:lnTo>
                <a:lnTo>
                  <a:pt x="635" y="403"/>
                </a:lnTo>
                <a:lnTo>
                  <a:pt x="595" y="392"/>
                </a:lnTo>
                <a:lnTo>
                  <a:pt x="555" y="381"/>
                </a:lnTo>
                <a:lnTo>
                  <a:pt x="514" y="359"/>
                </a:lnTo>
                <a:lnTo>
                  <a:pt x="474" y="348"/>
                </a:lnTo>
                <a:lnTo>
                  <a:pt x="434" y="327"/>
                </a:lnTo>
                <a:lnTo>
                  <a:pt x="403" y="283"/>
                </a:lnTo>
                <a:lnTo>
                  <a:pt x="383" y="239"/>
                </a:lnTo>
                <a:lnTo>
                  <a:pt x="353" y="196"/>
                </a:lnTo>
                <a:lnTo>
                  <a:pt x="313" y="163"/>
                </a:lnTo>
                <a:lnTo>
                  <a:pt x="282" y="120"/>
                </a:lnTo>
                <a:lnTo>
                  <a:pt x="242" y="87"/>
                </a:lnTo>
                <a:lnTo>
                  <a:pt x="202" y="65"/>
                </a:lnTo>
                <a:lnTo>
                  <a:pt x="161" y="44"/>
                </a:lnTo>
                <a:lnTo>
                  <a:pt x="121" y="11"/>
                </a:lnTo>
                <a:lnTo>
                  <a:pt x="101" y="0"/>
                </a:lnTo>
              </a:path>
            </a:pathLst>
          </a:custGeom>
          <a:solidFill>
            <a:srgbClr val="747474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38" name="Freeform 14"/>
          <p:cNvSpPr>
            <a:spLocks/>
          </p:cNvSpPr>
          <p:nvPr/>
        </p:nvSpPr>
        <p:spPr bwMode="auto">
          <a:xfrm>
            <a:off x="390525" y="323850"/>
            <a:ext cx="8367713" cy="1857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08" y="116"/>
              </a:cxn>
              <a:cxn ang="0">
                <a:pos x="5162" y="116"/>
              </a:cxn>
              <a:cxn ang="0">
                <a:pos x="5270" y="0"/>
              </a:cxn>
              <a:cxn ang="0">
                <a:pos x="0" y="0"/>
              </a:cxn>
            </a:cxnLst>
            <a:rect l="0" t="0" r="r" b="b"/>
            <a:pathLst>
              <a:path w="5271" h="117">
                <a:moveTo>
                  <a:pt x="0" y="0"/>
                </a:moveTo>
                <a:lnTo>
                  <a:pt x="108" y="116"/>
                </a:lnTo>
                <a:lnTo>
                  <a:pt x="5162" y="116"/>
                </a:lnTo>
                <a:lnTo>
                  <a:pt x="5270" y="0"/>
                </a:lnTo>
                <a:lnTo>
                  <a:pt x="0" y="0"/>
                </a:lnTo>
              </a:path>
            </a:pathLst>
          </a:custGeom>
          <a:solidFill>
            <a:srgbClr val="9A9A9A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39" name="Freeform 15"/>
          <p:cNvSpPr>
            <a:spLocks/>
          </p:cNvSpPr>
          <p:nvPr/>
        </p:nvSpPr>
        <p:spPr bwMode="auto">
          <a:xfrm>
            <a:off x="390525" y="323850"/>
            <a:ext cx="169863" cy="61737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888"/>
              </a:cxn>
              <a:cxn ang="0">
                <a:pos x="106" y="3772"/>
              </a:cxn>
              <a:cxn ang="0">
                <a:pos x="106" y="116"/>
              </a:cxn>
              <a:cxn ang="0">
                <a:pos x="0" y="0"/>
              </a:cxn>
            </a:cxnLst>
            <a:rect l="0" t="0" r="r" b="b"/>
            <a:pathLst>
              <a:path w="107" h="3889">
                <a:moveTo>
                  <a:pt x="0" y="0"/>
                </a:moveTo>
                <a:lnTo>
                  <a:pt x="0" y="3888"/>
                </a:lnTo>
                <a:lnTo>
                  <a:pt x="106" y="3772"/>
                </a:lnTo>
                <a:lnTo>
                  <a:pt x="106" y="116"/>
                </a:lnTo>
                <a:lnTo>
                  <a:pt x="0" y="0"/>
                </a:lnTo>
              </a:path>
            </a:pathLst>
          </a:custGeom>
          <a:solidFill>
            <a:srgbClr val="747474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40" name="Freeform 16"/>
          <p:cNvSpPr>
            <a:spLocks/>
          </p:cNvSpPr>
          <p:nvPr/>
        </p:nvSpPr>
        <p:spPr bwMode="auto">
          <a:xfrm>
            <a:off x="8588375" y="323850"/>
            <a:ext cx="169863" cy="6173788"/>
          </a:xfrm>
          <a:custGeom>
            <a:avLst/>
            <a:gdLst/>
            <a:ahLst/>
            <a:cxnLst>
              <a:cxn ang="0">
                <a:pos x="0" y="116"/>
              </a:cxn>
              <a:cxn ang="0">
                <a:pos x="0" y="3772"/>
              </a:cxn>
              <a:cxn ang="0">
                <a:pos x="106" y="3888"/>
              </a:cxn>
              <a:cxn ang="0">
                <a:pos x="106" y="0"/>
              </a:cxn>
              <a:cxn ang="0">
                <a:pos x="0" y="116"/>
              </a:cxn>
            </a:cxnLst>
            <a:rect l="0" t="0" r="r" b="b"/>
            <a:pathLst>
              <a:path w="107" h="3889">
                <a:moveTo>
                  <a:pt x="0" y="116"/>
                </a:moveTo>
                <a:lnTo>
                  <a:pt x="0" y="3772"/>
                </a:lnTo>
                <a:lnTo>
                  <a:pt x="106" y="3888"/>
                </a:lnTo>
                <a:lnTo>
                  <a:pt x="106" y="0"/>
                </a:lnTo>
                <a:lnTo>
                  <a:pt x="0" y="116"/>
                </a:lnTo>
              </a:path>
            </a:pathLst>
          </a:custGeom>
          <a:solidFill>
            <a:srgbClr val="747474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41" name="Freeform 17"/>
          <p:cNvSpPr>
            <a:spLocks/>
          </p:cNvSpPr>
          <p:nvPr/>
        </p:nvSpPr>
        <p:spPr bwMode="auto">
          <a:xfrm>
            <a:off x="390525" y="6311900"/>
            <a:ext cx="8367713" cy="185738"/>
          </a:xfrm>
          <a:custGeom>
            <a:avLst/>
            <a:gdLst/>
            <a:ahLst/>
            <a:cxnLst>
              <a:cxn ang="0">
                <a:pos x="108" y="0"/>
              </a:cxn>
              <a:cxn ang="0">
                <a:pos x="5162" y="0"/>
              </a:cxn>
              <a:cxn ang="0">
                <a:pos x="5270" y="116"/>
              </a:cxn>
              <a:cxn ang="0">
                <a:pos x="0" y="116"/>
              </a:cxn>
              <a:cxn ang="0">
                <a:pos x="108" y="0"/>
              </a:cxn>
            </a:cxnLst>
            <a:rect l="0" t="0" r="r" b="b"/>
            <a:pathLst>
              <a:path w="5271" h="117">
                <a:moveTo>
                  <a:pt x="108" y="0"/>
                </a:moveTo>
                <a:lnTo>
                  <a:pt x="5162" y="0"/>
                </a:lnTo>
                <a:lnTo>
                  <a:pt x="5270" y="116"/>
                </a:lnTo>
                <a:lnTo>
                  <a:pt x="0" y="116"/>
                </a:lnTo>
                <a:lnTo>
                  <a:pt x="108" y="0"/>
                </a:lnTo>
              </a:path>
            </a:pathLst>
          </a:custGeom>
          <a:solidFill>
            <a:srgbClr val="494949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43" name="Freeform 19"/>
          <p:cNvSpPr>
            <a:spLocks/>
          </p:cNvSpPr>
          <p:nvPr/>
        </p:nvSpPr>
        <p:spPr bwMode="auto">
          <a:xfrm>
            <a:off x="1477963" y="6337300"/>
            <a:ext cx="2371725" cy="127000"/>
          </a:xfrm>
          <a:custGeom>
            <a:avLst/>
            <a:gdLst/>
            <a:ahLst/>
            <a:cxnLst>
              <a:cxn ang="0">
                <a:pos x="87" y="0"/>
              </a:cxn>
              <a:cxn ang="0">
                <a:pos x="141" y="29"/>
              </a:cxn>
              <a:cxn ang="0">
                <a:pos x="202" y="43"/>
              </a:cxn>
              <a:cxn ang="0">
                <a:pos x="269" y="43"/>
              </a:cxn>
              <a:cxn ang="0">
                <a:pos x="336" y="65"/>
              </a:cxn>
              <a:cxn ang="0">
                <a:pos x="444" y="79"/>
              </a:cxn>
              <a:cxn ang="0">
                <a:pos x="525" y="72"/>
              </a:cxn>
              <a:cxn ang="0">
                <a:pos x="612" y="65"/>
              </a:cxn>
              <a:cxn ang="0">
                <a:pos x="713" y="43"/>
              </a:cxn>
              <a:cxn ang="0">
                <a:pos x="773" y="43"/>
              </a:cxn>
              <a:cxn ang="0">
                <a:pos x="841" y="50"/>
              </a:cxn>
              <a:cxn ang="0">
                <a:pos x="901" y="57"/>
              </a:cxn>
              <a:cxn ang="0">
                <a:pos x="1002" y="43"/>
              </a:cxn>
              <a:cxn ang="0">
                <a:pos x="1069" y="36"/>
              </a:cxn>
              <a:cxn ang="0">
                <a:pos x="1137" y="36"/>
              </a:cxn>
              <a:cxn ang="0">
                <a:pos x="1231" y="36"/>
              </a:cxn>
              <a:cxn ang="0">
                <a:pos x="1311" y="29"/>
              </a:cxn>
              <a:cxn ang="0">
                <a:pos x="1379" y="29"/>
              </a:cxn>
              <a:cxn ang="0">
                <a:pos x="1439" y="43"/>
              </a:cxn>
              <a:cxn ang="0">
                <a:pos x="1493" y="14"/>
              </a:cxn>
              <a:cxn ang="0">
                <a:pos x="1439" y="29"/>
              </a:cxn>
              <a:cxn ang="0">
                <a:pos x="1385" y="36"/>
              </a:cxn>
              <a:cxn ang="0">
                <a:pos x="1325" y="29"/>
              </a:cxn>
              <a:cxn ang="0">
                <a:pos x="1237" y="43"/>
              </a:cxn>
              <a:cxn ang="0">
                <a:pos x="1170" y="72"/>
              </a:cxn>
              <a:cxn ang="0">
                <a:pos x="1110" y="65"/>
              </a:cxn>
              <a:cxn ang="0">
                <a:pos x="1056" y="50"/>
              </a:cxn>
              <a:cxn ang="0">
                <a:pos x="962" y="36"/>
              </a:cxn>
              <a:cxn ang="0">
                <a:pos x="881" y="43"/>
              </a:cxn>
              <a:cxn ang="0">
                <a:pos x="827" y="57"/>
              </a:cxn>
              <a:cxn ang="0">
                <a:pos x="747" y="57"/>
              </a:cxn>
              <a:cxn ang="0">
                <a:pos x="659" y="57"/>
              </a:cxn>
              <a:cxn ang="0">
                <a:pos x="605" y="50"/>
              </a:cxn>
              <a:cxn ang="0">
                <a:pos x="551" y="57"/>
              </a:cxn>
              <a:cxn ang="0">
                <a:pos x="484" y="65"/>
              </a:cxn>
              <a:cxn ang="0">
                <a:pos x="417" y="57"/>
              </a:cxn>
              <a:cxn ang="0">
                <a:pos x="363" y="36"/>
              </a:cxn>
              <a:cxn ang="0">
                <a:pos x="309" y="57"/>
              </a:cxn>
              <a:cxn ang="0">
                <a:pos x="256" y="57"/>
              </a:cxn>
              <a:cxn ang="0">
                <a:pos x="195" y="50"/>
              </a:cxn>
              <a:cxn ang="0">
                <a:pos x="141" y="7"/>
              </a:cxn>
              <a:cxn ang="0">
                <a:pos x="81" y="22"/>
              </a:cxn>
              <a:cxn ang="0">
                <a:pos x="27" y="36"/>
              </a:cxn>
              <a:cxn ang="0">
                <a:pos x="13" y="43"/>
              </a:cxn>
            </a:cxnLst>
            <a:rect l="0" t="0" r="r" b="b"/>
            <a:pathLst>
              <a:path w="1494" h="80">
                <a:moveTo>
                  <a:pt x="13" y="43"/>
                </a:moveTo>
                <a:lnTo>
                  <a:pt x="87" y="0"/>
                </a:lnTo>
                <a:lnTo>
                  <a:pt x="114" y="7"/>
                </a:lnTo>
                <a:lnTo>
                  <a:pt x="141" y="29"/>
                </a:lnTo>
                <a:lnTo>
                  <a:pt x="168" y="43"/>
                </a:lnTo>
                <a:lnTo>
                  <a:pt x="202" y="43"/>
                </a:lnTo>
                <a:lnTo>
                  <a:pt x="242" y="43"/>
                </a:lnTo>
                <a:lnTo>
                  <a:pt x="269" y="43"/>
                </a:lnTo>
                <a:lnTo>
                  <a:pt x="309" y="50"/>
                </a:lnTo>
                <a:lnTo>
                  <a:pt x="336" y="65"/>
                </a:lnTo>
                <a:lnTo>
                  <a:pt x="390" y="79"/>
                </a:lnTo>
                <a:lnTo>
                  <a:pt x="444" y="79"/>
                </a:lnTo>
                <a:lnTo>
                  <a:pt x="484" y="79"/>
                </a:lnTo>
                <a:lnTo>
                  <a:pt x="525" y="72"/>
                </a:lnTo>
                <a:lnTo>
                  <a:pt x="565" y="65"/>
                </a:lnTo>
                <a:lnTo>
                  <a:pt x="612" y="65"/>
                </a:lnTo>
                <a:lnTo>
                  <a:pt x="659" y="57"/>
                </a:lnTo>
                <a:lnTo>
                  <a:pt x="713" y="43"/>
                </a:lnTo>
                <a:lnTo>
                  <a:pt x="747" y="43"/>
                </a:lnTo>
                <a:lnTo>
                  <a:pt x="773" y="43"/>
                </a:lnTo>
                <a:lnTo>
                  <a:pt x="814" y="43"/>
                </a:lnTo>
                <a:lnTo>
                  <a:pt x="841" y="50"/>
                </a:lnTo>
                <a:lnTo>
                  <a:pt x="874" y="57"/>
                </a:lnTo>
                <a:lnTo>
                  <a:pt x="901" y="57"/>
                </a:lnTo>
                <a:lnTo>
                  <a:pt x="975" y="50"/>
                </a:lnTo>
                <a:lnTo>
                  <a:pt x="1002" y="43"/>
                </a:lnTo>
                <a:lnTo>
                  <a:pt x="1029" y="36"/>
                </a:lnTo>
                <a:lnTo>
                  <a:pt x="1069" y="36"/>
                </a:lnTo>
                <a:lnTo>
                  <a:pt x="1096" y="36"/>
                </a:lnTo>
                <a:lnTo>
                  <a:pt x="1137" y="36"/>
                </a:lnTo>
                <a:lnTo>
                  <a:pt x="1190" y="36"/>
                </a:lnTo>
                <a:lnTo>
                  <a:pt x="1231" y="36"/>
                </a:lnTo>
                <a:lnTo>
                  <a:pt x="1285" y="29"/>
                </a:lnTo>
                <a:lnTo>
                  <a:pt x="1311" y="29"/>
                </a:lnTo>
                <a:lnTo>
                  <a:pt x="1352" y="29"/>
                </a:lnTo>
                <a:lnTo>
                  <a:pt x="1379" y="29"/>
                </a:lnTo>
                <a:lnTo>
                  <a:pt x="1406" y="36"/>
                </a:lnTo>
                <a:lnTo>
                  <a:pt x="1439" y="43"/>
                </a:lnTo>
                <a:lnTo>
                  <a:pt x="1466" y="22"/>
                </a:lnTo>
                <a:lnTo>
                  <a:pt x="1493" y="14"/>
                </a:lnTo>
                <a:lnTo>
                  <a:pt x="1466" y="22"/>
                </a:lnTo>
                <a:lnTo>
                  <a:pt x="1439" y="29"/>
                </a:lnTo>
                <a:lnTo>
                  <a:pt x="1412" y="36"/>
                </a:lnTo>
                <a:lnTo>
                  <a:pt x="1385" y="36"/>
                </a:lnTo>
                <a:lnTo>
                  <a:pt x="1352" y="29"/>
                </a:lnTo>
                <a:lnTo>
                  <a:pt x="1325" y="29"/>
                </a:lnTo>
                <a:lnTo>
                  <a:pt x="1298" y="29"/>
                </a:lnTo>
                <a:lnTo>
                  <a:pt x="1237" y="43"/>
                </a:lnTo>
                <a:lnTo>
                  <a:pt x="1197" y="57"/>
                </a:lnTo>
                <a:lnTo>
                  <a:pt x="1170" y="72"/>
                </a:lnTo>
                <a:lnTo>
                  <a:pt x="1137" y="72"/>
                </a:lnTo>
                <a:lnTo>
                  <a:pt x="1110" y="65"/>
                </a:lnTo>
                <a:lnTo>
                  <a:pt x="1083" y="57"/>
                </a:lnTo>
                <a:lnTo>
                  <a:pt x="1056" y="50"/>
                </a:lnTo>
                <a:lnTo>
                  <a:pt x="1022" y="36"/>
                </a:lnTo>
                <a:lnTo>
                  <a:pt x="962" y="36"/>
                </a:lnTo>
                <a:lnTo>
                  <a:pt x="915" y="36"/>
                </a:lnTo>
                <a:lnTo>
                  <a:pt x="881" y="43"/>
                </a:lnTo>
                <a:lnTo>
                  <a:pt x="854" y="50"/>
                </a:lnTo>
                <a:lnTo>
                  <a:pt x="827" y="57"/>
                </a:lnTo>
                <a:lnTo>
                  <a:pt x="800" y="57"/>
                </a:lnTo>
                <a:lnTo>
                  <a:pt x="747" y="57"/>
                </a:lnTo>
                <a:lnTo>
                  <a:pt x="693" y="57"/>
                </a:lnTo>
                <a:lnTo>
                  <a:pt x="659" y="57"/>
                </a:lnTo>
                <a:lnTo>
                  <a:pt x="632" y="50"/>
                </a:lnTo>
                <a:lnTo>
                  <a:pt x="605" y="50"/>
                </a:lnTo>
                <a:lnTo>
                  <a:pt x="578" y="57"/>
                </a:lnTo>
                <a:lnTo>
                  <a:pt x="551" y="57"/>
                </a:lnTo>
                <a:lnTo>
                  <a:pt x="525" y="65"/>
                </a:lnTo>
                <a:lnTo>
                  <a:pt x="484" y="65"/>
                </a:lnTo>
                <a:lnTo>
                  <a:pt x="444" y="57"/>
                </a:lnTo>
                <a:lnTo>
                  <a:pt x="417" y="57"/>
                </a:lnTo>
                <a:lnTo>
                  <a:pt x="390" y="43"/>
                </a:lnTo>
                <a:lnTo>
                  <a:pt x="363" y="36"/>
                </a:lnTo>
                <a:lnTo>
                  <a:pt x="336" y="43"/>
                </a:lnTo>
                <a:lnTo>
                  <a:pt x="309" y="57"/>
                </a:lnTo>
                <a:lnTo>
                  <a:pt x="282" y="57"/>
                </a:lnTo>
                <a:lnTo>
                  <a:pt x="256" y="57"/>
                </a:lnTo>
                <a:lnTo>
                  <a:pt x="222" y="50"/>
                </a:lnTo>
                <a:lnTo>
                  <a:pt x="195" y="50"/>
                </a:lnTo>
                <a:lnTo>
                  <a:pt x="168" y="22"/>
                </a:lnTo>
                <a:lnTo>
                  <a:pt x="141" y="7"/>
                </a:lnTo>
                <a:lnTo>
                  <a:pt x="114" y="14"/>
                </a:lnTo>
                <a:lnTo>
                  <a:pt x="81" y="22"/>
                </a:lnTo>
                <a:lnTo>
                  <a:pt x="54" y="36"/>
                </a:lnTo>
                <a:lnTo>
                  <a:pt x="27" y="36"/>
                </a:lnTo>
                <a:lnTo>
                  <a:pt x="0" y="50"/>
                </a:lnTo>
                <a:lnTo>
                  <a:pt x="13" y="43"/>
                </a:lnTo>
              </a:path>
            </a:pathLst>
          </a:custGeom>
          <a:solidFill>
            <a:srgbClr val="393939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44" name="Freeform 20"/>
          <p:cNvSpPr>
            <a:spLocks/>
          </p:cNvSpPr>
          <p:nvPr/>
        </p:nvSpPr>
        <p:spPr bwMode="auto">
          <a:xfrm>
            <a:off x="4402138" y="6311900"/>
            <a:ext cx="2733675" cy="1285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721" y="0"/>
              </a:cxn>
              <a:cxn ang="0">
                <a:pos x="1721" y="0"/>
              </a:cxn>
              <a:cxn ang="0">
                <a:pos x="1640" y="22"/>
              </a:cxn>
              <a:cxn ang="0">
                <a:pos x="1613" y="7"/>
              </a:cxn>
              <a:cxn ang="0">
                <a:pos x="1587" y="0"/>
              </a:cxn>
              <a:cxn ang="0">
                <a:pos x="1560" y="15"/>
              </a:cxn>
              <a:cxn ang="0">
                <a:pos x="1533" y="44"/>
              </a:cxn>
              <a:cxn ang="0">
                <a:pos x="1506" y="58"/>
              </a:cxn>
              <a:cxn ang="0">
                <a:pos x="1479" y="73"/>
              </a:cxn>
              <a:cxn ang="0">
                <a:pos x="1418" y="80"/>
              </a:cxn>
              <a:cxn ang="0">
                <a:pos x="1351" y="80"/>
              </a:cxn>
              <a:cxn ang="0">
                <a:pos x="1311" y="73"/>
              </a:cxn>
              <a:cxn ang="0">
                <a:pos x="1284" y="65"/>
              </a:cxn>
              <a:cxn ang="0">
                <a:pos x="1250" y="73"/>
              </a:cxn>
              <a:cxn ang="0">
                <a:pos x="1224" y="73"/>
              </a:cxn>
              <a:cxn ang="0">
                <a:pos x="1170" y="73"/>
              </a:cxn>
              <a:cxn ang="0">
                <a:pos x="1123" y="65"/>
              </a:cxn>
              <a:cxn ang="0">
                <a:pos x="1096" y="65"/>
              </a:cxn>
              <a:cxn ang="0">
                <a:pos x="1055" y="58"/>
              </a:cxn>
              <a:cxn ang="0">
                <a:pos x="1029" y="58"/>
              </a:cxn>
              <a:cxn ang="0">
                <a:pos x="1002" y="36"/>
              </a:cxn>
              <a:cxn ang="0">
                <a:pos x="968" y="15"/>
              </a:cxn>
              <a:cxn ang="0">
                <a:pos x="934" y="15"/>
              </a:cxn>
              <a:cxn ang="0">
                <a:pos x="908" y="15"/>
              </a:cxn>
              <a:cxn ang="0">
                <a:pos x="881" y="15"/>
              </a:cxn>
              <a:cxn ang="0">
                <a:pos x="847" y="29"/>
              </a:cxn>
              <a:cxn ang="0">
                <a:pos x="787" y="44"/>
              </a:cxn>
              <a:cxn ang="0">
                <a:pos x="753" y="51"/>
              </a:cxn>
              <a:cxn ang="0">
                <a:pos x="726" y="51"/>
              </a:cxn>
              <a:cxn ang="0">
                <a:pos x="686" y="44"/>
              </a:cxn>
              <a:cxn ang="0">
                <a:pos x="659" y="29"/>
              </a:cxn>
              <a:cxn ang="0">
                <a:pos x="632" y="22"/>
              </a:cxn>
              <a:cxn ang="0">
                <a:pos x="598" y="22"/>
              </a:cxn>
              <a:cxn ang="0">
                <a:pos x="565" y="22"/>
              </a:cxn>
              <a:cxn ang="0">
                <a:pos x="531" y="29"/>
              </a:cxn>
              <a:cxn ang="0">
                <a:pos x="477" y="29"/>
              </a:cxn>
              <a:cxn ang="0">
                <a:pos x="437" y="36"/>
              </a:cxn>
              <a:cxn ang="0">
                <a:pos x="403" y="44"/>
              </a:cxn>
              <a:cxn ang="0">
                <a:pos x="376" y="44"/>
              </a:cxn>
              <a:cxn ang="0">
                <a:pos x="343" y="44"/>
              </a:cxn>
              <a:cxn ang="0">
                <a:pos x="282" y="44"/>
              </a:cxn>
              <a:cxn ang="0">
                <a:pos x="229" y="29"/>
              </a:cxn>
              <a:cxn ang="0">
                <a:pos x="195" y="22"/>
              </a:cxn>
              <a:cxn ang="0">
                <a:pos x="168" y="22"/>
              </a:cxn>
              <a:cxn ang="0">
                <a:pos x="141" y="15"/>
              </a:cxn>
              <a:cxn ang="0">
                <a:pos x="114" y="7"/>
              </a:cxn>
              <a:cxn ang="0">
                <a:pos x="87" y="7"/>
              </a:cxn>
              <a:cxn ang="0">
                <a:pos x="61" y="15"/>
              </a:cxn>
              <a:cxn ang="0">
                <a:pos x="34" y="22"/>
              </a:cxn>
              <a:cxn ang="0">
                <a:pos x="7" y="36"/>
              </a:cxn>
            </a:cxnLst>
            <a:rect l="0" t="0" r="r" b="b"/>
            <a:pathLst>
              <a:path w="1722" h="81">
                <a:moveTo>
                  <a:pt x="0" y="0"/>
                </a:moveTo>
                <a:lnTo>
                  <a:pt x="1721" y="0"/>
                </a:lnTo>
                <a:lnTo>
                  <a:pt x="1721" y="0"/>
                </a:lnTo>
                <a:lnTo>
                  <a:pt x="1640" y="22"/>
                </a:lnTo>
                <a:lnTo>
                  <a:pt x="1613" y="7"/>
                </a:lnTo>
                <a:lnTo>
                  <a:pt x="1587" y="0"/>
                </a:lnTo>
                <a:lnTo>
                  <a:pt x="1560" y="15"/>
                </a:lnTo>
                <a:lnTo>
                  <a:pt x="1533" y="44"/>
                </a:lnTo>
                <a:lnTo>
                  <a:pt x="1506" y="58"/>
                </a:lnTo>
                <a:lnTo>
                  <a:pt x="1479" y="73"/>
                </a:lnTo>
                <a:lnTo>
                  <a:pt x="1418" y="80"/>
                </a:lnTo>
                <a:lnTo>
                  <a:pt x="1351" y="80"/>
                </a:lnTo>
                <a:lnTo>
                  <a:pt x="1311" y="73"/>
                </a:lnTo>
                <a:lnTo>
                  <a:pt x="1284" y="65"/>
                </a:lnTo>
                <a:lnTo>
                  <a:pt x="1250" y="73"/>
                </a:lnTo>
                <a:lnTo>
                  <a:pt x="1224" y="73"/>
                </a:lnTo>
                <a:lnTo>
                  <a:pt x="1170" y="73"/>
                </a:lnTo>
                <a:lnTo>
                  <a:pt x="1123" y="65"/>
                </a:lnTo>
                <a:lnTo>
                  <a:pt x="1096" y="65"/>
                </a:lnTo>
                <a:lnTo>
                  <a:pt x="1055" y="58"/>
                </a:lnTo>
                <a:lnTo>
                  <a:pt x="1029" y="58"/>
                </a:lnTo>
                <a:lnTo>
                  <a:pt x="1002" y="36"/>
                </a:lnTo>
                <a:lnTo>
                  <a:pt x="968" y="15"/>
                </a:lnTo>
                <a:lnTo>
                  <a:pt x="934" y="15"/>
                </a:lnTo>
                <a:lnTo>
                  <a:pt x="908" y="15"/>
                </a:lnTo>
                <a:lnTo>
                  <a:pt x="881" y="15"/>
                </a:lnTo>
                <a:lnTo>
                  <a:pt x="847" y="29"/>
                </a:lnTo>
                <a:lnTo>
                  <a:pt x="787" y="44"/>
                </a:lnTo>
                <a:lnTo>
                  <a:pt x="753" y="51"/>
                </a:lnTo>
                <a:lnTo>
                  <a:pt x="726" y="51"/>
                </a:lnTo>
                <a:lnTo>
                  <a:pt x="686" y="44"/>
                </a:lnTo>
                <a:lnTo>
                  <a:pt x="659" y="29"/>
                </a:lnTo>
                <a:lnTo>
                  <a:pt x="632" y="22"/>
                </a:lnTo>
                <a:lnTo>
                  <a:pt x="598" y="22"/>
                </a:lnTo>
                <a:lnTo>
                  <a:pt x="565" y="22"/>
                </a:lnTo>
                <a:lnTo>
                  <a:pt x="531" y="29"/>
                </a:lnTo>
                <a:lnTo>
                  <a:pt x="477" y="29"/>
                </a:lnTo>
                <a:lnTo>
                  <a:pt x="437" y="36"/>
                </a:lnTo>
                <a:lnTo>
                  <a:pt x="403" y="44"/>
                </a:lnTo>
                <a:lnTo>
                  <a:pt x="376" y="44"/>
                </a:lnTo>
                <a:lnTo>
                  <a:pt x="343" y="44"/>
                </a:lnTo>
                <a:lnTo>
                  <a:pt x="282" y="44"/>
                </a:lnTo>
                <a:lnTo>
                  <a:pt x="229" y="29"/>
                </a:lnTo>
                <a:lnTo>
                  <a:pt x="195" y="22"/>
                </a:lnTo>
                <a:lnTo>
                  <a:pt x="168" y="22"/>
                </a:lnTo>
                <a:lnTo>
                  <a:pt x="141" y="15"/>
                </a:lnTo>
                <a:lnTo>
                  <a:pt x="114" y="7"/>
                </a:lnTo>
                <a:lnTo>
                  <a:pt x="87" y="7"/>
                </a:lnTo>
                <a:lnTo>
                  <a:pt x="61" y="15"/>
                </a:lnTo>
                <a:lnTo>
                  <a:pt x="34" y="22"/>
                </a:lnTo>
                <a:lnTo>
                  <a:pt x="7" y="36"/>
                </a:lnTo>
              </a:path>
            </a:pathLst>
          </a:custGeom>
          <a:solidFill>
            <a:srgbClr val="313131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46" name="Freeform 22"/>
          <p:cNvSpPr>
            <a:spLocks/>
          </p:cNvSpPr>
          <p:nvPr/>
        </p:nvSpPr>
        <p:spPr bwMode="auto">
          <a:xfrm>
            <a:off x="390525" y="323850"/>
            <a:ext cx="169863" cy="338931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06" y="116"/>
              </a:cxn>
              <a:cxn ang="0">
                <a:pos x="106" y="987"/>
              </a:cxn>
              <a:cxn ang="0">
                <a:pos x="53" y="1045"/>
              </a:cxn>
              <a:cxn ang="0">
                <a:pos x="53" y="1161"/>
              </a:cxn>
              <a:cxn ang="0">
                <a:pos x="66" y="1219"/>
              </a:cxn>
              <a:cxn ang="0">
                <a:pos x="40" y="1277"/>
              </a:cxn>
              <a:cxn ang="0">
                <a:pos x="40" y="1336"/>
              </a:cxn>
              <a:cxn ang="0">
                <a:pos x="27" y="1394"/>
              </a:cxn>
              <a:cxn ang="0">
                <a:pos x="40" y="1452"/>
              </a:cxn>
              <a:cxn ang="0">
                <a:pos x="53" y="1510"/>
              </a:cxn>
              <a:cxn ang="0">
                <a:pos x="53" y="1568"/>
              </a:cxn>
              <a:cxn ang="0">
                <a:pos x="66" y="1626"/>
              </a:cxn>
              <a:cxn ang="0">
                <a:pos x="40" y="1684"/>
              </a:cxn>
              <a:cxn ang="0">
                <a:pos x="27" y="1742"/>
              </a:cxn>
              <a:cxn ang="0">
                <a:pos x="27" y="1800"/>
              </a:cxn>
              <a:cxn ang="0">
                <a:pos x="40" y="1873"/>
              </a:cxn>
              <a:cxn ang="0">
                <a:pos x="40" y="1945"/>
              </a:cxn>
              <a:cxn ang="0">
                <a:pos x="27" y="2018"/>
              </a:cxn>
              <a:cxn ang="0">
                <a:pos x="40" y="2076"/>
              </a:cxn>
              <a:cxn ang="0">
                <a:pos x="53" y="2134"/>
              </a:cxn>
              <a:cxn ang="0">
                <a:pos x="13" y="2061"/>
              </a:cxn>
              <a:cxn ang="0">
                <a:pos x="13" y="1974"/>
              </a:cxn>
              <a:cxn ang="0">
                <a:pos x="13" y="1916"/>
              </a:cxn>
              <a:cxn ang="0">
                <a:pos x="27" y="1858"/>
              </a:cxn>
              <a:cxn ang="0">
                <a:pos x="40" y="1800"/>
              </a:cxn>
              <a:cxn ang="0">
                <a:pos x="40" y="1684"/>
              </a:cxn>
              <a:cxn ang="0">
                <a:pos x="40" y="1597"/>
              </a:cxn>
              <a:cxn ang="0">
                <a:pos x="40" y="1539"/>
              </a:cxn>
              <a:cxn ang="0">
                <a:pos x="40" y="1481"/>
              </a:cxn>
              <a:cxn ang="0">
                <a:pos x="53" y="1423"/>
              </a:cxn>
              <a:cxn ang="0">
                <a:pos x="53" y="1350"/>
              </a:cxn>
              <a:cxn ang="0">
                <a:pos x="53" y="1292"/>
              </a:cxn>
              <a:cxn ang="0">
                <a:pos x="40" y="1234"/>
              </a:cxn>
              <a:cxn ang="0">
                <a:pos x="40" y="1176"/>
              </a:cxn>
              <a:cxn ang="0">
                <a:pos x="53" y="1118"/>
              </a:cxn>
              <a:cxn ang="0">
                <a:pos x="66" y="1060"/>
              </a:cxn>
              <a:cxn ang="0">
                <a:pos x="66" y="987"/>
              </a:cxn>
              <a:cxn ang="0">
                <a:pos x="66" y="929"/>
              </a:cxn>
              <a:cxn ang="0">
                <a:pos x="66" y="871"/>
              </a:cxn>
              <a:cxn ang="0">
                <a:pos x="66" y="798"/>
              </a:cxn>
              <a:cxn ang="0">
                <a:pos x="66" y="726"/>
              </a:cxn>
              <a:cxn ang="0">
                <a:pos x="66" y="668"/>
              </a:cxn>
              <a:cxn ang="0">
                <a:pos x="66" y="552"/>
              </a:cxn>
              <a:cxn ang="0">
                <a:pos x="53" y="494"/>
              </a:cxn>
              <a:cxn ang="0">
                <a:pos x="53" y="436"/>
              </a:cxn>
              <a:cxn ang="0">
                <a:pos x="53" y="377"/>
              </a:cxn>
              <a:cxn ang="0">
                <a:pos x="53" y="319"/>
              </a:cxn>
              <a:cxn ang="0">
                <a:pos x="53" y="261"/>
              </a:cxn>
              <a:cxn ang="0">
                <a:pos x="53" y="203"/>
              </a:cxn>
              <a:cxn ang="0">
                <a:pos x="53" y="145"/>
              </a:cxn>
              <a:cxn ang="0">
                <a:pos x="27" y="87"/>
              </a:cxn>
              <a:cxn ang="0">
                <a:pos x="0" y="0"/>
              </a:cxn>
            </a:cxnLst>
            <a:rect l="0" t="0" r="r" b="b"/>
            <a:pathLst>
              <a:path w="107" h="2135">
                <a:moveTo>
                  <a:pt x="0" y="0"/>
                </a:moveTo>
                <a:lnTo>
                  <a:pt x="106" y="116"/>
                </a:lnTo>
                <a:lnTo>
                  <a:pt x="106" y="987"/>
                </a:lnTo>
                <a:lnTo>
                  <a:pt x="53" y="1045"/>
                </a:lnTo>
                <a:lnTo>
                  <a:pt x="53" y="1161"/>
                </a:lnTo>
                <a:lnTo>
                  <a:pt x="66" y="1219"/>
                </a:lnTo>
                <a:lnTo>
                  <a:pt x="40" y="1277"/>
                </a:lnTo>
                <a:lnTo>
                  <a:pt x="40" y="1336"/>
                </a:lnTo>
                <a:lnTo>
                  <a:pt x="27" y="1394"/>
                </a:lnTo>
                <a:lnTo>
                  <a:pt x="40" y="1452"/>
                </a:lnTo>
                <a:lnTo>
                  <a:pt x="53" y="1510"/>
                </a:lnTo>
                <a:lnTo>
                  <a:pt x="53" y="1568"/>
                </a:lnTo>
                <a:lnTo>
                  <a:pt x="66" y="1626"/>
                </a:lnTo>
                <a:lnTo>
                  <a:pt x="40" y="1684"/>
                </a:lnTo>
                <a:lnTo>
                  <a:pt x="27" y="1742"/>
                </a:lnTo>
                <a:lnTo>
                  <a:pt x="27" y="1800"/>
                </a:lnTo>
                <a:lnTo>
                  <a:pt x="40" y="1873"/>
                </a:lnTo>
                <a:lnTo>
                  <a:pt x="40" y="1945"/>
                </a:lnTo>
                <a:lnTo>
                  <a:pt x="27" y="2018"/>
                </a:lnTo>
                <a:lnTo>
                  <a:pt x="40" y="2076"/>
                </a:lnTo>
                <a:lnTo>
                  <a:pt x="53" y="2134"/>
                </a:lnTo>
                <a:lnTo>
                  <a:pt x="13" y="2061"/>
                </a:lnTo>
                <a:lnTo>
                  <a:pt x="13" y="1974"/>
                </a:lnTo>
                <a:lnTo>
                  <a:pt x="13" y="1916"/>
                </a:lnTo>
                <a:lnTo>
                  <a:pt x="27" y="1858"/>
                </a:lnTo>
                <a:lnTo>
                  <a:pt x="40" y="1800"/>
                </a:lnTo>
                <a:lnTo>
                  <a:pt x="40" y="1684"/>
                </a:lnTo>
                <a:lnTo>
                  <a:pt x="40" y="1597"/>
                </a:lnTo>
                <a:lnTo>
                  <a:pt x="40" y="1539"/>
                </a:lnTo>
                <a:lnTo>
                  <a:pt x="40" y="1481"/>
                </a:lnTo>
                <a:lnTo>
                  <a:pt x="53" y="1423"/>
                </a:lnTo>
                <a:lnTo>
                  <a:pt x="53" y="1350"/>
                </a:lnTo>
                <a:lnTo>
                  <a:pt x="53" y="1292"/>
                </a:lnTo>
                <a:lnTo>
                  <a:pt x="40" y="1234"/>
                </a:lnTo>
                <a:lnTo>
                  <a:pt x="40" y="1176"/>
                </a:lnTo>
                <a:lnTo>
                  <a:pt x="53" y="1118"/>
                </a:lnTo>
                <a:lnTo>
                  <a:pt x="66" y="1060"/>
                </a:lnTo>
                <a:lnTo>
                  <a:pt x="66" y="987"/>
                </a:lnTo>
                <a:lnTo>
                  <a:pt x="66" y="929"/>
                </a:lnTo>
                <a:lnTo>
                  <a:pt x="66" y="871"/>
                </a:lnTo>
                <a:lnTo>
                  <a:pt x="66" y="798"/>
                </a:lnTo>
                <a:lnTo>
                  <a:pt x="66" y="726"/>
                </a:lnTo>
                <a:lnTo>
                  <a:pt x="66" y="668"/>
                </a:lnTo>
                <a:lnTo>
                  <a:pt x="66" y="552"/>
                </a:lnTo>
                <a:lnTo>
                  <a:pt x="53" y="494"/>
                </a:lnTo>
                <a:lnTo>
                  <a:pt x="53" y="436"/>
                </a:lnTo>
                <a:lnTo>
                  <a:pt x="53" y="377"/>
                </a:lnTo>
                <a:lnTo>
                  <a:pt x="53" y="319"/>
                </a:lnTo>
                <a:lnTo>
                  <a:pt x="53" y="261"/>
                </a:lnTo>
                <a:lnTo>
                  <a:pt x="53" y="203"/>
                </a:lnTo>
                <a:lnTo>
                  <a:pt x="53" y="145"/>
                </a:lnTo>
                <a:lnTo>
                  <a:pt x="27" y="87"/>
                </a:lnTo>
                <a:lnTo>
                  <a:pt x="0" y="0"/>
                </a:lnTo>
              </a:path>
            </a:pathLst>
          </a:custGeom>
          <a:solidFill>
            <a:srgbClr val="9A9A9A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47" name="Freeform 23"/>
          <p:cNvSpPr>
            <a:spLocks/>
          </p:cNvSpPr>
          <p:nvPr/>
        </p:nvSpPr>
        <p:spPr bwMode="auto">
          <a:xfrm>
            <a:off x="412750" y="693738"/>
            <a:ext cx="147638" cy="2697162"/>
          </a:xfrm>
          <a:custGeom>
            <a:avLst/>
            <a:gdLst/>
            <a:ahLst/>
            <a:cxnLst>
              <a:cxn ang="0">
                <a:pos x="92" y="0"/>
              </a:cxn>
              <a:cxn ang="0">
                <a:pos x="79" y="73"/>
              </a:cxn>
              <a:cxn ang="0">
                <a:pos x="79" y="131"/>
              </a:cxn>
              <a:cxn ang="0">
                <a:pos x="66" y="189"/>
              </a:cxn>
              <a:cxn ang="0">
                <a:pos x="26" y="247"/>
              </a:cxn>
              <a:cxn ang="0">
                <a:pos x="26" y="305"/>
              </a:cxn>
              <a:cxn ang="0">
                <a:pos x="26" y="363"/>
              </a:cxn>
              <a:cxn ang="0">
                <a:pos x="39" y="421"/>
              </a:cxn>
              <a:cxn ang="0">
                <a:pos x="53" y="479"/>
              </a:cxn>
              <a:cxn ang="0">
                <a:pos x="53" y="537"/>
              </a:cxn>
              <a:cxn ang="0">
                <a:pos x="39" y="610"/>
              </a:cxn>
              <a:cxn ang="0">
                <a:pos x="39" y="668"/>
              </a:cxn>
              <a:cxn ang="0">
                <a:pos x="39" y="726"/>
              </a:cxn>
              <a:cxn ang="0">
                <a:pos x="39" y="784"/>
              </a:cxn>
              <a:cxn ang="0">
                <a:pos x="13" y="856"/>
              </a:cxn>
              <a:cxn ang="0">
                <a:pos x="0" y="914"/>
              </a:cxn>
              <a:cxn ang="0">
                <a:pos x="0" y="972"/>
              </a:cxn>
              <a:cxn ang="0">
                <a:pos x="26" y="1030"/>
              </a:cxn>
              <a:cxn ang="0">
                <a:pos x="26" y="1103"/>
              </a:cxn>
              <a:cxn ang="0">
                <a:pos x="13" y="1176"/>
              </a:cxn>
              <a:cxn ang="0">
                <a:pos x="13" y="1234"/>
              </a:cxn>
              <a:cxn ang="0">
                <a:pos x="13" y="1292"/>
              </a:cxn>
              <a:cxn ang="0">
                <a:pos x="13" y="1350"/>
              </a:cxn>
              <a:cxn ang="0">
                <a:pos x="0" y="1408"/>
              </a:cxn>
              <a:cxn ang="0">
                <a:pos x="0" y="1466"/>
              </a:cxn>
              <a:cxn ang="0">
                <a:pos x="13" y="1524"/>
              </a:cxn>
              <a:cxn ang="0">
                <a:pos x="53" y="1582"/>
              </a:cxn>
              <a:cxn ang="0">
                <a:pos x="53" y="1640"/>
              </a:cxn>
              <a:cxn ang="0">
                <a:pos x="26" y="1698"/>
              </a:cxn>
              <a:cxn ang="0">
                <a:pos x="53" y="1640"/>
              </a:cxn>
              <a:cxn ang="0">
                <a:pos x="39" y="1567"/>
              </a:cxn>
              <a:cxn ang="0">
                <a:pos x="26" y="1509"/>
              </a:cxn>
              <a:cxn ang="0">
                <a:pos x="26" y="1437"/>
              </a:cxn>
              <a:cxn ang="0">
                <a:pos x="26" y="1379"/>
              </a:cxn>
              <a:cxn ang="0">
                <a:pos x="26" y="1321"/>
              </a:cxn>
              <a:cxn ang="0">
                <a:pos x="26" y="1263"/>
              </a:cxn>
              <a:cxn ang="0">
                <a:pos x="26" y="1205"/>
              </a:cxn>
              <a:cxn ang="0">
                <a:pos x="53" y="1147"/>
              </a:cxn>
              <a:cxn ang="0">
                <a:pos x="66" y="1088"/>
              </a:cxn>
              <a:cxn ang="0">
                <a:pos x="39" y="1030"/>
              </a:cxn>
              <a:cxn ang="0">
                <a:pos x="13" y="972"/>
              </a:cxn>
              <a:cxn ang="0">
                <a:pos x="13" y="914"/>
              </a:cxn>
              <a:cxn ang="0">
                <a:pos x="26" y="856"/>
              </a:cxn>
              <a:cxn ang="0">
                <a:pos x="39" y="798"/>
              </a:cxn>
              <a:cxn ang="0">
                <a:pos x="39" y="740"/>
              </a:cxn>
              <a:cxn ang="0">
                <a:pos x="53" y="682"/>
              </a:cxn>
              <a:cxn ang="0">
                <a:pos x="66" y="624"/>
              </a:cxn>
              <a:cxn ang="0">
                <a:pos x="66" y="566"/>
              </a:cxn>
              <a:cxn ang="0">
                <a:pos x="53" y="508"/>
              </a:cxn>
              <a:cxn ang="0">
                <a:pos x="39" y="450"/>
              </a:cxn>
              <a:cxn ang="0">
                <a:pos x="26" y="392"/>
              </a:cxn>
              <a:cxn ang="0">
                <a:pos x="26" y="334"/>
              </a:cxn>
              <a:cxn ang="0">
                <a:pos x="26" y="276"/>
              </a:cxn>
              <a:cxn ang="0">
                <a:pos x="66" y="218"/>
              </a:cxn>
              <a:cxn ang="0">
                <a:pos x="66" y="160"/>
              </a:cxn>
              <a:cxn ang="0">
                <a:pos x="66" y="102"/>
              </a:cxn>
            </a:cxnLst>
            <a:rect l="0" t="0" r="r" b="b"/>
            <a:pathLst>
              <a:path w="93" h="1699">
                <a:moveTo>
                  <a:pt x="92" y="0"/>
                </a:moveTo>
                <a:lnTo>
                  <a:pt x="79" y="73"/>
                </a:lnTo>
                <a:lnTo>
                  <a:pt x="79" y="131"/>
                </a:lnTo>
                <a:lnTo>
                  <a:pt x="66" y="189"/>
                </a:lnTo>
                <a:lnTo>
                  <a:pt x="26" y="247"/>
                </a:lnTo>
                <a:lnTo>
                  <a:pt x="26" y="305"/>
                </a:lnTo>
                <a:lnTo>
                  <a:pt x="26" y="363"/>
                </a:lnTo>
                <a:lnTo>
                  <a:pt x="39" y="421"/>
                </a:lnTo>
                <a:lnTo>
                  <a:pt x="53" y="479"/>
                </a:lnTo>
                <a:lnTo>
                  <a:pt x="53" y="537"/>
                </a:lnTo>
                <a:lnTo>
                  <a:pt x="39" y="610"/>
                </a:lnTo>
                <a:lnTo>
                  <a:pt x="39" y="668"/>
                </a:lnTo>
                <a:lnTo>
                  <a:pt x="39" y="726"/>
                </a:lnTo>
                <a:lnTo>
                  <a:pt x="39" y="784"/>
                </a:lnTo>
                <a:lnTo>
                  <a:pt x="13" y="856"/>
                </a:lnTo>
                <a:lnTo>
                  <a:pt x="0" y="914"/>
                </a:lnTo>
                <a:lnTo>
                  <a:pt x="0" y="972"/>
                </a:lnTo>
                <a:lnTo>
                  <a:pt x="26" y="1030"/>
                </a:lnTo>
                <a:lnTo>
                  <a:pt x="26" y="1103"/>
                </a:lnTo>
                <a:lnTo>
                  <a:pt x="13" y="1176"/>
                </a:lnTo>
                <a:lnTo>
                  <a:pt x="13" y="1234"/>
                </a:lnTo>
                <a:lnTo>
                  <a:pt x="13" y="1292"/>
                </a:lnTo>
                <a:lnTo>
                  <a:pt x="13" y="1350"/>
                </a:lnTo>
                <a:lnTo>
                  <a:pt x="0" y="1408"/>
                </a:lnTo>
                <a:lnTo>
                  <a:pt x="0" y="1466"/>
                </a:lnTo>
                <a:lnTo>
                  <a:pt x="13" y="1524"/>
                </a:lnTo>
                <a:lnTo>
                  <a:pt x="53" y="1582"/>
                </a:lnTo>
                <a:lnTo>
                  <a:pt x="53" y="1640"/>
                </a:lnTo>
                <a:lnTo>
                  <a:pt x="26" y="1698"/>
                </a:lnTo>
                <a:lnTo>
                  <a:pt x="53" y="1640"/>
                </a:lnTo>
                <a:lnTo>
                  <a:pt x="39" y="1567"/>
                </a:lnTo>
                <a:lnTo>
                  <a:pt x="26" y="1509"/>
                </a:lnTo>
                <a:lnTo>
                  <a:pt x="26" y="1437"/>
                </a:lnTo>
                <a:lnTo>
                  <a:pt x="26" y="1379"/>
                </a:lnTo>
                <a:lnTo>
                  <a:pt x="26" y="1321"/>
                </a:lnTo>
                <a:lnTo>
                  <a:pt x="26" y="1263"/>
                </a:lnTo>
                <a:lnTo>
                  <a:pt x="26" y="1205"/>
                </a:lnTo>
                <a:lnTo>
                  <a:pt x="53" y="1147"/>
                </a:lnTo>
                <a:lnTo>
                  <a:pt x="66" y="1088"/>
                </a:lnTo>
                <a:lnTo>
                  <a:pt x="39" y="1030"/>
                </a:lnTo>
                <a:lnTo>
                  <a:pt x="13" y="972"/>
                </a:lnTo>
                <a:lnTo>
                  <a:pt x="13" y="914"/>
                </a:lnTo>
                <a:lnTo>
                  <a:pt x="26" y="856"/>
                </a:lnTo>
                <a:lnTo>
                  <a:pt x="39" y="798"/>
                </a:lnTo>
                <a:lnTo>
                  <a:pt x="39" y="740"/>
                </a:lnTo>
                <a:lnTo>
                  <a:pt x="53" y="682"/>
                </a:lnTo>
                <a:lnTo>
                  <a:pt x="66" y="624"/>
                </a:lnTo>
                <a:lnTo>
                  <a:pt x="66" y="566"/>
                </a:lnTo>
                <a:lnTo>
                  <a:pt x="53" y="508"/>
                </a:lnTo>
                <a:lnTo>
                  <a:pt x="39" y="450"/>
                </a:lnTo>
                <a:lnTo>
                  <a:pt x="26" y="392"/>
                </a:lnTo>
                <a:lnTo>
                  <a:pt x="26" y="334"/>
                </a:lnTo>
                <a:lnTo>
                  <a:pt x="26" y="276"/>
                </a:lnTo>
                <a:lnTo>
                  <a:pt x="66" y="218"/>
                </a:lnTo>
                <a:lnTo>
                  <a:pt x="66" y="160"/>
                </a:lnTo>
                <a:lnTo>
                  <a:pt x="66" y="102"/>
                </a:lnTo>
              </a:path>
            </a:pathLst>
          </a:custGeom>
          <a:solidFill>
            <a:srgbClr val="494949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0" y="0"/>
            <a:ext cx="1978025" cy="1955800"/>
            <a:chOff x="0" y="0"/>
            <a:chExt cx="1246" cy="1232"/>
          </a:xfrm>
        </p:grpSpPr>
        <p:sp>
          <p:nvSpPr>
            <p:cNvPr id="1051" name="Rectangle 27"/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1052" name="Rectangle 28"/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1053" name="Rectangle 29"/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</p:grpSp>
      <p:sp>
        <p:nvSpPr>
          <p:cNvPr id="1060" name="Rectangle 36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61" name="Rectangle 37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" name="Text Box 50"/>
          <p:cNvSpPr txBox="1">
            <a:spLocks noChangeArrowheads="1"/>
          </p:cNvSpPr>
          <p:nvPr userDrawn="1"/>
        </p:nvSpPr>
        <p:spPr bwMode="auto">
          <a:xfrm>
            <a:off x="263525" y="6542088"/>
            <a:ext cx="10334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000" b="1" i="0">
                <a:solidFill>
                  <a:srgbClr val="FFFFFF"/>
                </a:solidFill>
                <a:latin typeface="Arial" charset="0"/>
              </a:rPr>
              <a:t>© 2006 TBBMI</a:t>
            </a:r>
          </a:p>
        </p:txBody>
      </p:sp>
      <p:sp>
        <p:nvSpPr>
          <p:cNvPr id="1075" name="Rectangle 51"/>
          <p:cNvSpPr>
            <a:spLocks noChangeArrowheads="1"/>
          </p:cNvSpPr>
          <p:nvPr userDrawn="1"/>
        </p:nvSpPr>
        <p:spPr bwMode="auto">
          <a:xfrm>
            <a:off x="7618413" y="6529388"/>
            <a:ext cx="658812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9.7.02.</a:t>
            </a:r>
          </a:p>
        </p:txBody>
      </p:sp>
      <p:sp>
        <p:nvSpPr>
          <p:cNvPr id="1081" name="Rectangle 57"/>
          <p:cNvSpPr>
            <a:spLocks noChangeArrowheads="1"/>
          </p:cNvSpPr>
          <p:nvPr userDrawn="1"/>
        </p:nvSpPr>
        <p:spPr bwMode="auto">
          <a:xfrm>
            <a:off x="1562100" y="812800"/>
            <a:ext cx="6934200" cy="5372100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100000">
                <a:srgbClr val="000099">
                  <a:gamma/>
                  <a:shade val="23922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66" name="Rectangle 42"/>
          <p:cNvSpPr>
            <a:spLocks noChangeArrowheads="1"/>
          </p:cNvSpPr>
          <p:nvPr/>
        </p:nvSpPr>
        <p:spPr bwMode="auto">
          <a:xfrm>
            <a:off x="19338" y="103296"/>
            <a:ext cx="2825750" cy="7053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 dirty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KABAMV</a:t>
            </a:r>
            <a:r>
              <a:rPr lang="en-US" sz="2000" b="1" i="0" baseline="0" dirty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KAPUIHMEI</a:t>
            </a:r>
            <a:endParaRPr lang="en-US" sz="2000" b="1" i="0" dirty="0">
              <a:solidFill>
                <a:schemeClr val="tx2"/>
              </a:solidFill>
              <a:latin typeface="Times" charset="0"/>
              <a:ea typeface="+mn-ea"/>
              <a:cs typeface="+mn-cs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91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2" r:id="rId12"/>
  </p:sldLayoutIdLst>
  <p:transition spd="med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0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0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0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0" charset="0"/>
          <a:ea typeface="ＭＳ Ｐゴシック" charset="-128"/>
          <a:cs typeface="ＭＳ Ｐゴシック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0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0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0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2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25.emf"/><Relationship Id="rId5" Type="http://schemas.openxmlformats.org/officeDocument/2006/relationships/image" Target="../media/image24.jpeg"/><Relationship Id="rId4" Type="http://schemas.openxmlformats.org/officeDocument/2006/relationships/image" Target="../media/image23.emf"/><Relationship Id="rId9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emf"/><Relationship Id="rId3" Type="http://schemas.openxmlformats.org/officeDocument/2006/relationships/image" Target="../media/image40.emf"/><Relationship Id="rId7" Type="http://schemas.openxmlformats.org/officeDocument/2006/relationships/image" Target="../media/image44.emf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emf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BACKGR~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287"/>
            <a:ext cx="9144000" cy="689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04800" y="-775344"/>
            <a:ext cx="7772400" cy="838200"/>
          </a:xfrm>
          <a:noFill/>
        </p:spPr>
        <p:txBody>
          <a:bodyPr/>
          <a:lstStyle/>
          <a:p>
            <a:pPr algn="l" eaLnBrk="1" hangingPunct="1"/>
            <a:r>
              <a:rPr lang="en-US" dirty="0" err="1">
                <a:solidFill>
                  <a:srgbClr val="FFFF00"/>
                </a:solidFill>
              </a:rPr>
              <a:t>Rongmei</a:t>
            </a:r>
            <a:endParaRPr lang="en-US" dirty="0">
              <a:solidFill>
                <a:srgbClr val="FFFF00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6200" y="5435600"/>
            <a:ext cx="8596313" cy="1346200"/>
            <a:chOff x="48" y="3424"/>
            <a:chExt cx="5415" cy="848"/>
          </a:xfrm>
        </p:grpSpPr>
        <p:sp>
          <p:nvSpPr>
            <p:cNvPr id="112645" name="Text Box 5"/>
            <p:cNvSpPr txBox="1">
              <a:spLocks noChangeArrowheads="1"/>
            </p:cNvSpPr>
            <p:nvPr/>
          </p:nvSpPr>
          <p:spPr bwMode="auto">
            <a:xfrm>
              <a:off x="48" y="4099"/>
              <a:ext cx="1017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ko-KR" altLang="en-US" sz="1200" b="1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굴림" charset="-127"/>
                <a:cs typeface="굴림" charset="-127"/>
              </a:endParaRPr>
            </a:p>
          </p:txBody>
        </p:sp>
        <p:sp>
          <p:nvSpPr>
            <p:cNvPr id="112646" name="Text Box 6"/>
            <p:cNvSpPr txBox="1">
              <a:spLocks noChangeArrowheads="1"/>
            </p:cNvSpPr>
            <p:nvPr/>
          </p:nvSpPr>
          <p:spPr bwMode="auto">
            <a:xfrm>
              <a:off x="409" y="3424"/>
              <a:ext cx="5054" cy="44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altLang="ko-KR" sz="2000" b="1" i="1" dirty="0" err="1">
                  <a:solidFill>
                    <a:srgbClr val="FAFD00"/>
                  </a:solidFill>
                  <a:latin typeface="Times New Roman" pitchFamily="18" charset="0"/>
                  <a:ea typeface="Gulim" pitchFamily="34" charset="-127"/>
                </a:rPr>
                <a:t>Bibal</a:t>
              </a:r>
              <a:r>
                <a:rPr lang="en-US" altLang="ko-KR" sz="2000" b="1" i="1" dirty="0">
                  <a:solidFill>
                    <a:srgbClr val="FAFD00"/>
                  </a:solidFill>
                  <a:latin typeface="Times New Roman" pitchFamily="18" charset="0"/>
                  <a:ea typeface="Gulim" pitchFamily="34" charset="-127"/>
                </a:rPr>
                <a:t>…</a:t>
              </a:r>
              <a:r>
                <a:rPr lang="en-US" altLang="ko-KR" sz="2000" b="1" i="1" dirty="0" err="1">
                  <a:solidFill>
                    <a:srgbClr val="FAFD00"/>
                  </a:solidFill>
                  <a:latin typeface="Times New Roman" pitchFamily="18" charset="0"/>
                  <a:ea typeface="Gulim" pitchFamily="34" charset="-127"/>
                </a:rPr>
                <a:t>Kabiswmei</a:t>
              </a:r>
              <a:r>
                <a:rPr lang="en-US" altLang="ko-KR" sz="2000" b="1" i="1" dirty="0">
                  <a:solidFill>
                    <a:srgbClr val="FAFD00"/>
                  </a:solidFill>
                  <a:latin typeface="Times New Roman" pitchFamily="18" charset="0"/>
                  <a:ea typeface="Gulim" pitchFamily="34" charset="-127"/>
                </a:rPr>
                <a:t> </a:t>
              </a:r>
              <a:r>
                <a:rPr lang="en-US" altLang="ko-KR" sz="2000" b="1" i="1" dirty="0" err="1">
                  <a:solidFill>
                    <a:srgbClr val="FAFD00"/>
                  </a:solidFill>
                  <a:latin typeface="Times New Roman" pitchFamily="18" charset="0"/>
                  <a:ea typeface="Gulim" pitchFamily="34" charset="-127"/>
                </a:rPr>
                <a:t>Tanvduanv</a:t>
              </a:r>
              <a:r>
                <a:rPr lang="en-US" altLang="ko-KR" sz="2000" b="1" i="1" dirty="0">
                  <a:solidFill>
                    <a:srgbClr val="FAFD00"/>
                  </a:solidFill>
                  <a:latin typeface="Times New Roman" pitchFamily="18" charset="0"/>
                  <a:ea typeface="Gulim" pitchFamily="34" charset="-127"/>
                </a:rPr>
                <a:t> International Inc. Fort Worth, Texas </a:t>
              </a:r>
              <a:r>
                <a:rPr lang="en-US" altLang="ko-KR" sz="2000" b="1" i="1" dirty="0" err="1">
                  <a:solidFill>
                    <a:srgbClr val="FAFD00"/>
                  </a:solidFill>
                  <a:latin typeface="Times New Roman" pitchFamily="18" charset="0"/>
                  <a:ea typeface="Gulim" pitchFamily="34" charset="-127"/>
                </a:rPr>
                <a:t>tuang</a:t>
              </a:r>
              <a:r>
                <a:rPr lang="en-US" altLang="ko-KR" sz="2000" b="1" i="1" dirty="0">
                  <a:solidFill>
                    <a:srgbClr val="FAFD00"/>
                  </a:solidFill>
                  <a:latin typeface="Times New Roman" pitchFamily="18" charset="0"/>
                  <a:ea typeface="Gulim" pitchFamily="34" charset="-127"/>
                </a:rPr>
                <a:t> </a:t>
              </a:r>
              <a:r>
                <a:rPr lang="en-US" altLang="ko-KR" sz="2000" b="1" i="1" dirty="0" err="1">
                  <a:solidFill>
                    <a:srgbClr val="FAFD00"/>
                  </a:solidFill>
                  <a:latin typeface="Times New Roman" pitchFamily="18" charset="0"/>
                  <a:ea typeface="Gulim" pitchFamily="34" charset="-127"/>
                </a:rPr>
                <a:t>Lianvloumei</a:t>
              </a:r>
              <a:r>
                <a:rPr lang="en-US" altLang="ko-KR" sz="2000" b="1" i="1" dirty="0">
                  <a:solidFill>
                    <a:srgbClr val="FAFD00"/>
                  </a:solidFill>
                  <a:latin typeface="Times New Roman" pitchFamily="18" charset="0"/>
                  <a:ea typeface="Gulim" pitchFamily="34" charset="-127"/>
                </a:rPr>
                <a:t> </a:t>
              </a:r>
              <a:r>
                <a:rPr lang="en-US" altLang="ko-KR" sz="2000" b="1" i="1" dirty="0" err="1">
                  <a:solidFill>
                    <a:srgbClr val="FAFD00"/>
                  </a:solidFill>
                  <a:latin typeface="Times New Roman" pitchFamily="18" charset="0"/>
                  <a:ea typeface="Gulim" pitchFamily="34" charset="-127"/>
                </a:rPr>
                <a:t>Duanv</a:t>
              </a:r>
              <a:endParaRPr lang="en-US" altLang="ko-KR" sz="1800" b="1" dirty="0">
                <a:solidFill>
                  <a:srgbClr val="FAFD00"/>
                </a:solidFill>
                <a:latin typeface="Times New Roman" pitchFamily="18" charset="0"/>
                <a:ea typeface="Gulim" pitchFamily="34" charset="-127"/>
              </a:endParaRPr>
            </a:p>
          </p:txBody>
        </p:sp>
        <p:sp>
          <p:nvSpPr>
            <p:cNvPr id="112647" name="Text Box 7"/>
            <p:cNvSpPr txBox="1">
              <a:spLocks noChangeArrowheads="1"/>
            </p:cNvSpPr>
            <p:nvPr/>
          </p:nvSpPr>
          <p:spPr bwMode="auto">
            <a:xfrm>
              <a:off x="1957" y="3866"/>
              <a:ext cx="187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endParaRPr lang="en-US" altLang="ko-KR" sz="2000" dirty="0">
                <a:solidFill>
                  <a:srgbClr val="FFFB0C"/>
                </a:solidFill>
                <a:latin typeface="Helvetica" charset="0"/>
                <a:ea typeface="굴림" charset="-127"/>
                <a:cs typeface="굴림" charset="-127"/>
              </a:endParaRPr>
            </a:p>
          </p:txBody>
        </p:sp>
      </p:grpSp>
      <p:sp>
        <p:nvSpPr>
          <p:cNvPr id="39941" name="Text Box 8"/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sz="900" b="1">
                <a:solidFill>
                  <a:srgbClr val="FFFFFF"/>
                </a:solidFill>
                <a:ea typeface="Gulim" pitchFamily="34" charset="-127"/>
              </a:rPr>
              <a:t>©2004 TBBMI</a:t>
            </a:r>
          </a:p>
        </p:txBody>
      </p:sp>
      <p:sp>
        <p:nvSpPr>
          <p:cNvPr id="39942" name="Rectangle 9"/>
          <p:cNvSpPr>
            <a:spLocks noChangeArrowheads="1"/>
          </p:cNvSpPr>
          <p:nvPr/>
        </p:nvSpPr>
        <p:spPr bwMode="auto">
          <a:xfrm>
            <a:off x="7596270" y="6526927"/>
            <a:ext cx="709449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sz="1000" b="1" dirty="0">
                <a:solidFill>
                  <a:srgbClr val="FFFFFF"/>
                </a:solidFill>
                <a:ea typeface="Gulim" pitchFamily="34" charset="-127"/>
              </a:rPr>
              <a:t>8.0.02.</a:t>
            </a:r>
          </a:p>
        </p:txBody>
      </p:sp>
      <p:sp>
        <p:nvSpPr>
          <p:cNvPr id="39943" name="Text Box 10"/>
          <p:cNvSpPr txBox="1">
            <a:spLocks noChangeArrowheads="1"/>
          </p:cNvSpPr>
          <p:nvPr/>
        </p:nvSpPr>
        <p:spPr bwMode="auto">
          <a:xfrm>
            <a:off x="8056398" y="6526927"/>
            <a:ext cx="386093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sz="1000" b="1" dirty="0">
                <a:solidFill>
                  <a:srgbClr val="FFFFFF"/>
                </a:solidFill>
                <a:ea typeface="Gulim" pitchFamily="34" charset="-127"/>
              </a:rPr>
              <a:t>01</a:t>
            </a:r>
          </a:p>
        </p:txBody>
      </p:sp>
      <p:sp>
        <p:nvSpPr>
          <p:cNvPr id="82951" name="Text Box 11"/>
          <p:cNvSpPr txBox="1">
            <a:spLocks noChangeArrowheads="1"/>
          </p:cNvSpPr>
          <p:nvPr/>
        </p:nvSpPr>
        <p:spPr bwMode="auto">
          <a:xfrm>
            <a:off x="0" y="1573011"/>
            <a:ext cx="9144000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9600" b="1" dirty="0" err="1">
                <a:solidFill>
                  <a:srgbClr val="FFFF00"/>
                </a:solidFill>
                <a:latin typeface="Kosher-Normal" charset="0"/>
              </a:rPr>
              <a:t>Baibal</a:t>
            </a:r>
            <a:r>
              <a:rPr lang="en-US" sz="9600" b="1" dirty="0">
                <a:solidFill>
                  <a:srgbClr val="FFFF00"/>
                </a:solidFill>
                <a:latin typeface="Kosher-Normal" charset="0"/>
              </a:rPr>
              <a:t>… </a:t>
            </a:r>
            <a:r>
              <a:rPr lang="en-US" sz="9600" b="1" dirty="0" err="1">
                <a:solidFill>
                  <a:srgbClr val="FFFF00"/>
                </a:solidFill>
                <a:latin typeface="Kosher-Normal" charset="0"/>
              </a:rPr>
              <a:t>Kabiswmei</a:t>
            </a:r>
            <a:endParaRPr lang="en-US" sz="9600" b="1" dirty="0">
              <a:solidFill>
                <a:srgbClr val="FFFF00"/>
              </a:solidFill>
              <a:latin typeface="Kosher-Normal" charset="0"/>
            </a:endParaRPr>
          </a:p>
        </p:txBody>
      </p:sp>
      <p:sp>
        <p:nvSpPr>
          <p:cNvPr id="39945" name="WordArt 12"/>
          <p:cNvSpPr>
            <a:spLocks noChangeArrowheads="1" noChangeShapeType="1" noTextEdit="1"/>
          </p:cNvSpPr>
          <p:nvPr/>
        </p:nvSpPr>
        <p:spPr bwMode="auto">
          <a:xfrm flipH="1">
            <a:off x="8153399" y="3200400"/>
            <a:ext cx="373083" cy="45719"/>
          </a:xfrm>
          <a:prstGeom prst="rect">
            <a:avLst/>
          </a:prstGeom>
        </p:spPr>
        <p:txBody>
          <a:bodyPr wrap="none" fromWordArt="1">
            <a:prstTxWarp prst="textSlantDown">
              <a:avLst>
                <a:gd name="adj" fmla="val 44444"/>
              </a:avLst>
            </a:prstTxWarp>
          </a:bodyPr>
          <a:lstStyle/>
          <a:p>
            <a:pPr algn="ctr"/>
            <a:endParaRPr lang="en-IN" sz="3600" kern="10" dirty="0">
              <a:ln w="9525">
                <a:noFill/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808080">
                    <a:alpha val="74997"/>
                  </a:srgbClr>
                </a:outerShdw>
              </a:effectLst>
              <a:latin typeface="Kosher-Norm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26971" y="377372"/>
            <a:ext cx="233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FF00"/>
                </a:solidFill>
                <a:latin typeface="Arial" pitchFamily="-107" charset="0"/>
              </a:rPr>
              <a:t>KAGUANV 9.65</a:t>
            </a:r>
          </a:p>
          <a:p>
            <a:endParaRPr lang="en-IN" sz="1400" dirty="0"/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2118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2118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2118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21190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21191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21192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21194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3561" name="Text Box 1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221201" name="Rectangle 17"/>
          <p:cNvSpPr>
            <a:spLocks noChangeArrowheads="1"/>
          </p:cNvSpPr>
          <p:nvPr/>
        </p:nvSpPr>
        <p:spPr bwMode="auto">
          <a:xfrm>
            <a:off x="8086725" y="652145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10</a:t>
            </a:r>
          </a:p>
        </p:txBody>
      </p:sp>
      <p:sp>
        <p:nvSpPr>
          <p:cNvPr id="23563" name="Text Box 18"/>
          <p:cNvSpPr txBox="1">
            <a:spLocks noChangeArrowheads="1"/>
          </p:cNvSpPr>
          <p:nvPr/>
        </p:nvSpPr>
        <p:spPr bwMode="auto">
          <a:xfrm>
            <a:off x="8721725" y="6397625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charset="0"/>
              </a:rPr>
              <a:t>1</a:t>
            </a:r>
          </a:p>
        </p:txBody>
      </p:sp>
      <p:sp>
        <p:nvSpPr>
          <p:cNvPr id="23564" name="Text Box 19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23565" name="Rectangle 20"/>
          <p:cNvSpPr>
            <a:spLocks noChangeArrowheads="1"/>
          </p:cNvSpPr>
          <p:nvPr/>
        </p:nvSpPr>
        <p:spPr bwMode="auto">
          <a:xfrm>
            <a:off x="6674918" y="6240902"/>
            <a:ext cx="202331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Baansinbuk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 </a:t>
            </a:r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 15-16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1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1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Freeform 3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8196" name="Freeform 4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8199" name="Freeform 7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8200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8201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8202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8204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5610" name="Text Box 1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8211" name="Rectangle 19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11</a:t>
            </a:r>
          </a:p>
        </p:txBody>
      </p:sp>
      <p:sp>
        <p:nvSpPr>
          <p:cNvPr id="25612" name="Text Box 20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25613" name="Rectangle 21"/>
          <p:cNvSpPr>
            <a:spLocks noChangeArrowheads="1"/>
          </p:cNvSpPr>
          <p:nvPr/>
        </p:nvSpPr>
        <p:spPr bwMode="auto">
          <a:xfrm>
            <a:off x="6766899" y="6254970"/>
            <a:ext cx="198002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Baansinbuk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 </a:t>
            </a:r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15-16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Freeform 3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220" name="Freeform 4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223" name="Freeform 7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225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226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228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229" name="Rectangle 13"/>
          <p:cNvSpPr>
            <a:spLocks noChangeArrowheads="1"/>
          </p:cNvSpPr>
          <p:nvPr/>
        </p:nvSpPr>
        <p:spPr bwMode="auto">
          <a:xfrm>
            <a:off x="1556753" y="1922580"/>
            <a:ext cx="6851234" cy="421089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65000"/>
              </a:lnSpc>
              <a:defRPr/>
            </a:pPr>
            <a:r>
              <a:rPr lang="en-US" b="1" dirty="0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KABAMV ZANC NUNC</a:t>
            </a:r>
            <a:r>
              <a:rPr lang="en-US" sz="3600" b="1" dirty="0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SINRIO </a:t>
            </a:r>
            <a:r>
              <a:rPr lang="en-US" b="1" dirty="0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...</a:t>
            </a:r>
          </a:p>
          <a:p>
            <a:pPr>
              <a:lnSpc>
                <a:spcPct val="65000"/>
              </a:lnSpc>
              <a:defRPr/>
            </a:pPr>
            <a:endParaRPr lang="en-US" b="1" dirty="0">
              <a:solidFill>
                <a:srgbClr val="F6FE0A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65000"/>
              </a:lnSpc>
              <a:defRPr/>
            </a:pPr>
            <a:r>
              <a:rPr lang="en-US" b="1" dirty="0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KABAMV TUANG</a:t>
            </a:r>
          </a:p>
          <a:p>
            <a:pPr>
              <a:lnSpc>
                <a:spcPct val="65000"/>
              </a:lnSpc>
              <a:defRPr/>
            </a:pPr>
            <a:endParaRPr lang="en-US" b="1" u="sng" dirty="0">
              <a:solidFill>
                <a:srgbClr val="F6FE0A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65000"/>
              </a:lnSpc>
              <a:defRPr/>
            </a:pPr>
            <a:r>
              <a:rPr lang="en-US" b="1" u="sng" dirty="0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REYMEI LATKAENG</a:t>
            </a:r>
          </a:p>
          <a:p>
            <a:pPr>
              <a:lnSpc>
                <a:spcPct val="65000"/>
              </a:lnSpc>
              <a:defRPr/>
            </a:pPr>
            <a:endParaRPr lang="en-US" b="1" u="sng" dirty="0">
              <a:solidFill>
                <a:srgbClr val="F6FE0A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65000"/>
              </a:lnSpc>
              <a:defRPr/>
            </a:pPr>
            <a:r>
              <a:rPr lang="en-US" b="1" dirty="0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000" b="1" dirty="0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NA </a:t>
            </a:r>
          </a:p>
          <a:p>
            <a:pPr>
              <a:lnSpc>
                <a:spcPct val="65000"/>
              </a:lnSpc>
              <a:defRPr/>
            </a:pPr>
            <a:endParaRPr lang="en-US" sz="4000" b="1" dirty="0">
              <a:solidFill>
                <a:srgbClr val="F6FE0A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65000"/>
              </a:lnSpc>
              <a:defRPr/>
            </a:pPr>
            <a:r>
              <a:rPr lang="en-US" b="1" dirty="0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SIN O...</a:t>
            </a:r>
          </a:p>
          <a:p>
            <a:pPr>
              <a:lnSpc>
                <a:spcPct val="65000"/>
              </a:lnSpc>
              <a:defRPr/>
            </a:pPr>
            <a:endParaRPr lang="en-US" b="1" dirty="0">
              <a:solidFill>
                <a:srgbClr val="F6FE0A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65000"/>
              </a:lnSpc>
              <a:defRPr/>
            </a:pPr>
            <a:r>
              <a:rPr lang="en-US" b="1" dirty="0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LAT GUAYNA</a:t>
            </a:r>
          </a:p>
          <a:p>
            <a:pPr>
              <a:lnSpc>
                <a:spcPct val="65000"/>
              </a:lnSpc>
              <a:defRPr/>
            </a:pPr>
            <a:endParaRPr lang="en-US" b="1" dirty="0">
              <a:solidFill>
                <a:srgbClr val="F6FE0A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65000"/>
              </a:lnSpc>
              <a:defRPr/>
            </a:pPr>
            <a:r>
              <a:rPr lang="en-US" sz="4400" b="1" dirty="0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HAMH E!</a:t>
            </a:r>
          </a:p>
        </p:txBody>
      </p:sp>
      <p:sp>
        <p:nvSpPr>
          <p:cNvPr id="27659" name="Text Box 15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9236" name="Rectangle 20"/>
          <p:cNvSpPr>
            <a:spLocks noChangeArrowheads="1"/>
          </p:cNvSpPr>
          <p:nvPr/>
        </p:nvSpPr>
        <p:spPr bwMode="auto">
          <a:xfrm>
            <a:off x="8075613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12</a:t>
            </a:r>
          </a:p>
        </p:txBody>
      </p:sp>
      <p:sp>
        <p:nvSpPr>
          <p:cNvPr id="27661" name="Text Box 21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27662" name="Rectangle 23"/>
          <p:cNvSpPr>
            <a:spLocks noChangeArrowheads="1"/>
          </p:cNvSpPr>
          <p:nvPr/>
        </p:nvSpPr>
        <p:spPr bwMode="auto">
          <a:xfrm>
            <a:off x="6717122" y="6254970"/>
            <a:ext cx="202331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Baansinbuk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 </a:t>
            </a:r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 15-16</a:t>
            </a:r>
          </a:p>
        </p:txBody>
      </p:sp>
    </p:spTree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939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908"/>
          <a:stretch>
            <a:fillRect/>
          </a:stretch>
        </p:blipFill>
        <p:spPr bwMode="auto">
          <a:xfrm>
            <a:off x="254000" y="1436688"/>
            <a:ext cx="3571875" cy="24272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5941" name="Freeform 5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5942" name="Rectangle 6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5943" name="Rectangle 7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5944" name="Freeform 8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5945" name="Rectangle 9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5946" name="Line 10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5947" name="Line 11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5949" name="Line 13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5951" name="Rectangle 15"/>
          <p:cNvSpPr>
            <a:spLocks noChangeArrowheads="1"/>
          </p:cNvSpPr>
          <p:nvPr/>
        </p:nvSpPr>
        <p:spPr bwMode="auto">
          <a:xfrm>
            <a:off x="2020888" y="935038"/>
            <a:ext cx="933327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 dirty="0">
                <a:solidFill>
                  <a:srgbClr val="FAF200"/>
                </a:solidFill>
                <a:latin typeface="Times" charset="0"/>
                <a:ea typeface="+mn-ea"/>
                <a:cs typeface="+mn-cs"/>
              </a:rPr>
              <a:t>MD</a:t>
            </a:r>
          </a:p>
        </p:txBody>
      </p:sp>
      <p:sp>
        <p:nvSpPr>
          <p:cNvPr id="295952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708" name="Text Box 21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295958" name="Rectangle 2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13</a:t>
            </a:r>
          </a:p>
        </p:txBody>
      </p:sp>
      <p:sp>
        <p:nvSpPr>
          <p:cNvPr id="29710" name="Text Box 24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29711" name="Rectangle 25"/>
          <p:cNvSpPr>
            <a:spLocks noChangeArrowheads="1"/>
          </p:cNvSpPr>
          <p:nvPr/>
        </p:nvSpPr>
        <p:spPr bwMode="auto">
          <a:xfrm>
            <a:off x="6738763" y="6240902"/>
            <a:ext cx="198002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Baansinbuk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 </a:t>
            </a:r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15-16</a:t>
            </a:r>
          </a:p>
        </p:txBody>
      </p:sp>
      <p:sp>
        <p:nvSpPr>
          <p:cNvPr id="295962" name="Oval 26"/>
          <p:cNvSpPr>
            <a:spLocks noChangeArrowheads="1"/>
          </p:cNvSpPr>
          <p:nvPr/>
        </p:nvSpPr>
        <p:spPr bwMode="auto">
          <a:xfrm>
            <a:off x="1868488" y="771525"/>
            <a:ext cx="1039812" cy="968375"/>
          </a:xfrm>
          <a:prstGeom prst="ellipse">
            <a:avLst/>
          </a:prstGeom>
          <a:noFill/>
          <a:ln w="76200">
            <a:solidFill>
              <a:srgbClr val="FF0B34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59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59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5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5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27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59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59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596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867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908"/>
          <a:stretch>
            <a:fillRect/>
          </a:stretch>
        </p:blipFill>
        <p:spPr bwMode="auto">
          <a:xfrm>
            <a:off x="254000" y="1436688"/>
            <a:ext cx="3571875" cy="24272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2868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4825" y="1933575"/>
            <a:ext cx="2987675" cy="2020888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292869" name="Freeform 5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2870" name="Rectangle 6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2871" name="Rectangle 7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2872" name="Freeform 8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2873" name="Rectangle 9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2874" name="Line 10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2875" name="Line 11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2877" name="Line 13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2879" name="Rectangle 15"/>
          <p:cNvSpPr>
            <a:spLocks noChangeArrowheads="1"/>
          </p:cNvSpPr>
          <p:nvPr/>
        </p:nvSpPr>
        <p:spPr bwMode="auto">
          <a:xfrm>
            <a:off x="2020888" y="935038"/>
            <a:ext cx="919260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 dirty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MD</a:t>
            </a:r>
          </a:p>
        </p:txBody>
      </p:sp>
      <p:sp>
        <p:nvSpPr>
          <p:cNvPr id="292880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2881" name="Rectangle 17"/>
          <p:cNvSpPr>
            <a:spLocks noChangeArrowheads="1"/>
          </p:cNvSpPr>
          <p:nvPr/>
        </p:nvSpPr>
        <p:spPr bwMode="auto">
          <a:xfrm>
            <a:off x="4854575" y="2968625"/>
            <a:ext cx="1520825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 dirty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ED</a:t>
            </a:r>
          </a:p>
        </p:txBody>
      </p:sp>
      <p:sp>
        <p:nvSpPr>
          <p:cNvPr id="31758" name="Text Box 21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292886" name="Rectangle 2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14</a:t>
            </a:r>
          </a:p>
        </p:txBody>
      </p:sp>
      <p:sp>
        <p:nvSpPr>
          <p:cNvPr id="31760" name="Text Box 24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31761" name="Rectangle 25"/>
          <p:cNvSpPr>
            <a:spLocks noChangeArrowheads="1"/>
          </p:cNvSpPr>
          <p:nvPr/>
        </p:nvSpPr>
        <p:spPr bwMode="auto">
          <a:xfrm>
            <a:off x="6754419" y="6240902"/>
            <a:ext cx="198002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Baansinbuk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 </a:t>
            </a:r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15-16</a:t>
            </a:r>
          </a:p>
        </p:txBody>
      </p:sp>
      <p:sp>
        <p:nvSpPr>
          <p:cNvPr id="292891" name="Oval 27"/>
          <p:cNvSpPr>
            <a:spLocks noChangeArrowheads="1"/>
          </p:cNvSpPr>
          <p:nvPr/>
        </p:nvSpPr>
        <p:spPr bwMode="auto">
          <a:xfrm>
            <a:off x="4684713" y="2752725"/>
            <a:ext cx="1039812" cy="968375"/>
          </a:xfrm>
          <a:prstGeom prst="ellipse">
            <a:avLst/>
          </a:prstGeom>
          <a:noFill/>
          <a:ln w="76200">
            <a:solidFill>
              <a:srgbClr val="FFFFFF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28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28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2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2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27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28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28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289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89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9125" y="4092575"/>
            <a:ext cx="3198813" cy="2179638"/>
          </a:xfrm>
          <a:prstGeom prst="rect">
            <a:avLst/>
          </a:prstGeom>
          <a:noFill/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293891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908"/>
          <a:stretch>
            <a:fillRect/>
          </a:stretch>
        </p:blipFill>
        <p:spPr bwMode="auto">
          <a:xfrm>
            <a:off x="254000" y="1436688"/>
            <a:ext cx="3571875" cy="24272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3892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4825" y="1933575"/>
            <a:ext cx="2987675" cy="2020888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293893" name="Freeform 5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3894" name="Rectangle 6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3895" name="Rectangle 7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3896" name="Freeform 8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3897" name="Rectangle 9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3898" name="Line 10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3899" name="Line 11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3901" name="Line 13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3902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 dirty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PD</a:t>
            </a:r>
          </a:p>
        </p:txBody>
      </p:sp>
      <p:sp>
        <p:nvSpPr>
          <p:cNvPr id="293903" name="Rectangle 15"/>
          <p:cNvSpPr>
            <a:spLocks noChangeArrowheads="1"/>
          </p:cNvSpPr>
          <p:nvPr/>
        </p:nvSpPr>
        <p:spPr bwMode="auto">
          <a:xfrm>
            <a:off x="2020888" y="935038"/>
            <a:ext cx="933327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 dirty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MD</a:t>
            </a:r>
          </a:p>
        </p:txBody>
      </p:sp>
      <p:sp>
        <p:nvSpPr>
          <p:cNvPr id="293904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3905" name="Rectangle 17"/>
          <p:cNvSpPr>
            <a:spLocks noChangeArrowheads="1"/>
          </p:cNvSpPr>
          <p:nvPr/>
        </p:nvSpPr>
        <p:spPr bwMode="auto">
          <a:xfrm>
            <a:off x="4854575" y="2968625"/>
            <a:ext cx="1520825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 dirty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ED</a:t>
            </a:r>
          </a:p>
        </p:txBody>
      </p:sp>
      <p:sp>
        <p:nvSpPr>
          <p:cNvPr id="33808" name="Text Box 21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293910" name="Rectangle 2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15</a:t>
            </a:r>
          </a:p>
        </p:txBody>
      </p:sp>
      <p:sp>
        <p:nvSpPr>
          <p:cNvPr id="33810" name="Text Box 24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33811" name="Rectangle 25"/>
          <p:cNvSpPr>
            <a:spLocks noChangeArrowheads="1"/>
          </p:cNvSpPr>
          <p:nvPr/>
        </p:nvSpPr>
        <p:spPr bwMode="auto">
          <a:xfrm>
            <a:off x="6740351" y="6240902"/>
            <a:ext cx="198002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Baansinbuk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 </a:t>
            </a:r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15-16</a:t>
            </a:r>
          </a:p>
        </p:txBody>
      </p:sp>
      <p:sp>
        <p:nvSpPr>
          <p:cNvPr id="293915" name="Oval 27"/>
          <p:cNvSpPr>
            <a:spLocks noChangeArrowheads="1"/>
          </p:cNvSpPr>
          <p:nvPr/>
        </p:nvSpPr>
        <p:spPr bwMode="auto">
          <a:xfrm>
            <a:off x="7115175" y="5033963"/>
            <a:ext cx="1039813" cy="968375"/>
          </a:xfrm>
          <a:prstGeom prst="ellipse">
            <a:avLst/>
          </a:prstGeom>
          <a:noFill/>
          <a:ln w="76200">
            <a:solidFill>
              <a:srgbClr val="FFFFFF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39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39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27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38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38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9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91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9125" y="4092575"/>
            <a:ext cx="3198813" cy="2179638"/>
          </a:xfrm>
          <a:prstGeom prst="rect">
            <a:avLst/>
          </a:prstGeom>
          <a:noFill/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294915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908"/>
          <a:stretch>
            <a:fillRect/>
          </a:stretch>
        </p:blipFill>
        <p:spPr bwMode="auto">
          <a:xfrm>
            <a:off x="254000" y="1436688"/>
            <a:ext cx="3571875" cy="24272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4916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4825" y="1933575"/>
            <a:ext cx="2987675" cy="2020888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294917" name="Freeform 5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4918" name="Rectangle 6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4919" name="Rectangle 7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4920" name="Freeform 8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4921" name="Rectangle 9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4922" name="Line 10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4923" name="Line 11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4925" name="Line 13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4926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 dirty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PD</a:t>
            </a:r>
          </a:p>
        </p:txBody>
      </p:sp>
      <p:sp>
        <p:nvSpPr>
          <p:cNvPr id="294927" name="Rectangle 15"/>
          <p:cNvSpPr>
            <a:spLocks noChangeArrowheads="1"/>
          </p:cNvSpPr>
          <p:nvPr/>
        </p:nvSpPr>
        <p:spPr bwMode="auto">
          <a:xfrm>
            <a:off x="2020888" y="935038"/>
            <a:ext cx="919260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 dirty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MD</a:t>
            </a:r>
          </a:p>
        </p:txBody>
      </p:sp>
      <p:sp>
        <p:nvSpPr>
          <p:cNvPr id="294928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4929" name="Rectangle 17"/>
          <p:cNvSpPr>
            <a:spLocks noChangeArrowheads="1"/>
          </p:cNvSpPr>
          <p:nvPr/>
        </p:nvSpPr>
        <p:spPr bwMode="auto">
          <a:xfrm>
            <a:off x="4854575" y="2968625"/>
            <a:ext cx="1520825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 dirty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ED</a:t>
            </a:r>
          </a:p>
        </p:txBody>
      </p:sp>
      <p:sp>
        <p:nvSpPr>
          <p:cNvPr id="294930" name="Text Box 18"/>
          <p:cNvSpPr txBox="1">
            <a:spLocks noChangeArrowheads="1"/>
          </p:cNvSpPr>
          <p:nvPr/>
        </p:nvSpPr>
        <p:spPr bwMode="auto">
          <a:xfrm>
            <a:off x="1301750" y="1333500"/>
            <a:ext cx="4953000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MEDITERRANIAN DUIPUI</a:t>
            </a:r>
          </a:p>
        </p:txBody>
      </p:sp>
      <p:sp>
        <p:nvSpPr>
          <p:cNvPr id="294931" name="Text Box 19"/>
          <p:cNvSpPr txBox="1">
            <a:spLocks noChangeArrowheads="1"/>
          </p:cNvSpPr>
          <p:nvPr/>
        </p:nvSpPr>
        <p:spPr bwMode="auto">
          <a:xfrm>
            <a:off x="3141663" y="3444875"/>
            <a:ext cx="49530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b="1" dirty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EUPHRATES DUITHUAK</a:t>
            </a:r>
          </a:p>
        </p:txBody>
      </p:sp>
      <p:sp>
        <p:nvSpPr>
          <p:cNvPr id="294932" name="Text Box 20"/>
          <p:cNvSpPr txBox="1">
            <a:spLocks noChangeArrowheads="1"/>
          </p:cNvSpPr>
          <p:nvPr/>
        </p:nvSpPr>
        <p:spPr bwMode="auto">
          <a:xfrm>
            <a:off x="4806950" y="5691188"/>
            <a:ext cx="4094163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PERSIA DICKAK</a:t>
            </a:r>
          </a:p>
        </p:txBody>
      </p:sp>
      <p:sp>
        <p:nvSpPr>
          <p:cNvPr id="35859" name="Text Box 21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294934" name="Rectangle 2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16</a:t>
            </a:r>
          </a:p>
        </p:txBody>
      </p:sp>
      <p:sp>
        <p:nvSpPr>
          <p:cNvPr id="35861" name="Text Box 23"/>
          <p:cNvSpPr txBox="1">
            <a:spLocks noChangeArrowheads="1"/>
          </p:cNvSpPr>
          <p:nvPr/>
        </p:nvSpPr>
        <p:spPr bwMode="auto">
          <a:xfrm>
            <a:off x="8731250" y="6397625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charset="0"/>
              </a:rPr>
              <a:t>2</a:t>
            </a:r>
          </a:p>
        </p:txBody>
      </p:sp>
      <p:sp>
        <p:nvSpPr>
          <p:cNvPr id="35862" name="Text Box 24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35863" name="Rectangle 25"/>
          <p:cNvSpPr>
            <a:spLocks noChangeArrowheads="1"/>
          </p:cNvSpPr>
          <p:nvPr/>
        </p:nvSpPr>
        <p:spPr bwMode="auto">
          <a:xfrm>
            <a:off x="6726283" y="6240902"/>
            <a:ext cx="198002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Baansinbuk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 </a:t>
            </a:r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15-16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4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4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4931" grpId="0" autoUpdateAnimBg="0"/>
      <p:bldP spid="294932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536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5367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5368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5369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5370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5372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5373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ER</a:t>
            </a:r>
          </a:p>
        </p:txBody>
      </p:sp>
      <p:sp>
        <p:nvSpPr>
          <p:cNvPr id="15374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PD</a:t>
            </a:r>
          </a:p>
        </p:txBody>
      </p:sp>
      <p:sp>
        <p:nvSpPr>
          <p:cNvPr id="15375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MD</a:t>
            </a:r>
          </a:p>
        </p:txBody>
      </p:sp>
      <p:sp>
        <p:nvSpPr>
          <p:cNvPr id="15376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7902" name="Text Box 19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5384" name="Rectangle 2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17</a:t>
            </a:r>
          </a:p>
        </p:txBody>
      </p:sp>
      <p:sp>
        <p:nvSpPr>
          <p:cNvPr id="37904" name="Text Box 25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37905" name="Rectangle 26"/>
          <p:cNvSpPr>
            <a:spLocks noChangeArrowheads="1"/>
          </p:cNvSpPr>
          <p:nvPr/>
        </p:nvSpPr>
        <p:spPr bwMode="auto">
          <a:xfrm>
            <a:off x="6718710" y="6254970"/>
            <a:ext cx="202331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Baansinbuk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 </a:t>
            </a:r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 15-16</a:t>
            </a:r>
          </a:p>
        </p:txBody>
      </p:sp>
      <p:pic>
        <p:nvPicPr>
          <p:cNvPr id="15389" name="Picture 29" descr="Coral Island from coast, tb n0303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46513" y="1636713"/>
            <a:ext cx="4395787" cy="3297237"/>
          </a:xfrm>
          <a:prstGeom prst="rect">
            <a:avLst/>
          </a:prstGeom>
          <a:noFill/>
          <a:ln w="101600" cmpd="thinThick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15377" name="Oval 17"/>
          <p:cNvSpPr>
            <a:spLocks noChangeArrowheads="1"/>
          </p:cNvSpPr>
          <p:nvPr/>
        </p:nvSpPr>
        <p:spPr bwMode="auto">
          <a:xfrm>
            <a:off x="1230313" y="4181475"/>
            <a:ext cx="3471862" cy="21510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639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6391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6393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6394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6396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6397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ER</a:t>
            </a:r>
          </a:p>
        </p:txBody>
      </p:sp>
      <p:sp>
        <p:nvSpPr>
          <p:cNvPr id="16398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PD</a:t>
            </a:r>
          </a:p>
        </p:txBody>
      </p:sp>
      <p:sp>
        <p:nvSpPr>
          <p:cNvPr id="16399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MD</a:t>
            </a:r>
          </a:p>
        </p:txBody>
      </p:sp>
      <p:sp>
        <p:nvSpPr>
          <p:cNvPr id="16400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6401" name="Rectangle 17"/>
          <p:cNvSpPr>
            <a:spLocks noChangeArrowheads="1"/>
          </p:cNvSpPr>
          <p:nvPr/>
        </p:nvSpPr>
        <p:spPr bwMode="auto">
          <a:xfrm>
            <a:off x="2516188" y="5640388"/>
            <a:ext cx="803787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 dirty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HD</a:t>
            </a:r>
          </a:p>
        </p:txBody>
      </p:sp>
      <p:sp>
        <p:nvSpPr>
          <p:cNvPr id="16402" name="Oval 18"/>
          <p:cNvSpPr>
            <a:spLocks noChangeArrowheads="1"/>
          </p:cNvSpPr>
          <p:nvPr/>
        </p:nvSpPr>
        <p:spPr bwMode="auto">
          <a:xfrm>
            <a:off x="2413000" y="5516563"/>
            <a:ext cx="881063" cy="830262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9952" name="Text Box 2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6409" name="Rectangle 2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18</a:t>
            </a:r>
          </a:p>
        </p:txBody>
      </p:sp>
      <p:sp>
        <p:nvSpPr>
          <p:cNvPr id="39954" name="Text Box 26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39955" name="Rectangle 27"/>
          <p:cNvSpPr>
            <a:spLocks noChangeArrowheads="1"/>
          </p:cNvSpPr>
          <p:nvPr/>
        </p:nvSpPr>
        <p:spPr bwMode="auto">
          <a:xfrm>
            <a:off x="6724695" y="6240902"/>
            <a:ext cx="198002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Baansinbuk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 </a:t>
            </a:r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15-16</a:t>
            </a:r>
          </a:p>
        </p:txBody>
      </p:sp>
      <p:pic>
        <p:nvPicPr>
          <p:cNvPr id="16413" name="Picture 29" descr="Coral Island from coast, tb n0303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46513" y="1636713"/>
            <a:ext cx="4395787" cy="3297237"/>
          </a:xfrm>
          <a:prstGeom prst="rect">
            <a:avLst/>
          </a:prstGeom>
          <a:noFill/>
          <a:ln w="101600" cmpd="thinThick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16414" name="Text Box 30"/>
          <p:cNvSpPr txBox="1">
            <a:spLocks noChangeArrowheads="1"/>
          </p:cNvSpPr>
          <p:nvPr/>
        </p:nvSpPr>
        <p:spPr bwMode="auto">
          <a:xfrm>
            <a:off x="4922838" y="4276725"/>
            <a:ext cx="2575242" cy="954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HAENGHMEI DUIPUI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14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843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8439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8441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8442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8444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8445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ER</a:t>
            </a:r>
          </a:p>
        </p:txBody>
      </p:sp>
      <p:sp>
        <p:nvSpPr>
          <p:cNvPr id="18446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PD</a:t>
            </a:r>
          </a:p>
        </p:txBody>
      </p:sp>
      <p:sp>
        <p:nvSpPr>
          <p:cNvPr id="18447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MD</a:t>
            </a:r>
          </a:p>
        </p:txBody>
      </p:sp>
      <p:sp>
        <p:nvSpPr>
          <p:cNvPr id="18448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8449" name="Rectangle 17"/>
          <p:cNvSpPr>
            <a:spLocks noChangeArrowheads="1"/>
          </p:cNvSpPr>
          <p:nvPr/>
        </p:nvSpPr>
        <p:spPr bwMode="auto">
          <a:xfrm>
            <a:off x="2516188" y="5640388"/>
            <a:ext cx="7016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HD</a:t>
            </a:r>
          </a:p>
        </p:txBody>
      </p:sp>
      <p:sp>
        <p:nvSpPr>
          <p:cNvPr id="18451" name="Freeform 19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8452" name="Freeform 20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8453" name="Freeform 21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2002" name="Text Box 2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8460" name="Rectangle 28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19</a:t>
            </a:r>
          </a:p>
        </p:txBody>
      </p:sp>
      <p:sp>
        <p:nvSpPr>
          <p:cNvPr id="42004" name="Text Box 29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42005" name="Rectangle 30"/>
          <p:cNvSpPr>
            <a:spLocks noChangeArrowheads="1"/>
          </p:cNvSpPr>
          <p:nvPr/>
        </p:nvSpPr>
        <p:spPr bwMode="auto">
          <a:xfrm>
            <a:off x="6724695" y="6240902"/>
            <a:ext cx="198002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Baansinbuk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 </a:t>
            </a:r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15-16</a:t>
            </a:r>
          </a:p>
        </p:txBody>
      </p:sp>
      <p:sp>
        <p:nvSpPr>
          <p:cNvPr id="18450" name="Oval 18"/>
          <p:cNvSpPr>
            <a:spLocks noChangeArrowheads="1"/>
          </p:cNvSpPr>
          <p:nvPr/>
        </p:nvSpPr>
        <p:spPr bwMode="auto">
          <a:xfrm>
            <a:off x="2971800" y="2376488"/>
            <a:ext cx="955675" cy="8064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pic>
        <p:nvPicPr>
          <p:cNvPr id="18467" name="Picture 3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6938" y="1139825"/>
            <a:ext cx="3060700" cy="2278063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658" name="Rectangle 2"/>
          <p:cNvSpPr>
            <a:spLocks noChangeArrowheads="1"/>
          </p:cNvSpPr>
          <p:nvPr/>
        </p:nvSpPr>
        <p:spPr bwMode="auto">
          <a:xfrm>
            <a:off x="0" y="14068"/>
            <a:ext cx="9144000" cy="6858000"/>
          </a:xfrm>
          <a:prstGeom prst="rect">
            <a:avLst/>
          </a:prstGeom>
          <a:gradFill rotWithShape="0">
            <a:gsLst>
              <a:gs pos="0">
                <a:schemeClr val="accent2">
                  <a:gamma/>
                  <a:shade val="0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0"/>
                  <a:invGamma/>
                </a:schemeClr>
              </a:gs>
            </a:gsLst>
            <a:lin ang="5400000" scaled="1"/>
          </a:gra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4659" name="Rectangle 3"/>
          <p:cNvSpPr>
            <a:spLocks noChangeArrowheads="1"/>
          </p:cNvSpPr>
          <p:nvPr/>
        </p:nvSpPr>
        <p:spPr bwMode="auto">
          <a:xfrm>
            <a:off x="-1047750" y="1225550"/>
            <a:ext cx="7870825" cy="5640388"/>
          </a:xfrm>
          <a:prstGeom prst="rect">
            <a:avLst/>
          </a:prstGeom>
          <a:noFill/>
          <a:ln w="1905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7171" name="Text Box 4"/>
          <p:cNvSpPr txBox="1">
            <a:spLocks noChangeArrowheads="1"/>
          </p:cNvSpPr>
          <p:nvPr/>
        </p:nvSpPr>
        <p:spPr bwMode="auto">
          <a:xfrm>
            <a:off x="8080375" y="6518275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i="0">
                <a:solidFill>
                  <a:srgbClr val="FFFFFF"/>
                </a:solidFill>
                <a:latin typeface="Arial" charset="0"/>
              </a:rPr>
              <a:t>02</a:t>
            </a:r>
            <a:endParaRPr lang="en-US" sz="1400" i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172" name="Text Box 5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i="0">
                <a:solidFill>
                  <a:srgbClr val="FFFFFF"/>
                </a:solidFill>
                <a:latin typeface="Arial" charset="0"/>
              </a:rPr>
              <a:t>©2006 TBBMI</a:t>
            </a:r>
          </a:p>
        </p:txBody>
      </p:sp>
      <p:sp>
        <p:nvSpPr>
          <p:cNvPr id="454663" name="Rectangle 7"/>
          <p:cNvSpPr>
            <a:spLocks noChangeArrowheads="1"/>
          </p:cNvSpPr>
          <p:nvPr/>
        </p:nvSpPr>
        <p:spPr bwMode="auto">
          <a:xfrm>
            <a:off x="-1082675" y="1217613"/>
            <a:ext cx="7870825" cy="5640387"/>
          </a:xfrm>
          <a:prstGeom prst="rect">
            <a:avLst/>
          </a:prstGeom>
          <a:noFill/>
          <a:ln w="1905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4664" name="Rectangle 8"/>
          <p:cNvSpPr>
            <a:spLocks noChangeArrowheads="1"/>
          </p:cNvSpPr>
          <p:nvPr/>
        </p:nvSpPr>
        <p:spPr bwMode="auto">
          <a:xfrm>
            <a:off x="692150" y="622300"/>
            <a:ext cx="8086725" cy="5915025"/>
          </a:xfrm>
          <a:prstGeom prst="rect">
            <a:avLst/>
          </a:prstGeom>
          <a:solidFill>
            <a:schemeClr val="bg2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pic>
        <p:nvPicPr>
          <p:cNvPr id="717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563" y="612775"/>
            <a:ext cx="7854950" cy="564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4666" name="Rectangle 10"/>
          <p:cNvSpPr>
            <a:spLocks noChangeArrowheads="1"/>
          </p:cNvSpPr>
          <p:nvPr/>
        </p:nvSpPr>
        <p:spPr bwMode="auto">
          <a:xfrm>
            <a:off x="596900" y="615950"/>
            <a:ext cx="7870825" cy="5640388"/>
          </a:xfrm>
          <a:prstGeom prst="rect">
            <a:avLst/>
          </a:prstGeom>
          <a:noFill/>
          <a:ln w="190500">
            <a:solidFill>
              <a:srgbClr val="790015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pic>
        <p:nvPicPr>
          <p:cNvPr id="7177" name="Picture 1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1538" y="687388"/>
            <a:ext cx="7499350" cy="549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4668" name="Picture 1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725" y="687388"/>
            <a:ext cx="7693025" cy="551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4669" name="Rectangle 13"/>
          <p:cNvSpPr>
            <a:spLocks noChangeArrowheads="1"/>
          </p:cNvSpPr>
          <p:nvPr/>
        </p:nvSpPr>
        <p:spPr bwMode="auto">
          <a:xfrm>
            <a:off x="665163" y="649288"/>
            <a:ext cx="7758112" cy="5581650"/>
          </a:xfrm>
          <a:prstGeom prst="rect">
            <a:avLst/>
          </a:prstGeom>
          <a:solidFill>
            <a:srgbClr val="080808">
              <a:alpha val="50000"/>
            </a:srgbClr>
          </a:solidFill>
          <a:ln w="762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1001713" y="1903413"/>
            <a:ext cx="7051675" cy="1938338"/>
            <a:chOff x="631" y="1199"/>
            <a:chExt cx="4442" cy="1221"/>
          </a:xfrm>
        </p:grpSpPr>
        <p:sp>
          <p:nvSpPr>
            <p:cNvPr id="454671" name="Text Box 15"/>
            <p:cNvSpPr txBox="1">
              <a:spLocks noChangeArrowheads="1"/>
            </p:cNvSpPr>
            <p:nvPr/>
          </p:nvSpPr>
          <p:spPr bwMode="auto">
            <a:xfrm>
              <a:off x="631" y="1199"/>
              <a:ext cx="4442" cy="122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sz="6000" b="1" dirty="0">
                  <a:solidFill>
                    <a:srgbClr val="FFFC1E"/>
                  </a:solidFill>
                  <a:latin typeface="Arial" charset="0"/>
                </a:rPr>
                <a:t>BAIBAL…</a:t>
              </a:r>
              <a:br>
                <a:rPr lang="en-US" sz="6000" b="1" dirty="0">
                  <a:solidFill>
                    <a:srgbClr val="FFFC1E"/>
                  </a:solidFill>
                  <a:latin typeface="Arial" charset="0"/>
                </a:rPr>
              </a:br>
              <a:r>
                <a:rPr lang="en-US" sz="6000" b="1" dirty="0">
                  <a:solidFill>
                    <a:srgbClr val="FFFC1E"/>
                  </a:solidFill>
                  <a:latin typeface="Arial" charset="0"/>
                </a:rPr>
                <a:t>KABISWMEI</a:t>
              </a:r>
              <a:endParaRPr lang="en-US" sz="6000" b="1" baseline="100000" dirty="0">
                <a:solidFill>
                  <a:srgbClr val="27FC31"/>
                </a:solidFill>
                <a:latin typeface="Arial" charset="0"/>
              </a:endParaRPr>
            </a:p>
          </p:txBody>
        </p:sp>
        <p:sp>
          <p:nvSpPr>
            <p:cNvPr id="7187" name="Text Box 16"/>
            <p:cNvSpPr txBox="1">
              <a:spLocks noChangeArrowheads="1"/>
            </p:cNvSpPr>
            <p:nvPr/>
          </p:nvSpPr>
          <p:spPr bwMode="auto">
            <a:xfrm>
              <a:off x="4285" y="1870"/>
              <a:ext cx="23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 b="1">
                  <a:solidFill>
                    <a:srgbClr val="FFFC1E"/>
                  </a:solidFill>
                  <a:latin typeface="Arial" charset="0"/>
                </a:rPr>
                <a:t>®</a:t>
              </a:r>
            </a:p>
          </p:txBody>
        </p:sp>
      </p:grpSp>
      <p:sp>
        <p:nvSpPr>
          <p:cNvPr id="454673" name="Text Box 17"/>
          <p:cNvSpPr txBox="1">
            <a:spLocks noChangeArrowheads="1"/>
          </p:cNvSpPr>
          <p:nvPr/>
        </p:nvSpPr>
        <p:spPr bwMode="auto">
          <a:xfrm>
            <a:off x="636588" y="1263650"/>
            <a:ext cx="8061325" cy="488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</a:t>
            </a:r>
            <a:r>
              <a:rPr lang="en-US" sz="2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Kabamv</a:t>
            </a:r>
            <a:r>
              <a:rPr lang="en-US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tei</a:t>
            </a:r>
            <a:r>
              <a:rPr lang="en-US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tabui</a:t>
            </a:r>
            <a:r>
              <a:rPr lang="en-US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thangc</a:t>
            </a:r>
            <a:r>
              <a:rPr lang="en-US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sih</a:t>
            </a:r>
            <a:r>
              <a:rPr lang="en-US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cho</a:t>
            </a:r>
            <a:r>
              <a:rPr lang="en-US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?)</a:t>
            </a:r>
          </a:p>
        </p:txBody>
      </p: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1744663" y="3808413"/>
            <a:ext cx="5780087" cy="2208212"/>
            <a:chOff x="1099" y="2516"/>
            <a:chExt cx="3641" cy="1391"/>
          </a:xfrm>
        </p:grpSpPr>
        <p:sp>
          <p:nvSpPr>
            <p:cNvPr id="454675" name="Text Box 19"/>
            <p:cNvSpPr txBox="1">
              <a:spLocks noChangeArrowheads="1"/>
            </p:cNvSpPr>
            <p:nvPr/>
          </p:nvSpPr>
          <p:spPr bwMode="auto">
            <a:xfrm>
              <a:off x="1679" y="2516"/>
              <a:ext cx="2271" cy="36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sz="3200" b="1" i="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KALANGV KANEI</a:t>
              </a:r>
            </a:p>
          </p:txBody>
        </p:sp>
        <p:sp>
          <p:nvSpPr>
            <p:cNvPr id="454676" name="Text Box 20"/>
            <p:cNvSpPr txBox="1">
              <a:spLocks noChangeArrowheads="1"/>
            </p:cNvSpPr>
            <p:nvPr/>
          </p:nvSpPr>
          <p:spPr bwMode="auto">
            <a:xfrm>
              <a:off x="1099" y="2918"/>
              <a:ext cx="3641" cy="9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>
              <a:lvl1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sz="3200" b="1" dirty="0">
                  <a:solidFill>
                    <a:srgbClr val="77FD6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KABAMV KAPUIHMEI:</a:t>
              </a:r>
              <a:br>
                <a:rPr lang="en-US" sz="3200" b="1" dirty="0">
                  <a:solidFill>
                    <a:srgbClr val="77FD6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</a:br>
              <a:r>
                <a:rPr lang="en-US" sz="3200" b="1" dirty="0">
                  <a:solidFill>
                    <a:srgbClr val="77FD6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REYNUNGC NEIHPAT DAENG DIC HIAKMEI</a:t>
              </a:r>
              <a:endParaRPr lang="en-US" b="1" i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</p:grpSp>
      <p:sp>
        <p:nvSpPr>
          <p:cNvPr id="454677" name="Rectangle 21"/>
          <p:cNvSpPr>
            <a:spLocks noChangeArrowheads="1"/>
          </p:cNvSpPr>
          <p:nvPr/>
        </p:nvSpPr>
        <p:spPr bwMode="auto">
          <a:xfrm>
            <a:off x="7515225" y="6518275"/>
            <a:ext cx="742950" cy="247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9.65.02.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4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54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454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4669" grpId="0" animBg="1"/>
      <p:bldP spid="45467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9462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9463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9464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9465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9466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9468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9469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ER</a:t>
            </a:r>
          </a:p>
        </p:txBody>
      </p:sp>
      <p:sp>
        <p:nvSpPr>
          <p:cNvPr id="19470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PD</a:t>
            </a:r>
          </a:p>
        </p:txBody>
      </p:sp>
      <p:sp>
        <p:nvSpPr>
          <p:cNvPr id="19471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MD</a:t>
            </a:r>
          </a:p>
        </p:txBody>
      </p:sp>
      <p:sp>
        <p:nvSpPr>
          <p:cNvPr id="19472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9473" name="Rectangle 17"/>
          <p:cNvSpPr>
            <a:spLocks noChangeArrowheads="1"/>
          </p:cNvSpPr>
          <p:nvPr/>
        </p:nvSpPr>
        <p:spPr bwMode="auto">
          <a:xfrm>
            <a:off x="2516188" y="5640388"/>
            <a:ext cx="7016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HD</a:t>
            </a:r>
          </a:p>
        </p:txBody>
      </p:sp>
      <p:sp>
        <p:nvSpPr>
          <p:cNvPr id="19474" name="Oval 18"/>
          <p:cNvSpPr>
            <a:spLocks noChangeArrowheads="1"/>
          </p:cNvSpPr>
          <p:nvPr/>
        </p:nvSpPr>
        <p:spPr bwMode="auto">
          <a:xfrm>
            <a:off x="2840038" y="3149600"/>
            <a:ext cx="955675" cy="1285875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9475" name="Freeform 19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9476" name="Freeform 20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9477" name="Freeform 21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4051" name="Text Box 2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9484" name="Rectangle 28"/>
          <p:cNvSpPr>
            <a:spLocks noChangeArrowheads="1"/>
          </p:cNvSpPr>
          <p:nvPr/>
        </p:nvSpPr>
        <p:spPr bwMode="auto">
          <a:xfrm>
            <a:off x="80787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</a:t>
            </a:r>
          </a:p>
        </p:txBody>
      </p:sp>
      <p:sp>
        <p:nvSpPr>
          <p:cNvPr id="44053" name="Text Box 29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44054" name="Rectangle 30"/>
          <p:cNvSpPr>
            <a:spLocks noChangeArrowheads="1"/>
          </p:cNvSpPr>
          <p:nvPr/>
        </p:nvSpPr>
        <p:spPr bwMode="auto">
          <a:xfrm>
            <a:off x="6752831" y="6240902"/>
            <a:ext cx="198002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Baansinbuk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 </a:t>
            </a:r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15-16</a:t>
            </a:r>
          </a:p>
        </p:txBody>
      </p:sp>
      <p:pic>
        <p:nvPicPr>
          <p:cNvPr id="19491" name="Picture 3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6938" y="1139825"/>
            <a:ext cx="3060700" cy="2278063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19488" name="Picture 3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428"/>
          <a:stretch>
            <a:fillRect/>
          </a:stretch>
        </p:blipFill>
        <p:spPr bwMode="auto">
          <a:xfrm>
            <a:off x="3833813" y="3154363"/>
            <a:ext cx="3252787" cy="24495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48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487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489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490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492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493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ER</a:t>
            </a:r>
          </a:p>
        </p:txBody>
      </p:sp>
      <p:sp>
        <p:nvSpPr>
          <p:cNvPr id="20494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PD</a:t>
            </a:r>
          </a:p>
        </p:txBody>
      </p:sp>
      <p:sp>
        <p:nvSpPr>
          <p:cNvPr id="20495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MD</a:t>
            </a:r>
          </a:p>
        </p:txBody>
      </p:sp>
      <p:sp>
        <p:nvSpPr>
          <p:cNvPr id="20496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497" name="Rectangle 17"/>
          <p:cNvSpPr>
            <a:spLocks noChangeArrowheads="1"/>
          </p:cNvSpPr>
          <p:nvPr/>
        </p:nvSpPr>
        <p:spPr bwMode="auto">
          <a:xfrm>
            <a:off x="2516188" y="5640388"/>
            <a:ext cx="7016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HD</a:t>
            </a:r>
          </a:p>
        </p:txBody>
      </p:sp>
      <p:sp>
        <p:nvSpPr>
          <p:cNvPr id="20498" name="Freeform 18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499" name="Freeform 19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500" name="Freeform 20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098" name="Text Box 2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20510" name="Rectangle 30"/>
          <p:cNvSpPr>
            <a:spLocks noChangeArrowheads="1"/>
          </p:cNvSpPr>
          <p:nvPr/>
        </p:nvSpPr>
        <p:spPr bwMode="auto">
          <a:xfrm>
            <a:off x="8091488" y="6529388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21</a:t>
            </a:r>
          </a:p>
        </p:txBody>
      </p:sp>
      <p:sp>
        <p:nvSpPr>
          <p:cNvPr id="46100" name="Text Box 31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46101" name="Rectangle 32"/>
          <p:cNvSpPr>
            <a:spLocks noChangeArrowheads="1"/>
          </p:cNvSpPr>
          <p:nvPr/>
        </p:nvSpPr>
        <p:spPr bwMode="auto">
          <a:xfrm>
            <a:off x="6752831" y="6226834"/>
            <a:ext cx="198002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Baansinbuk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 </a:t>
            </a:r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15-16</a:t>
            </a:r>
          </a:p>
        </p:txBody>
      </p:sp>
      <p:sp>
        <p:nvSpPr>
          <p:cNvPr id="20501" name="Rectangle 21"/>
          <p:cNvSpPr>
            <a:spLocks noChangeArrowheads="1"/>
          </p:cNvSpPr>
          <p:nvPr/>
        </p:nvSpPr>
        <p:spPr bwMode="auto">
          <a:xfrm>
            <a:off x="3449638" y="2382838"/>
            <a:ext cx="1273175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 dirty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GZ</a:t>
            </a:r>
          </a:p>
        </p:txBody>
      </p:sp>
      <p:sp>
        <p:nvSpPr>
          <p:cNvPr id="20502" name="Oval 22"/>
          <p:cNvSpPr>
            <a:spLocks noChangeArrowheads="1"/>
          </p:cNvSpPr>
          <p:nvPr/>
        </p:nvSpPr>
        <p:spPr bwMode="auto">
          <a:xfrm>
            <a:off x="3346450" y="2251075"/>
            <a:ext cx="881063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pic>
        <p:nvPicPr>
          <p:cNvPr id="20515" name="Picture 3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6938" y="1139825"/>
            <a:ext cx="3060700" cy="2278063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20516" name="Text Box 36"/>
          <p:cNvSpPr txBox="1">
            <a:spLocks noChangeArrowheads="1"/>
          </p:cNvSpPr>
          <p:nvPr/>
        </p:nvSpPr>
        <p:spPr bwMode="auto">
          <a:xfrm>
            <a:off x="4659313" y="2497138"/>
            <a:ext cx="4094162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GALILEE ZEICLAT</a:t>
            </a:r>
          </a:p>
        </p:txBody>
      </p:sp>
      <p:pic>
        <p:nvPicPr>
          <p:cNvPr id="20517" name="Picture 37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428"/>
          <a:stretch>
            <a:fillRect/>
          </a:stretch>
        </p:blipFill>
        <p:spPr bwMode="auto">
          <a:xfrm>
            <a:off x="3833813" y="3154363"/>
            <a:ext cx="3252787" cy="24495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6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51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511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512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513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514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516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517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ER</a:t>
            </a:r>
          </a:p>
        </p:txBody>
      </p:sp>
      <p:sp>
        <p:nvSpPr>
          <p:cNvPr id="21518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PD</a:t>
            </a:r>
          </a:p>
        </p:txBody>
      </p:sp>
      <p:sp>
        <p:nvSpPr>
          <p:cNvPr id="21519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MD</a:t>
            </a:r>
          </a:p>
        </p:txBody>
      </p:sp>
      <p:sp>
        <p:nvSpPr>
          <p:cNvPr id="21520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521" name="Rectangle 17"/>
          <p:cNvSpPr>
            <a:spLocks noChangeArrowheads="1"/>
          </p:cNvSpPr>
          <p:nvPr/>
        </p:nvSpPr>
        <p:spPr bwMode="auto">
          <a:xfrm>
            <a:off x="2516188" y="5640388"/>
            <a:ext cx="7016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HD</a:t>
            </a:r>
          </a:p>
        </p:txBody>
      </p:sp>
      <p:sp>
        <p:nvSpPr>
          <p:cNvPr id="21522" name="Freeform 18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523" name="Freeform 19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524" name="Freeform 20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526" name="Rectangle 22"/>
          <p:cNvSpPr>
            <a:spLocks noChangeArrowheads="1"/>
          </p:cNvSpPr>
          <p:nvPr/>
        </p:nvSpPr>
        <p:spPr bwMode="auto">
          <a:xfrm>
            <a:off x="2613025" y="3613150"/>
            <a:ext cx="1730375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 dirty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TD</a:t>
            </a:r>
          </a:p>
        </p:txBody>
      </p:sp>
      <p:sp>
        <p:nvSpPr>
          <p:cNvPr id="21527" name="Oval 23"/>
          <p:cNvSpPr>
            <a:spLocks noChangeArrowheads="1"/>
          </p:cNvSpPr>
          <p:nvPr/>
        </p:nvSpPr>
        <p:spPr bwMode="auto">
          <a:xfrm>
            <a:off x="2516188" y="3486150"/>
            <a:ext cx="881062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534" name="Rectangle 30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22</a:t>
            </a:r>
          </a:p>
        </p:txBody>
      </p:sp>
      <p:sp>
        <p:nvSpPr>
          <p:cNvPr id="48149" name="Rectangle 32"/>
          <p:cNvSpPr>
            <a:spLocks noChangeArrowheads="1"/>
          </p:cNvSpPr>
          <p:nvPr/>
        </p:nvSpPr>
        <p:spPr bwMode="auto">
          <a:xfrm>
            <a:off x="6752831" y="6254970"/>
            <a:ext cx="198002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Baansinbuk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 </a:t>
            </a:r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15-16</a:t>
            </a:r>
          </a:p>
        </p:txBody>
      </p:sp>
      <p:pic>
        <p:nvPicPr>
          <p:cNvPr id="21538" name="Picture 3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428"/>
          <a:stretch>
            <a:fillRect/>
          </a:stretch>
        </p:blipFill>
        <p:spPr bwMode="auto">
          <a:xfrm>
            <a:off x="3833813" y="3154363"/>
            <a:ext cx="3252787" cy="24495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25" name="Rectangle 21"/>
          <p:cNvSpPr>
            <a:spLocks noChangeArrowheads="1"/>
          </p:cNvSpPr>
          <p:nvPr/>
        </p:nvSpPr>
        <p:spPr bwMode="auto">
          <a:xfrm>
            <a:off x="3449638" y="2382838"/>
            <a:ext cx="12731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GZ</a:t>
            </a:r>
          </a:p>
        </p:txBody>
      </p:sp>
      <p:pic>
        <p:nvPicPr>
          <p:cNvPr id="21539" name="Picture 3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6938" y="1139825"/>
            <a:ext cx="3060700" cy="2278063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21540" name="Text Box 36"/>
          <p:cNvSpPr txBox="1">
            <a:spLocks noChangeArrowheads="1"/>
          </p:cNvSpPr>
          <p:nvPr/>
        </p:nvSpPr>
        <p:spPr bwMode="auto">
          <a:xfrm>
            <a:off x="2689225" y="4197350"/>
            <a:ext cx="3057525" cy="954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THEIHMEI DUIPUI</a:t>
            </a:r>
          </a:p>
        </p:txBody>
      </p:sp>
      <p:sp>
        <p:nvSpPr>
          <p:cNvPr id="21541" name="Text Box 37"/>
          <p:cNvSpPr txBox="1">
            <a:spLocks noChangeArrowheads="1"/>
          </p:cNvSpPr>
          <p:nvPr/>
        </p:nvSpPr>
        <p:spPr bwMode="auto">
          <a:xfrm>
            <a:off x="4659313" y="2497138"/>
            <a:ext cx="4094162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GALILEE ZEICLAT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40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702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703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704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705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706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708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709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ER</a:t>
            </a:r>
          </a:p>
        </p:txBody>
      </p:sp>
      <p:sp>
        <p:nvSpPr>
          <p:cNvPr id="29710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PD</a:t>
            </a:r>
          </a:p>
        </p:txBody>
      </p:sp>
      <p:sp>
        <p:nvSpPr>
          <p:cNvPr id="29711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MD</a:t>
            </a:r>
          </a:p>
        </p:txBody>
      </p:sp>
      <p:sp>
        <p:nvSpPr>
          <p:cNvPr id="29712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713" name="Rectangle 17"/>
          <p:cNvSpPr>
            <a:spLocks noChangeArrowheads="1"/>
          </p:cNvSpPr>
          <p:nvPr/>
        </p:nvSpPr>
        <p:spPr bwMode="auto">
          <a:xfrm>
            <a:off x="2516188" y="5640388"/>
            <a:ext cx="7016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HD</a:t>
            </a:r>
          </a:p>
        </p:txBody>
      </p:sp>
      <p:sp>
        <p:nvSpPr>
          <p:cNvPr id="29714" name="Freeform 18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715" name="Freeform 19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716" name="Freeform 20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5715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718" name="Rectangle 22"/>
          <p:cNvSpPr>
            <a:spLocks noChangeArrowheads="1"/>
          </p:cNvSpPr>
          <p:nvPr/>
        </p:nvSpPr>
        <p:spPr bwMode="auto">
          <a:xfrm>
            <a:off x="2613025" y="3613150"/>
            <a:ext cx="17303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TD</a:t>
            </a:r>
          </a:p>
        </p:txBody>
      </p:sp>
      <p:sp>
        <p:nvSpPr>
          <p:cNvPr id="50195" name="Text Box 2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29728" name="Rectangle 3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23</a:t>
            </a:r>
          </a:p>
        </p:txBody>
      </p:sp>
      <p:sp>
        <p:nvSpPr>
          <p:cNvPr id="50197" name="Text Box 33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50198" name="Rectangle 34"/>
          <p:cNvSpPr>
            <a:spLocks noChangeArrowheads="1"/>
          </p:cNvSpPr>
          <p:nvPr/>
        </p:nvSpPr>
        <p:spPr bwMode="auto">
          <a:xfrm>
            <a:off x="6766899" y="6254970"/>
            <a:ext cx="198002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Baansinbuk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 </a:t>
            </a:r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15-16</a:t>
            </a:r>
          </a:p>
        </p:txBody>
      </p:sp>
      <p:pic>
        <p:nvPicPr>
          <p:cNvPr id="29731" name="Picture 3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668"/>
          <a:stretch>
            <a:fillRect/>
          </a:stretch>
        </p:blipFill>
        <p:spPr bwMode="auto">
          <a:xfrm>
            <a:off x="4140200" y="361950"/>
            <a:ext cx="4765675" cy="3203575"/>
          </a:xfrm>
          <a:prstGeom prst="rect">
            <a:avLst/>
          </a:prstGeom>
          <a:noFill/>
          <a:ln>
            <a:noFill/>
          </a:ln>
          <a:effectLst>
            <a:outerShdw blurRad="63500" dist="125724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17" name="Rectangle 21"/>
          <p:cNvSpPr>
            <a:spLocks noChangeArrowheads="1"/>
          </p:cNvSpPr>
          <p:nvPr/>
        </p:nvSpPr>
        <p:spPr bwMode="auto">
          <a:xfrm>
            <a:off x="3449638" y="2382838"/>
            <a:ext cx="12731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GZ</a:t>
            </a:r>
          </a:p>
        </p:txBody>
      </p:sp>
      <p:grpSp>
        <p:nvGrpSpPr>
          <p:cNvPr id="2" name="Group 37"/>
          <p:cNvGrpSpPr>
            <a:grpSpLocks/>
          </p:cNvGrpSpPr>
          <p:nvPr/>
        </p:nvGrpSpPr>
        <p:grpSpPr bwMode="auto">
          <a:xfrm>
            <a:off x="3375027" y="3125789"/>
            <a:ext cx="3706814" cy="1316038"/>
            <a:chOff x="2160" y="1978"/>
            <a:chExt cx="2335" cy="829"/>
          </a:xfrm>
        </p:grpSpPr>
        <p:sp>
          <p:nvSpPr>
            <p:cNvPr id="29719" name="Rectangle 23"/>
            <p:cNvSpPr>
              <a:spLocks noChangeArrowheads="1"/>
            </p:cNvSpPr>
            <p:nvPr/>
          </p:nvSpPr>
          <p:spPr bwMode="auto">
            <a:xfrm>
              <a:off x="2402" y="2479"/>
              <a:ext cx="2093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b="1" dirty="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</a:rPr>
                <a:t>JORDAN DUIBAEK</a:t>
              </a:r>
            </a:p>
          </p:txBody>
        </p:sp>
        <p:sp>
          <p:nvSpPr>
            <p:cNvPr id="29720" name="Line 24"/>
            <p:cNvSpPr>
              <a:spLocks noChangeShapeType="1"/>
            </p:cNvSpPr>
            <p:nvPr/>
          </p:nvSpPr>
          <p:spPr bwMode="auto">
            <a:xfrm>
              <a:off x="2160" y="1978"/>
              <a:ext cx="754" cy="535"/>
            </a:xfrm>
            <a:prstGeom prst="line">
              <a:avLst/>
            </a:prstGeom>
            <a:noFill/>
            <a:ln w="50800">
              <a:solidFill>
                <a:srgbClr val="FAF200"/>
              </a:solidFill>
              <a:round/>
              <a:headEnd type="triangle" w="med" len="med"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7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7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7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9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2534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2535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2536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2537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2538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2540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2541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ED</a:t>
            </a:r>
          </a:p>
        </p:txBody>
      </p:sp>
      <p:sp>
        <p:nvSpPr>
          <p:cNvPr id="22542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PD</a:t>
            </a:r>
          </a:p>
        </p:txBody>
      </p:sp>
      <p:sp>
        <p:nvSpPr>
          <p:cNvPr id="22543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MD</a:t>
            </a:r>
          </a:p>
        </p:txBody>
      </p:sp>
      <p:sp>
        <p:nvSpPr>
          <p:cNvPr id="22544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2545" name="Rectangle 17"/>
          <p:cNvSpPr>
            <a:spLocks noChangeArrowheads="1"/>
          </p:cNvSpPr>
          <p:nvPr/>
        </p:nvSpPr>
        <p:spPr bwMode="auto">
          <a:xfrm>
            <a:off x="2516188" y="5640388"/>
            <a:ext cx="7016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HD</a:t>
            </a:r>
          </a:p>
        </p:txBody>
      </p:sp>
      <p:sp>
        <p:nvSpPr>
          <p:cNvPr id="22546" name="Freeform 18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2547" name="Freeform 19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2548" name="Freeform 20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2549" name="Rectangle 21"/>
          <p:cNvSpPr>
            <a:spLocks noChangeArrowheads="1"/>
          </p:cNvSpPr>
          <p:nvPr/>
        </p:nvSpPr>
        <p:spPr bwMode="auto">
          <a:xfrm>
            <a:off x="3449638" y="2382838"/>
            <a:ext cx="12731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GZ</a:t>
            </a:r>
          </a:p>
        </p:txBody>
      </p:sp>
      <p:sp>
        <p:nvSpPr>
          <p:cNvPr id="22550" name="Rectangle 22"/>
          <p:cNvSpPr>
            <a:spLocks noChangeArrowheads="1"/>
          </p:cNvSpPr>
          <p:nvPr/>
        </p:nvSpPr>
        <p:spPr bwMode="auto">
          <a:xfrm>
            <a:off x="2613025" y="3613150"/>
            <a:ext cx="17303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TD</a:t>
            </a:r>
          </a:p>
        </p:txBody>
      </p:sp>
      <p:sp>
        <p:nvSpPr>
          <p:cNvPr id="52244" name="Text Box 31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22566" name="Rectangle 38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24</a:t>
            </a:r>
          </a:p>
        </p:txBody>
      </p:sp>
      <p:sp>
        <p:nvSpPr>
          <p:cNvPr id="52246" name="Text Box 39"/>
          <p:cNvSpPr txBox="1">
            <a:spLocks noChangeArrowheads="1"/>
          </p:cNvSpPr>
          <p:nvPr/>
        </p:nvSpPr>
        <p:spPr bwMode="auto">
          <a:xfrm>
            <a:off x="8734425" y="64008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charset="0"/>
              </a:rPr>
              <a:t>7</a:t>
            </a:r>
          </a:p>
        </p:txBody>
      </p:sp>
      <p:sp>
        <p:nvSpPr>
          <p:cNvPr id="52247" name="Text Box 40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52248" name="Rectangle 41"/>
          <p:cNvSpPr>
            <a:spLocks noChangeArrowheads="1"/>
          </p:cNvSpPr>
          <p:nvPr/>
        </p:nvSpPr>
        <p:spPr bwMode="auto">
          <a:xfrm>
            <a:off x="6724695" y="6254970"/>
            <a:ext cx="198002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Baansinbuk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 </a:t>
            </a:r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15-16</a:t>
            </a:r>
          </a:p>
        </p:txBody>
      </p:sp>
      <p:pic>
        <p:nvPicPr>
          <p:cNvPr id="22570" name="Picture 4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908"/>
          <a:stretch>
            <a:fillRect/>
          </a:stretch>
        </p:blipFill>
        <p:spPr bwMode="auto">
          <a:xfrm>
            <a:off x="557213" y="1435100"/>
            <a:ext cx="1808162" cy="12319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71" name="Picture 4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48275" y="2119313"/>
            <a:ext cx="1985963" cy="1343025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22572" name="Picture 44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428"/>
          <a:stretch>
            <a:fillRect/>
          </a:stretch>
        </p:blipFill>
        <p:spPr bwMode="auto">
          <a:xfrm>
            <a:off x="666750" y="3249613"/>
            <a:ext cx="1990725" cy="15033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73" name="Picture 45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575" y="1023938"/>
            <a:ext cx="1633538" cy="1241425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22574" name="Picture 46" descr="Coral Island from coast, tb n0303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2450" y="5094288"/>
            <a:ext cx="1849438" cy="1385887"/>
          </a:xfrm>
          <a:prstGeom prst="rect">
            <a:avLst/>
          </a:prstGeom>
          <a:noFill/>
          <a:ln w="101600" cmpd="thinThick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22575" name="Picture 47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9438" y="4837113"/>
            <a:ext cx="1574800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56" name="Oval 28"/>
          <p:cNvSpPr>
            <a:spLocks noChangeArrowheads="1"/>
          </p:cNvSpPr>
          <p:nvPr/>
        </p:nvSpPr>
        <p:spPr bwMode="auto">
          <a:xfrm>
            <a:off x="1914525" y="876300"/>
            <a:ext cx="830263" cy="7286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2555" name="Oval 27"/>
          <p:cNvSpPr>
            <a:spLocks noChangeArrowheads="1"/>
          </p:cNvSpPr>
          <p:nvPr/>
        </p:nvSpPr>
        <p:spPr bwMode="auto">
          <a:xfrm>
            <a:off x="3284538" y="2243138"/>
            <a:ext cx="830262" cy="728662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2552" name="Oval 24"/>
          <p:cNvSpPr>
            <a:spLocks noChangeArrowheads="1"/>
          </p:cNvSpPr>
          <p:nvPr/>
        </p:nvSpPr>
        <p:spPr bwMode="auto">
          <a:xfrm>
            <a:off x="4495800" y="2514600"/>
            <a:ext cx="830263" cy="7286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2551" name="Oval 23"/>
          <p:cNvSpPr>
            <a:spLocks noChangeArrowheads="1"/>
          </p:cNvSpPr>
          <p:nvPr/>
        </p:nvSpPr>
        <p:spPr bwMode="auto">
          <a:xfrm>
            <a:off x="7083425" y="5094288"/>
            <a:ext cx="830263" cy="728662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2553" name="Oval 25"/>
          <p:cNvSpPr>
            <a:spLocks noChangeArrowheads="1"/>
          </p:cNvSpPr>
          <p:nvPr/>
        </p:nvSpPr>
        <p:spPr bwMode="auto">
          <a:xfrm>
            <a:off x="2362200" y="5486400"/>
            <a:ext cx="830263" cy="7286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2554" name="Oval 26"/>
          <p:cNvSpPr>
            <a:spLocks noChangeArrowheads="1"/>
          </p:cNvSpPr>
          <p:nvPr/>
        </p:nvSpPr>
        <p:spPr bwMode="auto">
          <a:xfrm>
            <a:off x="2514600" y="3505200"/>
            <a:ext cx="830263" cy="7286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grpSp>
        <p:nvGrpSpPr>
          <p:cNvPr id="2" name="Group 49"/>
          <p:cNvGrpSpPr>
            <a:grpSpLocks/>
          </p:cNvGrpSpPr>
          <p:nvPr/>
        </p:nvGrpSpPr>
        <p:grpSpPr bwMode="auto">
          <a:xfrm>
            <a:off x="3164218" y="1113736"/>
            <a:ext cx="5376892" cy="5499101"/>
            <a:chOff x="2345" y="-308"/>
            <a:chExt cx="3387" cy="3464"/>
          </a:xfrm>
        </p:grpSpPr>
        <p:sp>
          <p:nvSpPr>
            <p:cNvPr id="22578" name="Text Box 50"/>
            <p:cNvSpPr txBox="1">
              <a:spLocks noChangeArrowheads="1"/>
            </p:cNvSpPr>
            <p:nvPr/>
          </p:nvSpPr>
          <p:spPr bwMode="auto">
            <a:xfrm>
              <a:off x="2395" y="-128"/>
              <a:ext cx="2438" cy="32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sz="33600" dirty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6</a:t>
              </a:r>
            </a:p>
          </p:txBody>
        </p:sp>
        <p:sp>
          <p:nvSpPr>
            <p:cNvPr id="22579" name="Text Box 51"/>
            <p:cNvSpPr txBox="1">
              <a:spLocks noChangeArrowheads="1"/>
            </p:cNvSpPr>
            <p:nvPr/>
          </p:nvSpPr>
          <p:spPr bwMode="auto">
            <a:xfrm>
              <a:off x="2345" y="-308"/>
              <a:ext cx="3387" cy="51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9250" dir="3267739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sz="4800" b="1" dirty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DUIBAMV</a:t>
              </a: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5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5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5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5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5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5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5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5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2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2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2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2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74" grpId="0" autoUpdateAnimBg="0"/>
      <p:bldP spid="22556" grpId="0" animBg="1"/>
      <p:bldP spid="22555" grpId="0" animBg="1"/>
      <p:bldP spid="22552" grpId="0" animBg="1"/>
      <p:bldP spid="22551" grpId="0" animBg="1"/>
      <p:bldP spid="22553" grpId="0" animBg="1"/>
      <p:bldP spid="2255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072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072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0728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ED</a:t>
            </a:r>
          </a:p>
        </p:txBody>
      </p:sp>
      <p:sp>
        <p:nvSpPr>
          <p:cNvPr id="3072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073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PD</a:t>
            </a:r>
          </a:p>
        </p:txBody>
      </p:sp>
      <p:sp>
        <p:nvSpPr>
          <p:cNvPr id="3073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073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073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0734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GD</a:t>
            </a:r>
          </a:p>
        </p:txBody>
      </p:sp>
      <p:sp>
        <p:nvSpPr>
          <p:cNvPr id="30735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HD</a:t>
            </a:r>
          </a:p>
        </p:txBody>
      </p:sp>
      <p:sp>
        <p:nvSpPr>
          <p:cNvPr id="30736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MD</a:t>
            </a:r>
          </a:p>
        </p:txBody>
      </p:sp>
      <p:sp>
        <p:nvSpPr>
          <p:cNvPr id="30737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0738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0739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0741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TD</a:t>
            </a:r>
          </a:p>
        </p:txBody>
      </p:sp>
      <p:sp>
        <p:nvSpPr>
          <p:cNvPr id="30742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0747" name="Freeform 27"/>
          <p:cNvSpPr>
            <a:spLocks/>
          </p:cNvSpPr>
          <p:nvPr/>
        </p:nvSpPr>
        <p:spPr bwMode="auto">
          <a:xfrm>
            <a:off x="1800225" y="1054100"/>
            <a:ext cx="6378575" cy="4025900"/>
          </a:xfrm>
          <a:custGeom>
            <a:avLst/>
            <a:gdLst/>
            <a:ahLst/>
            <a:cxnLst>
              <a:cxn ang="0">
                <a:pos x="2658" y="2528"/>
              </a:cxn>
              <a:cxn ang="0">
                <a:pos x="2242" y="2368"/>
              </a:cxn>
              <a:cxn ang="0">
                <a:pos x="1570" y="2264"/>
              </a:cxn>
              <a:cxn ang="0">
                <a:pos x="1210" y="2280"/>
              </a:cxn>
              <a:cxn ang="0">
                <a:pos x="1114" y="2336"/>
              </a:cxn>
              <a:cxn ang="0">
                <a:pos x="1066" y="2368"/>
              </a:cxn>
              <a:cxn ang="0">
                <a:pos x="938" y="2488"/>
              </a:cxn>
              <a:cxn ang="0">
                <a:pos x="890" y="2512"/>
              </a:cxn>
              <a:cxn ang="0">
                <a:pos x="842" y="2528"/>
              </a:cxn>
              <a:cxn ang="0">
                <a:pos x="722" y="2336"/>
              </a:cxn>
              <a:cxn ang="0">
                <a:pos x="674" y="2248"/>
              </a:cxn>
              <a:cxn ang="0">
                <a:pos x="602" y="2168"/>
              </a:cxn>
              <a:cxn ang="0">
                <a:pos x="146" y="2104"/>
              </a:cxn>
              <a:cxn ang="0">
                <a:pos x="90" y="2088"/>
              </a:cxn>
              <a:cxn ang="0">
                <a:pos x="18" y="2008"/>
              </a:cxn>
              <a:cxn ang="0">
                <a:pos x="42" y="1896"/>
              </a:cxn>
              <a:cxn ang="0">
                <a:pos x="58" y="1872"/>
              </a:cxn>
              <a:cxn ang="0">
                <a:pos x="82" y="1864"/>
              </a:cxn>
              <a:cxn ang="0">
                <a:pos x="130" y="1832"/>
              </a:cxn>
              <a:cxn ang="0">
                <a:pos x="330" y="1760"/>
              </a:cxn>
              <a:cxn ang="0">
                <a:pos x="378" y="1744"/>
              </a:cxn>
              <a:cxn ang="0">
                <a:pos x="506" y="1656"/>
              </a:cxn>
              <a:cxn ang="0">
                <a:pos x="570" y="1584"/>
              </a:cxn>
              <a:cxn ang="0">
                <a:pos x="626" y="1504"/>
              </a:cxn>
              <a:cxn ang="0">
                <a:pos x="690" y="1408"/>
              </a:cxn>
              <a:cxn ang="0">
                <a:pos x="722" y="1360"/>
              </a:cxn>
              <a:cxn ang="0">
                <a:pos x="730" y="1336"/>
              </a:cxn>
              <a:cxn ang="0">
                <a:pos x="762" y="1288"/>
              </a:cxn>
              <a:cxn ang="0">
                <a:pos x="778" y="1256"/>
              </a:cxn>
              <a:cxn ang="0">
                <a:pos x="810" y="1208"/>
              </a:cxn>
              <a:cxn ang="0">
                <a:pos x="850" y="1080"/>
              </a:cxn>
              <a:cxn ang="0">
                <a:pos x="938" y="696"/>
              </a:cxn>
              <a:cxn ang="0">
                <a:pos x="994" y="472"/>
              </a:cxn>
              <a:cxn ang="0">
                <a:pos x="1074" y="232"/>
              </a:cxn>
              <a:cxn ang="0">
                <a:pos x="1138" y="136"/>
              </a:cxn>
              <a:cxn ang="0">
                <a:pos x="1194" y="80"/>
              </a:cxn>
              <a:cxn ang="0">
                <a:pos x="1354" y="24"/>
              </a:cxn>
              <a:cxn ang="0">
                <a:pos x="1594" y="0"/>
              </a:cxn>
              <a:cxn ang="0">
                <a:pos x="2674" y="48"/>
              </a:cxn>
              <a:cxn ang="0">
                <a:pos x="2970" y="72"/>
              </a:cxn>
              <a:cxn ang="0">
                <a:pos x="3186" y="88"/>
              </a:cxn>
              <a:cxn ang="0">
                <a:pos x="3850" y="240"/>
              </a:cxn>
              <a:cxn ang="0">
                <a:pos x="3930" y="376"/>
              </a:cxn>
              <a:cxn ang="0">
                <a:pos x="3986" y="496"/>
              </a:cxn>
              <a:cxn ang="0">
                <a:pos x="4018" y="688"/>
              </a:cxn>
              <a:cxn ang="0">
                <a:pos x="4010" y="1200"/>
              </a:cxn>
              <a:cxn ang="0">
                <a:pos x="3906" y="1616"/>
              </a:cxn>
              <a:cxn ang="0">
                <a:pos x="3874" y="1664"/>
              </a:cxn>
              <a:cxn ang="0">
                <a:pos x="3762" y="1912"/>
              </a:cxn>
              <a:cxn ang="0">
                <a:pos x="3730" y="1960"/>
              </a:cxn>
              <a:cxn ang="0">
                <a:pos x="3682" y="2040"/>
              </a:cxn>
              <a:cxn ang="0">
                <a:pos x="3594" y="2176"/>
              </a:cxn>
              <a:cxn ang="0">
                <a:pos x="3474" y="2320"/>
              </a:cxn>
              <a:cxn ang="0">
                <a:pos x="3378" y="2424"/>
              </a:cxn>
              <a:cxn ang="0">
                <a:pos x="3354" y="2432"/>
              </a:cxn>
              <a:cxn ang="0">
                <a:pos x="3242" y="2488"/>
              </a:cxn>
              <a:cxn ang="0">
                <a:pos x="3034" y="2536"/>
              </a:cxn>
              <a:cxn ang="0">
                <a:pos x="2658" y="2528"/>
              </a:cxn>
            </a:cxnLst>
            <a:rect l="0" t="0" r="r" b="b"/>
            <a:pathLst>
              <a:path w="4018" h="2536">
                <a:moveTo>
                  <a:pt x="2658" y="2528"/>
                </a:moveTo>
                <a:cubicBezTo>
                  <a:pt x="2517" y="2481"/>
                  <a:pt x="2387" y="2404"/>
                  <a:pt x="2242" y="2368"/>
                </a:cubicBezTo>
                <a:cubicBezTo>
                  <a:pt x="2021" y="2312"/>
                  <a:pt x="1795" y="2292"/>
                  <a:pt x="1570" y="2264"/>
                </a:cubicBezTo>
                <a:cubicBezTo>
                  <a:pt x="1449" y="2267"/>
                  <a:pt x="1322" y="2237"/>
                  <a:pt x="1210" y="2280"/>
                </a:cubicBezTo>
                <a:cubicBezTo>
                  <a:pt x="1178" y="2291"/>
                  <a:pt x="1140" y="2318"/>
                  <a:pt x="1114" y="2336"/>
                </a:cubicBezTo>
                <a:cubicBezTo>
                  <a:pt x="1098" y="2346"/>
                  <a:pt x="1066" y="2368"/>
                  <a:pt x="1066" y="2368"/>
                </a:cubicBezTo>
                <a:cubicBezTo>
                  <a:pt x="1044" y="2400"/>
                  <a:pt x="973" y="2470"/>
                  <a:pt x="938" y="2488"/>
                </a:cubicBezTo>
                <a:cubicBezTo>
                  <a:pt x="922" y="2496"/>
                  <a:pt x="906" y="2504"/>
                  <a:pt x="890" y="2512"/>
                </a:cubicBezTo>
                <a:cubicBezTo>
                  <a:pt x="874" y="2518"/>
                  <a:pt x="842" y="2528"/>
                  <a:pt x="842" y="2528"/>
                </a:cubicBezTo>
                <a:cubicBezTo>
                  <a:pt x="737" y="2493"/>
                  <a:pt x="761" y="2414"/>
                  <a:pt x="722" y="2336"/>
                </a:cubicBezTo>
                <a:cubicBezTo>
                  <a:pt x="707" y="2306"/>
                  <a:pt x="691" y="2275"/>
                  <a:pt x="674" y="2248"/>
                </a:cubicBezTo>
                <a:cubicBezTo>
                  <a:pt x="650" y="2210"/>
                  <a:pt x="641" y="2181"/>
                  <a:pt x="602" y="2168"/>
                </a:cubicBezTo>
                <a:cubicBezTo>
                  <a:pt x="542" y="2078"/>
                  <a:pt x="155" y="2104"/>
                  <a:pt x="146" y="2104"/>
                </a:cubicBezTo>
                <a:cubicBezTo>
                  <a:pt x="127" y="2097"/>
                  <a:pt x="105" y="2099"/>
                  <a:pt x="90" y="2088"/>
                </a:cubicBezTo>
                <a:cubicBezTo>
                  <a:pt x="59" y="2066"/>
                  <a:pt x="39" y="2036"/>
                  <a:pt x="18" y="2008"/>
                </a:cubicBezTo>
                <a:cubicBezTo>
                  <a:pt x="0" y="1954"/>
                  <a:pt x="9" y="1935"/>
                  <a:pt x="42" y="1896"/>
                </a:cubicBezTo>
                <a:cubicBezTo>
                  <a:pt x="48" y="1888"/>
                  <a:pt x="50" y="1878"/>
                  <a:pt x="58" y="1872"/>
                </a:cubicBezTo>
                <a:cubicBezTo>
                  <a:pt x="64" y="1866"/>
                  <a:pt x="74" y="1868"/>
                  <a:pt x="82" y="1864"/>
                </a:cubicBezTo>
                <a:cubicBezTo>
                  <a:pt x="98" y="1854"/>
                  <a:pt x="111" y="1838"/>
                  <a:pt x="130" y="1832"/>
                </a:cubicBezTo>
                <a:cubicBezTo>
                  <a:pt x="198" y="1809"/>
                  <a:pt x="265" y="1788"/>
                  <a:pt x="330" y="1760"/>
                </a:cubicBezTo>
                <a:cubicBezTo>
                  <a:pt x="345" y="1753"/>
                  <a:pt x="363" y="1752"/>
                  <a:pt x="378" y="1744"/>
                </a:cubicBezTo>
                <a:cubicBezTo>
                  <a:pt x="411" y="1723"/>
                  <a:pt x="486" y="1684"/>
                  <a:pt x="506" y="1656"/>
                </a:cubicBezTo>
                <a:cubicBezTo>
                  <a:pt x="523" y="1629"/>
                  <a:pt x="555" y="1612"/>
                  <a:pt x="570" y="1584"/>
                </a:cubicBezTo>
                <a:cubicBezTo>
                  <a:pt x="586" y="1551"/>
                  <a:pt x="600" y="1529"/>
                  <a:pt x="626" y="1504"/>
                </a:cubicBezTo>
                <a:cubicBezTo>
                  <a:pt x="639" y="1464"/>
                  <a:pt x="661" y="1436"/>
                  <a:pt x="690" y="1408"/>
                </a:cubicBezTo>
                <a:cubicBezTo>
                  <a:pt x="709" y="1350"/>
                  <a:pt x="682" y="1419"/>
                  <a:pt x="722" y="1360"/>
                </a:cubicBezTo>
                <a:cubicBezTo>
                  <a:pt x="726" y="1352"/>
                  <a:pt x="725" y="1343"/>
                  <a:pt x="730" y="1336"/>
                </a:cubicBezTo>
                <a:cubicBezTo>
                  <a:pt x="739" y="1319"/>
                  <a:pt x="753" y="1305"/>
                  <a:pt x="762" y="1288"/>
                </a:cubicBezTo>
                <a:cubicBezTo>
                  <a:pt x="767" y="1277"/>
                  <a:pt x="771" y="1266"/>
                  <a:pt x="778" y="1256"/>
                </a:cubicBezTo>
                <a:cubicBezTo>
                  <a:pt x="787" y="1239"/>
                  <a:pt x="810" y="1208"/>
                  <a:pt x="810" y="1208"/>
                </a:cubicBezTo>
                <a:cubicBezTo>
                  <a:pt x="819" y="1162"/>
                  <a:pt x="840" y="1125"/>
                  <a:pt x="850" y="1080"/>
                </a:cubicBezTo>
                <a:cubicBezTo>
                  <a:pt x="875" y="952"/>
                  <a:pt x="896" y="819"/>
                  <a:pt x="938" y="696"/>
                </a:cubicBezTo>
                <a:cubicBezTo>
                  <a:pt x="947" y="617"/>
                  <a:pt x="975" y="547"/>
                  <a:pt x="994" y="472"/>
                </a:cubicBezTo>
                <a:cubicBezTo>
                  <a:pt x="1014" y="388"/>
                  <a:pt x="1029" y="306"/>
                  <a:pt x="1074" y="232"/>
                </a:cubicBezTo>
                <a:cubicBezTo>
                  <a:pt x="1085" y="185"/>
                  <a:pt x="1105" y="165"/>
                  <a:pt x="1138" y="136"/>
                </a:cubicBezTo>
                <a:cubicBezTo>
                  <a:pt x="1157" y="118"/>
                  <a:pt x="1168" y="88"/>
                  <a:pt x="1194" y="80"/>
                </a:cubicBezTo>
                <a:cubicBezTo>
                  <a:pt x="1247" y="62"/>
                  <a:pt x="1296" y="31"/>
                  <a:pt x="1354" y="24"/>
                </a:cubicBezTo>
                <a:cubicBezTo>
                  <a:pt x="1433" y="13"/>
                  <a:pt x="1514" y="7"/>
                  <a:pt x="1594" y="0"/>
                </a:cubicBezTo>
                <a:cubicBezTo>
                  <a:pt x="1959" y="5"/>
                  <a:pt x="2312" y="11"/>
                  <a:pt x="2674" y="48"/>
                </a:cubicBezTo>
                <a:cubicBezTo>
                  <a:pt x="2773" y="57"/>
                  <a:pt x="2868" y="65"/>
                  <a:pt x="2970" y="72"/>
                </a:cubicBezTo>
                <a:cubicBezTo>
                  <a:pt x="3042" y="76"/>
                  <a:pt x="3186" y="88"/>
                  <a:pt x="3186" y="88"/>
                </a:cubicBezTo>
                <a:cubicBezTo>
                  <a:pt x="3404" y="124"/>
                  <a:pt x="3660" y="104"/>
                  <a:pt x="3850" y="240"/>
                </a:cubicBezTo>
                <a:cubicBezTo>
                  <a:pt x="3893" y="271"/>
                  <a:pt x="3903" y="332"/>
                  <a:pt x="3930" y="376"/>
                </a:cubicBezTo>
                <a:cubicBezTo>
                  <a:pt x="3955" y="418"/>
                  <a:pt x="3973" y="446"/>
                  <a:pt x="3986" y="496"/>
                </a:cubicBezTo>
                <a:cubicBezTo>
                  <a:pt x="4002" y="561"/>
                  <a:pt x="4011" y="619"/>
                  <a:pt x="4018" y="688"/>
                </a:cubicBezTo>
                <a:cubicBezTo>
                  <a:pt x="4015" y="858"/>
                  <a:pt x="4014" y="1029"/>
                  <a:pt x="4010" y="1200"/>
                </a:cubicBezTo>
                <a:cubicBezTo>
                  <a:pt x="4006" y="1320"/>
                  <a:pt x="3961" y="1505"/>
                  <a:pt x="3906" y="1616"/>
                </a:cubicBezTo>
                <a:cubicBezTo>
                  <a:pt x="3897" y="1633"/>
                  <a:pt x="3880" y="1645"/>
                  <a:pt x="3874" y="1664"/>
                </a:cubicBezTo>
                <a:cubicBezTo>
                  <a:pt x="3845" y="1749"/>
                  <a:pt x="3806" y="1832"/>
                  <a:pt x="3762" y="1912"/>
                </a:cubicBezTo>
                <a:cubicBezTo>
                  <a:pt x="3752" y="1928"/>
                  <a:pt x="3736" y="1941"/>
                  <a:pt x="3730" y="1960"/>
                </a:cubicBezTo>
                <a:cubicBezTo>
                  <a:pt x="3709" y="2022"/>
                  <a:pt x="3725" y="1996"/>
                  <a:pt x="3682" y="2040"/>
                </a:cubicBezTo>
                <a:cubicBezTo>
                  <a:pt x="3663" y="2095"/>
                  <a:pt x="3622" y="2126"/>
                  <a:pt x="3594" y="2176"/>
                </a:cubicBezTo>
                <a:cubicBezTo>
                  <a:pt x="3562" y="2231"/>
                  <a:pt x="3519" y="2274"/>
                  <a:pt x="3474" y="2320"/>
                </a:cubicBezTo>
                <a:cubicBezTo>
                  <a:pt x="3443" y="2350"/>
                  <a:pt x="3412" y="2399"/>
                  <a:pt x="3378" y="2424"/>
                </a:cubicBezTo>
                <a:cubicBezTo>
                  <a:pt x="3371" y="2428"/>
                  <a:pt x="3361" y="2427"/>
                  <a:pt x="3354" y="2432"/>
                </a:cubicBezTo>
                <a:cubicBezTo>
                  <a:pt x="3310" y="2455"/>
                  <a:pt x="3290" y="2475"/>
                  <a:pt x="3242" y="2488"/>
                </a:cubicBezTo>
                <a:cubicBezTo>
                  <a:pt x="3179" y="2529"/>
                  <a:pt x="3107" y="2529"/>
                  <a:pt x="3034" y="2536"/>
                </a:cubicBezTo>
                <a:cubicBezTo>
                  <a:pt x="2690" y="2527"/>
                  <a:pt x="2815" y="2528"/>
                  <a:pt x="2658" y="2528"/>
                </a:cubicBezTo>
                <a:close/>
              </a:path>
            </a:pathLst>
          </a:custGeom>
          <a:noFill/>
          <a:ln w="57150" cap="flat" cmpd="sng">
            <a:solidFill>
              <a:srgbClr val="FF0000"/>
            </a:solidFill>
            <a:prstDash val="lgDashDot"/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54293" name="Text Box 2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30754" name="Rectangle 3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25</a:t>
            </a:r>
          </a:p>
        </p:txBody>
      </p:sp>
      <p:sp>
        <p:nvSpPr>
          <p:cNvPr id="54295" name="Text Box 35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54296" name="Rectangle 36"/>
          <p:cNvSpPr>
            <a:spLocks noChangeArrowheads="1"/>
          </p:cNvSpPr>
          <p:nvPr/>
        </p:nvSpPr>
        <p:spPr bwMode="auto">
          <a:xfrm>
            <a:off x="6738763" y="6240902"/>
            <a:ext cx="198002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Baansinbuk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 </a:t>
            </a:r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15-16</a:t>
            </a:r>
          </a:p>
        </p:txBody>
      </p:sp>
      <p:pic>
        <p:nvPicPr>
          <p:cNvPr id="30757" name="Picture 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4753" y="867910"/>
            <a:ext cx="6851650" cy="525621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4298" name="Text Box 38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charset="0"/>
              </a:rPr>
              <a:t>1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307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0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2995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2996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2997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2998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2999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ED</a:t>
            </a:r>
          </a:p>
        </p:txBody>
      </p:sp>
      <p:sp>
        <p:nvSpPr>
          <p:cNvPr id="213000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3001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PD</a:t>
            </a:r>
          </a:p>
        </p:txBody>
      </p:sp>
      <p:sp>
        <p:nvSpPr>
          <p:cNvPr id="213002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3003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3004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3005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GZ</a:t>
            </a:r>
          </a:p>
        </p:txBody>
      </p:sp>
      <p:sp>
        <p:nvSpPr>
          <p:cNvPr id="213006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HD</a:t>
            </a:r>
          </a:p>
        </p:txBody>
      </p:sp>
      <p:sp>
        <p:nvSpPr>
          <p:cNvPr id="213007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MD</a:t>
            </a:r>
          </a:p>
        </p:txBody>
      </p:sp>
      <p:sp>
        <p:nvSpPr>
          <p:cNvPr id="213008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3009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3010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3012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TD</a:t>
            </a:r>
          </a:p>
        </p:txBody>
      </p:sp>
      <p:sp>
        <p:nvSpPr>
          <p:cNvPr id="213013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3598863" y="654050"/>
            <a:ext cx="4210050" cy="612775"/>
            <a:chOff x="2267" y="412"/>
            <a:chExt cx="2652" cy="386"/>
          </a:xfrm>
        </p:grpSpPr>
        <p:sp>
          <p:nvSpPr>
            <p:cNvPr id="213014" name="Rectangle 22"/>
            <p:cNvSpPr>
              <a:spLocks noChangeArrowheads="1"/>
            </p:cNvSpPr>
            <p:nvPr/>
          </p:nvSpPr>
          <p:spPr bwMode="auto">
            <a:xfrm>
              <a:off x="2581" y="481"/>
              <a:ext cx="2338" cy="2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2400" b="1" i="0" dirty="0">
                  <a:solidFill>
                    <a:srgbClr val="FAF200"/>
                  </a:solidFill>
                  <a:latin typeface="Times" pitchFamily="-110" charset="0"/>
                  <a:ea typeface="+mn-ea"/>
                  <a:cs typeface="+mn-cs"/>
                </a:rPr>
                <a:t>KABAMV 10</a:t>
              </a:r>
            </a:p>
          </p:txBody>
        </p:sp>
        <p:sp>
          <p:nvSpPr>
            <p:cNvPr id="213015" name="Oval 23"/>
            <p:cNvSpPr>
              <a:spLocks noChangeArrowheads="1"/>
            </p:cNvSpPr>
            <p:nvPr/>
          </p:nvSpPr>
          <p:spPr bwMode="auto">
            <a:xfrm>
              <a:off x="2267" y="412"/>
              <a:ext cx="1653" cy="386"/>
            </a:xfrm>
            <a:prstGeom prst="ellipse">
              <a:avLst/>
            </a:prstGeom>
            <a:noFill/>
            <a:ln w="50800">
              <a:solidFill>
                <a:srgbClr val="FAF2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</p:grpSp>
      <p:sp>
        <p:nvSpPr>
          <p:cNvPr id="56341" name="Text Box 2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grpSp>
        <p:nvGrpSpPr>
          <p:cNvPr id="3" name="Group 35"/>
          <p:cNvGrpSpPr>
            <a:grpSpLocks/>
          </p:cNvGrpSpPr>
          <p:nvPr/>
        </p:nvGrpSpPr>
        <p:grpSpPr bwMode="auto">
          <a:xfrm>
            <a:off x="1266229" y="1471044"/>
            <a:ext cx="7300996" cy="5157788"/>
            <a:chOff x="756" y="138"/>
            <a:chExt cx="4599" cy="3249"/>
          </a:xfrm>
        </p:grpSpPr>
        <p:sp>
          <p:nvSpPr>
            <p:cNvPr id="213025" name="Text Box 33"/>
            <p:cNvSpPr txBox="1">
              <a:spLocks noChangeArrowheads="1"/>
            </p:cNvSpPr>
            <p:nvPr/>
          </p:nvSpPr>
          <p:spPr bwMode="auto">
            <a:xfrm>
              <a:off x="1180" y="670"/>
              <a:ext cx="3103" cy="271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sz="27700" dirty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10</a:t>
              </a:r>
            </a:p>
          </p:txBody>
        </p:sp>
        <p:sp>
          <p:nvSpPr>
            <p:cNvPr id="213026" name="Text Box 34"/>
            <p:cNvSpPr txBox="1">
              <a:spLocks noChangeArrowheads="1"/>
            </p:cNvSpPr>
            <p:nvPr/>
          </p:nvSpPr>
          <p:spPr bwMode="auto">
            <a:xfrm>
              <a:off x="756" y="138"/>
              <a:ext cx="4599" cy="69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9250" dir="3267739" algn="ctr" rotWithShape="0">
                <a:schemeClr val="bg2">
                  <a:alpha val="74998"/>
                </a:schemeClr>
              </a:outerShdw>
            </a:effectLst>
          </p:spPr>
          <p:txBody>
            <a:bodyPr wrap="square">
              <a:spAutoFit/>
            </a:bodyPr>
            <a:lstStyle>
              <a:lvl1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sz="6600" b="1" dirty="0" err="1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Kandih</a:t>
              </a:r>
              <a:r>
                <a:rPr lang="en-US" sz="6600" b="1" dirty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</a:t>
              </a:r>
              <a:r>
                <a:rPr lang="en-US" sz="6600" b="1" dirty="0" err="1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bamnunc</a:t>
              </a:r>
              <a:endParaRPr lang="en-US" sz="66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sp>
        <p:nvSpPr>
          <p:cNvPr id="213028" name="Rectangle 36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26</a:t>
            </a:r>
          </a:p>
        </p:txBody>
      </p:sp>
      <p:sp>
        <p:nvSpPr>
          <p:cNvPr id="56344" name="Text Box 37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56345" name="Rectangle 38"/>
          <p:cNvSpPr>
            <a:spLocks noChangeArrowheads="1"/>
          </p:cNvSpPr>
          <p:nvPr/>
        </p:nvSpPr>
        <p:spPr bwMode="auto">
          <a:xfrm>
            <a:off x="6752831" y="6240902"/>
            <a:ext cx="198002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Baansinbuk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 </a:t>
            </a:r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15-16</a:t>
            </a:r>
          </a:p>
        </p:txBody>
      </p:sp>
      <p:sp>
        <p:nvSpPr>
          <p:cNvPr id="56346" name="Text Box 39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charset="0"/>
              </a:rPr>
              <a:t>1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277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2774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2775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2776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ED</a:t>
            </a:r>
          </a:p>
        </p:txBody>
      </p:sp>
      <p:sp>
        <p:nvSpPr>
          <p:cNvPr id="32777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2778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PD</a:t>
            </a:r>
          </a:p>
        </p:txBody>
      </p:sp>
      <p:sp>
        <p:nvSpPr>
          <p:cNvPr id="32779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2780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2781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2782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GZ</a:t>
            </a:r>
          </a:p>
        </p:txBody>
      </p:sp>
      <p:sp>
        <p:nvSpPr>
          <p:cNvPr id="32783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HD</a:t>
            </a:r>
          </a:p>
        </p:txBody>
      </p:sp>
      <p:sp>
        <p:nvSpPr>
          <p:cNvPr id="32784" name="AutoShape 16"/>
          <p:cNvSpPr>
            <a:spLocks noChangeArrowheads="1"/>
          </p:cNvSpPr>
          <p:nvPr/>
        </p:nvSpPr>
        <p:spPr bwMode="auto">
          <a:xfrm>
            <a:off x="5626100" y="1301750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2785" name="Rectangle 17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MD</a:t>
            </a:r>
          </a:p>
        </p:txBody>
      </p:sp>
      <p:sp>
        <p:nvSpPr>
          <p:cNvPr id="32786" name="Rectangle 1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2787" name="Line 1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2788" name="Line 2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2790" name="Rectangle 22"/>
          <p:cNvSpPr>
            <a:spLocks noChangeArrowheads="1"/>
          </p:cNvSpPr>
          <p:nvPr/>
        </p:nvSpPr>
        <p:spPr bwMode="auto">
          <a:xfrm>
            <a:off x="2613025" y="3613150"/>
            <a:ext cx="17303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TD</a:t>
            </a:r>
          </a:p>
        </p:txBody>
      </p:sp>
      <p:sp>
        <p:nvSpPr>
          <p:cNvPr id="32791" name="Line 23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2792" name="Line 24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2793" name="Rectangle 25"/>
          <p:cNvSpPr>
            <a:spLocks noChangeArrowheads="1"/>
          </p:cNvSpPr>
          <p:nvPr/>
        </p:nvSpPr>
        <p:spPr bwMode="auto">
          <a:xfrm>
            <a:off x="4097338" y="763588"/>
            <a:ext cx="37115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KABAMV 10</a:t>
            </a:r>
          </a:p>
        </p:txBody>
      </p:sp>
      <p:sp>
        <p:nvSpPr>
          <p:cNvPr id="32794" name="Oval 26"/>
          <p:cNvSpPr>
            <a:spLocks noChangeArrowheads="1"/>
          </p:cNvSpPr>
          <p:nvPr/>
        </p:nvSpPr>
        <p:spPr bwMode="auto">
          <a:xfrm>
            <a:off x="5035550" y="909638"/>
            <a:ext cx="1066800" cy="10350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2795" name="Rectangle 27"/>
          <p:cNvSpPr>
            <a:spLocks noChangeArrowheads="1"/>
          </p:cNvSpPr>
          <p:nvPr/>
        </p:nvSpPr>
        <p:spPr bwMode="auto">
          <a:xfrm>
            <a:off x="4329113" y="1201738"/>
            <a:ext cx="159385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400" b="1" i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    </a:t>
            </a: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         </a:t>
            </a:r>
          </a:p>
        </p:txBody>
      </p:sp>
      <p:sp>
        <p:nvSpPr>
          <p:cNvPr id="32796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58394" name="Text Box 3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32803" name="Rectangle 3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27</a:t>
            </a:r>
          </a:p>
        </p:txBody>
      </p:sp>
      <p:sp>
        <p:nvSpPr>
          <p:cNvPr id="58396" name="Text Box 36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58397" name="Rectangle 37"/>
          <p:cNvSpPr>
            <a:spLocks noChangeArrowheads="1"/>
          </p:cNvSpPr>
          <p:nvPr/>
        </p:nvSpPr>
        <p:spPr bwMode="auto">
          <a:xfrm>
            <a:off x="6738763" y="6226834"/>
            <a:ext cx="198002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Baansinbuk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 </a:t>
            </a:r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15-16</a:t>
            </a:r>
          </a:p>
        </p:txBody>
      </p:sp>
    </p:spTree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379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3799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3800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ED</a:t>
            </a:r>
          </a:p>
        </p:txBody>
      </p:sp>
      <p:sp>
        <p:nvSpPr>
          <p:cNvPr id="33801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3802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PD</a:t>
            </a:r>
          </a:p>
        </p:txBody>
      </p:sp>
      <p:sp>
        <p:nvSpPr>
          <p:cNvPr id="33803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3804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3805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3806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GZ</a:t>
            </a:r>
          </a:p>
        </p:txBody>
      </p:sp>
      <p:sp>
        <p:nvSpPr>
          <p:cNvPr id="33807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HD</a:t>
            </a:r>
          </a:p>
        </p:txBody>
      </p:sp>
      <p:sp>
        <p:nvSpPr>
          <p:cNvPr id="33808" name="AutoShape 16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3809" name="AutoShape 17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3810" name="Rectangle 18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MD</a:t>
            </a:r>
          </a:p>
        </p:txBody>
      </p:sp>
      <p:sp>
        <p:nvSpPr>
          <p:cNvPr id="33811" name="Rectangle 19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3812" name="Line 20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3813" name="Line 21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3815" name="Rectangle 23"/>
          <p:cNvSpPr>
            <a:spLocks noChangeArrowheads="1"/>
          </p:cNvSpPr>
          <p:nvPr/>
        </p:nvSpPr>
        <p:spPr bwMode="auto">
          <a:xfrm>
            <a:off x="2613025" y="3613150"/>
            <a:ext cx="17303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TD</a:t>
            </a:r>
          </a:p>
        </p:txBody>
      </p:sp>
      <p:sp>
        <p:nvSpPr>
          <p:cNvPr id="33816" name="Line 24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3817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3818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KABAMV 10</a:t>
            </a:r>
          </a:p>
        </p:txBody>
      </p:sp>
      <p:sp>
        <p:nvSpPr>
          <p:cNvPr id="33819" name="Oval 27"/>
          <p:cNvSpPr>
            <a:spLocks noChangeArrowheads="1"/>
          </p:cNvSpPr>
          <p:nvPr/>
        </p:nvSpPr>
        <p:spPr bwMode="auto">
          <a:xfrm>
            <a:off x="3751263" y="893763"/>
            <a:ext cx="1066800" cy="10350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3820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33821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60443" name="Text Box 31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33828" name="Rectangle 36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28</a:t>
            </a:r>
          </a:p>
        </p:txBody>
      </p:sp>
      <p:sp>
        <p:nvSpPr>
          <p:cNvPr id="60445" name="Text Box 37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60446" name="Rectangle 38"/>
          <p:cNvSpPr>
            <a:spLocks noChangeArrowheads="1"/>
          </p:cNvSpPr>
          <p:nvPr/>
        </p:nvSpPr>
        <p:spPr bwMode="auto">
          <a:xfrm>
            <a:off x="6738763" y="6240902"/>
            <a:ext cx="198002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Baansinbuk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 </a:t>
            </a:r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15-16</a:t>
            </a:r>
          </a:p>
        </p:txBody>
      </p:sp>
      <p:sp>
        <p:nvSpPr>
          <p:cNvPr id="33831" name="Text Box 39"/>
          <p:cNvSpPr txBox="1">
            <a:spLocks noChangeArrowheads="1"/>
          </p:cNvSpPr>
          <p:nvPr/>
        </p:nvSpPr>
        <p:spPr bwMode="auto">
          <a:xfrm>
            <a:off x="3714750" y="3659188"/>
            <a:ext cx="3346450" cy="175432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3600" b="1" dirty="0" err="1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Baibal</a:t>
            </a:r>
            <a:r>
              <a:rPr lang="en-US" sz="3600" b="1" dirty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600" b="1" dirty="0" err="1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tuang</a:t>
            </a:r>
            <a:r>
              <a:rPr lang="en-US" sz="3600" b="1" dirty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ja-JP" sz="3600" b="1" dirty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“</a:t>
            </a:r>
            <a:r>
              <a:rPr lang="en-US" altLang="ja-JP" sz="3600" b="1" dirty="0" err="1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Taanv</a:t>
            </a:r>
            <a:r>
              <a:rPr lang="en-US" altLang="ja-JP" sz="3600" b="1" dirty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ja-JP" sz="3600" b="1" dirty="0" err="1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khang</a:t>
            </a:r>
            <a:r>
              <a:rPr lang="en-US" altLang="ja-JP" sz="3600" b="1" dirty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ja-JP" sz="3600" b="1" dirty="0" err="1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kabamv</a:t>
            </a:r>
            <a:r>
              <a:rPr lang="en-US" altLang="ja-JP" sz="3600" b="1" dirty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"</a:t>
            </a:r>
            <a:endParaRPr lang="en-US" sz="3600" b="1" dirty="0">
              <a:solidFill>
                <a:srgbClr val="FFEA18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8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8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31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584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584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5848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ER</a:t>
            </a:r>
          </a:p>
        </p:txBody>
      </p:sp>
      <p:sp>
        <p:nvSpPr>
          <p:cNvPr id="3584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585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PD</a:t>
            </a:r>
          </a:p>
        </p:txBody>
      </p:sp>
      <p:sp>
        <p:nvSpPr>
          <p:cNvPr id="3585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585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585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5854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SG</a:t>
            </a:r>
          </a:p>
        </p:txBody>
      </p:sp>
      <p:sp>
        <p:nvSpPr>
          <p:cNvPr id="35855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bg1"/>
                </a:solidFill>
                <a:latin typeface="Times" charset="0"/>
              </a:rPr>
              <a:t>RS</a:t>
            </a:r>
            <a:endParaRPr lang="en-US" sz="2400" b="1" i="0">
              <a:solidFill>
                <a:schemeClr val="folHlink"/>
              </a:solidFill>
              <a:latin typeface="Times" charset="0"/>
            </a:endParaRPr>
          </a:p>
        </p:txBody>
      </p:sp>
      <p:sp>
        <p:nvSpPr>
          <p:cNvPr id="35856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MD</a:t>
            </a:r>
          </a:p>
        </p:txBody>
      </p:sp>
      <p:sp>
        <p:nvSpPr>
          <p:cNvPr id="35857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5858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5859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5861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DS</a:t>
            </a:r>
          </a:p>
        </p:txBody>
      </p:sp>
      <p:sp>
        <p:nvSpPr>
          <p:cNvPr id="35862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5863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5864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5865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5866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5867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KABAMV 10</a:t>
            </a:r>
          </a:p>
        </p:txBody>
      </p:sp>
      <p:sp>
        <p:nvSpPr>
          <p:cNvPr id="35868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35869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35870" name="Oval 30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5872" name="Rectangle 32"/>
          <p:cNvSpPr>
            <a:spLocks noChangeArrowheads="1"/>
          </p:cNvSpPr>
          <p:nvPr/>
        </p:nvSpPr>
        <p:spPr bwMode="auto">
          <a:xfrm>
            <a:off x="6896100" y="439578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U</a:t>
            </a:r>
          </a:p>
        </p:txBody>
      </p:sp>
      <p:sp>
        <p:nvSpPr>
          <p:cNvPr id="35871" name="Oval 31"/>
          <p:cNvSpPr>
            <a:spLocks noChangeArrowheads="1"/>
          </p:cNvSpPr>
          <p:nvPr/>
        </p:nvSpPr>
        <p:spPr bwMode="auto">
          <a:xfrm>
            <a:off x="6596063" y="4298950"/>
            <a:ext cx="728662" cy="731838"/>
          </a:xfrm>
          <a:prstGeom prst="ellipse">
            <a:avLst/>
          </a:prstGeom>
          <a:noFill/>
          <a:ln w="50800">
            <a:solidFill>
              <a:srgbClr val="FFFFFF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62494" name="Text Box 3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35879" name="Rectangle 39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29</a:t>
            </a:r>
          </a:p>
        </p:txBody>
      </p:sp>
      <p:sp>
        <p:nvSpPr>
          <p:cNvPr id="62496" name="Text Box 40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62497" name="Rectangle 41"/>
          <p:cNvSpPr>
            <a:spLocks noChangeArrowheads="1"/>
          </p:cNvSpPr>
          <p:nvPr/>
        </p:nvSpPr>
        <p:spPr bwMode="auto">
          <a:xfrm>
            <a:off x="6690315" y="6254524"/>
            <a:ext cx="198002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Baansinbuk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 </a:t>
            </a:r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15-16</a:t>
            </a:r>
          </a:p>
        </p:txBody>
      </p:sp>
      <p:sp>
        <p:nvSpPr>
          <p:cNvPr id="35891" name="Rectangle 51"/>
          <p:cNvSpPr>
            <a:spLocks noChangeArrowheads="1"/>
          </p:cNvSpPr>
          <p:nvPr/>
        </p:nvSpPr>
        <p:spPr bwMode="auto">
          <a:xfrm>
            <a:off x="830263" y="2487613"/>
            <a:ext cx="4625975" cy="3616325"/>
          </a:xfrm>
          <a:prstGeom prst="rect">
            <a:avLst/>
          </a:prstGeom>
          <a:solidFill>
            <a:schemeClr val="bg2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grpSp>
        <p:nvGrpSpPr>
          <p:cNvPr id="62499" name="Group 50"/>
          <p:cNvGrpSpPr>
            <a:grpSpLocks/>
          </p:cNvGrpSpPr>
          <p:nvPr/>
        </p:nvGrpSpPr>
        <p:grpSpPr bwMode="auto">
          <a:xfrm>
            <a:off x="1789113" y="1811338"/>
            <a:ext cx="4573587" cy="3632200"/>
            <a:chOff x="490" y="1498"/>
            <a:chExt cx="2881" cy="2288"/>
          </a:xfrm>
        </p:grpSpPr>
        <p:grpSp>
          <p:nvGrpSpPr>
            <p:cNvPr id="62501" name="Group 48"/>
            <p:cNvGrpSpPr>
              <a:grpSpLocks/>
            </p:cNvGrpSpPr>
            <p:nvPr/>
          </p:nvGrpSpPr>
          <p:grpSpPr bwMode="auto">
            <a:xfrm>
              <a:off x="511" y="1498"/>
              <a:ext cx="2860" cy="2288"/>
              <a:chOff x="519" y="1506"/>
              <a:chExt cx="2860" cy="2288"/>
            </a:xfrm>
          </p:grpSpPr>
          <p:pic>
            <p:nvPicPr>
              <p:cNvPr id="62503" name="Picture 46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9" y="1506"/>
                <a:ext cx="2860" cy="20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5887" name="Rectangle 47"/>
              <p:cNvSpPr>
                <a:spLocks noChangeArrowheads="1"/>
              </p:cNvSpPr>
              <p:nvPr/>
            </p:nvSpPr>
            <p:spPr bwMode="auto">
              <a:xfrm>
                <a:off x="525" y="3509"/>
                <a:ext cx="2849" cy="285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5889" name="Rectangle 49"/>
            <p:cNvSpPr>
              <a:spLocks noChangeArrowheads="1"/>
            </p:cNvSpPr>
            <p:nvPr/>
          </p:nvSpPr>
          <p:spPr bwMode="auto">
            <a:xfrm>
              <a:off x="490" y="1502"/>
              <a:ext cx="2874" cy="2277"/>
            </a:xfrm>
            <a:prstGeom prst="rect">
              <a:avLst/>
            </a:prstGeom>
            <a:noFill/>
            <a:ln w="76200">
              <a:solidFill>
                <a:srgbClr val="65FE98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</p:grpSp>
      <p:sp>
        <p:nvSpPr>
          <p:cNvPr id="35883" name="Text Box 43"/>
          <p:cNvSpPr txBox="1">
            <a:spLocks noChangeArrowheads="1"/>
          </p:cNvSpPr>
          <p:nvPr/>
        </p:nvSpPr>
        <p:spPr bwMode="auto">
          <a:xfrm>
            <a:off x="1077913" y="5429250"/>
            <a:ext cx="6003925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CHALDIMEI TUANG UR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8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8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5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5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71" grpId="0" animBg="1"/>
      <p:bldP spid="35883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018" name="Text Box 2"/>
          <p:cNvSpPr txBox="1">
            <a:spLocks noChangeArrowheads="1"/>
          </p:cNvSpPr>
          <p:nvPr/>
        </p:nvSpPr>
        <p:spPr bwMode="auto">
          <a:xfrm>
            <a:off x="11945938" y="8121650"/>
            <a:ext cx="10096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 i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0020" name="Text Box 4"/>
          <p:cNvSpPr txBox="1">
            <a:spLocks noChangeArrowheads="1"/>
          </p:cNvSpPr>
          <p:nvPr/>
        </p:nvSpPr>
        <p:spPr bwMode="auto">
          <a:xfrm>
            <a:off x="11963400" y="8137525"/>
            <a:ext cx="10096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 i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219" name="Text Box 5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470023" name="Rectangle 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03</a:t>
            </a:r>
          </a:p>
        </p:txBody>
      </p:sp>
      <p:sp>
        <p:nvSpPr>
          <p:cNvPr id="9221" name="Text Box 8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charset="0"/>
              </a:rPr>
              <a:t>4</a:t>
            </a:r>
          </a:p>
        </p:txBody>
      </p:sp>
      <p:sp>
        <p:nvSpPr>
          <p:cNvPr id="470026" name="Rectangle 10"/>
          <p:cNvSpPr>
            <a:spLocks noChangeArrowheads="1"/>
          </p:cNvSpPr>
          <p:nvPr/>
        </p:nvSpPr>
        <p:spPr bwMode="auto">
          <a:xfrm>
            <a:off x="0" y="0"/>
            <a:ext cx="9132888" cy="6845300"/>
          </a:xfrm>
          <a:prstGeom prst="rect">
            <a:avLst/>
          </a:prstGeom>
          <a:gradFill rotWithShape="0">
            <a:gsLst>
              <a:gs pos="0">
                <a:srgbClr val="790015"/>
              </a:gs>
              <a:gs pos="100000">
                <a:srgbClr val="790015">
                  <a:gamma/>
                  <a:shade val="80000"/>
                  <a:invGamma/>
                </a:srgbClr>
              </a:gs>
            </a:gsLst>
            <a:lin ang="5400000" scaled="1"/>
          </a:gra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0027" name="Rectangle 11"/>
          <p:cNvSpPr>
            <a:spLocks noChangeArrowheads="1"/>
          </p:cNvSpPr>
          <p:nvPr/>
        </p:nvSpPr>
        <p:spPr bwMode="auto">
          <a:xfrm>
            <a:off x="506413" y="415925"/>
            <a:ext cx="8361362" cy="6176963"/>
          </a:xfrm>
          <a:prstGeom prst="rect">
            <a:avLst/>
          </a:prstGeom>
          <a:solidFill>
            <a:schemeClr val="bg2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0028" name="Rectangle 12"/>
          <p:cNvSpPr>
            <a:spLocks noChangeArrowheads="1"/>
          </p:cNvSpPr>
          <p:nvPr/>
        </p:nvSpPr>
        <p:spPr bwMode="auto">
          <a:xfrm>
            <a:off x="466725" y="361950"/>
            <a:ext cx="8281988" cy="6111875"/>
          </a:xfrm>
          <a:prstGeom prst="rect">
            <a:avLst/>
          </a:prstGeom>
          <a:solidFill>
            <a:srgbClr val="535353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0029" name="Freeform 13"/>
          <p:cNvSpPr>
            <a:spLocks/>
          </p:cNvSpPr>
          <p:nvPr/>
        </p:nvSpPr>
        <p:spPr bwMode="auto">
          <a:xfrm>
            <a:off x="4765675" y="600075"/>
            <a:ext cx="2239963" cy="5461000"/>
          </a:xfrm>
          <a:custGeom>
            <a:avLst/>
            <a:gdLst/>
            <a:ahLst/>
            <a:cxnLst>
              <a:cxn ang="0">
                <a:pos x="91" y="33"/>
              </a:cxn>
              <a:cxn ang="0">
                <a:pos x="212" y="76"/>
              </a:cxn>
              <a:cxn ang="0">
                <a:pos x="332" y="174"/>
              </a:cxn>
              <a:cxn ang="0">
                <a:pos x="383" y="305"/>
              </a:cxn>
              <a:cxn ang="0">
                <a:pos x="443" y="446"/>
              </a:cxn>
              <a:cxn ang="0">
                <a:pos x="453" y="620"/>
              </a:cxn>
              <a:cxn ang="0">
                <a:pos x="494" y="751"/>
              </a:cxn>
              <a:cxn ang="0">
                <a:pos x="494" y="882"/>
              </a:cxn>
              <a:cxn ang="0">
                <a:pos x="483" y="1012"/>
              </a:cxn>
              <a:cxn ang="0">
                <a:pos x="473" y="1143"/>
              </a:cxn>
              <a:cxn ang="0">
                <a:pos x="463" y="1284"/>
              </a:cxn>
              <a:cxn ang="0">
                <a:pos x="433" y="1426"/>
              </a:cxn>
              <a:cxn ang="0">
                <a:pos x="383" y="1556"/>
              </a:cxn>
              <a:cxn ang="0">
                <a:pos x="353" y="1687"/>
              </a:cxn>
              <a:cxn ang="0">
                <a:pos x="443" y="1796"/>
              </a:cxn>
              <a:cxn ang="0">
                <a:pos x="494" y="1937"/>
              </a:cxn>
              <a:cxn ang="0">
                <a:pos x="524" y="2068"/>
              </a:cxn>
              <a:cxn ang="0">
                <a:pos x="614" y="2198"/>
              </a:cxn>
              <a:cxn ang="0">
                <a:pos x="705" y="2351"/>
              </a:cxn>
              <a:cxn ang="0">
                <a:pos x="836" y="2470"/>
              </a:cxn>
              <a:cxn ang="0">
                <a:pos x="947" y="2612"/>
              </a:cxn>
              <a:cxn ang="0">
                <a:pos x="1078" y="2721"/>
              </a:cxn>
              <a:cxn ang="0">
                <a:pos x="1158" y="2851"/>
              </a:cxn>
              <a:cxn ang="0">
                <a:pos x="1269" y="3004"/>
              </a:cxn>
              <a:cxn ang="0">
                <a:pos x="1319" y="3156"/>
              </a:cxn>
              <a:cxn ang="0">
                <a:pos x="1370" y="3308"/>
              </a:cxn>
              <a:cxn ang="0">
                <a:pos x="1400" y="3439"/>
              </a:cxn>
              <a:cxn ang="0">
                <a:pos x="1410" y="3145"/>
              </a:cxn>
              <a:cxn ang="0">
                <a:pos x="1340" y="3058"/>
              </a:cxn>
              <a:cxn ang="0">
                <a:pos x="1259" y="2862"/>
              </a:cxn>
              <a:cxn ang="0">
                <a:pos x="1098" y="2721"/>
              </a:cxn>
              <a:cxn ang="0">
                <a:pos x="997" y="2514"/>
              </a:cxn>
              <a:cxn ang="0">
                <a:pos x="806" y="2449"/>
              </a:cxn>
              <a:cxn ang="0">
                <a:pos x="735" y="2307"/>
              </a:cxn>
              <a:cxn ang="0">
                <a:pos x="635" y="2187"/>
              </a:cxn>
              <a:cxn ang="0">
                <a:pos x="534" y="1959"/>
              </a:cxn>
              <a:cxn ang="0">
                <a:pos x="443" y="1785"/>
              </a:cxn>
              <a:cxn ang="0">
                <a:pos x="403" y="1632"/>
              </a:cxn>
              <a:cxn ang="0">
                <a:pos x="433" y="1491"/>
              </a:cxn>
              <a:cxn ang="0">
                <a:pos x="483" y="1349"/>
              </a:cxn>
              <a:cxn ang="0">
                <a:pos x="483" y="1208"/>
              </a:cxn>
              <a:cxn ang="0">
                <a:pos x="524" y="1023"/>
              </a:cxn>
              <a:cxn ang="0">
                <a:pos x="514" y="805"/>
              </a:cxn>
              <a:cxn ang="0">
                <a:pos x="534" y="642"/>
              </a:cxn>
              <a:cxn ang="0">
                <a:pos x="554" y="522"/>
              </a:cxn>
              <a:cxn ang="0">
                <a:pos x="665" y="392"/>
              </a:cxn>
              <a:cxn ang="0">
                <a:pos x="826" y="218"/>
              </a:cxn>
              <a:cxn ang="0">
                <a:pos x="876" y="76"/>
              </a:cxn>
              <a:cxn ang="0">
                <a:pos x="917" y="11"/>
              </a:cxn>
              <a:cxn ang="0">
                <a:pos x="765" y="87"/>
              </a:cxn>
              <a:cxn ang="0">
                <a:pos x="755" y="218"/>
              </a:cxn>
              <a:cxn ang="0">
                <a:pos x="745" y="305"/>
              </a:cxn>
              <a:cxn ang="0">
                <a:pos x="624" y="435"/>
              </a:cxn>
              <a:cxn ang="0">
                <a:pos x="534" y="522"/>
              </a:cxn>
              <a:cxn ang="0">
                <a:pos x="483" y="664"/>
              </a:cxn>
              <a:cxn ang="0">
                <a:pos x="473" y="511"/>
              </a:cxn>
              <a:cxn ang="0">
                <a:pos x="443" y="348"/>
              </a:cxn>
              <a:cxn ang="0">
                <a:pos x="383" y="218"/>
              </a:cxn>
              <a:cxn ang="0">
                <a:pos x="302" y="98"/>
              </a:cxn>
              <a:cxn ang="0">
                <a:pos x="181" y="33"/>
              </a:cxn>
              <a:cxn ang="0">
                <a:pos x="60" y="11"/>
              </a:cxn>
            </a:cxnLst>
            <a:rect l="0" t="0" r="r" b="b"/>
            <a:pathLst>
              <a:path w="1411" h="3440">
                <a:moveTo>
                  <a:pt x="0" y="0"/>
                </a:moveTo>
                <a:lnTo>
                  <a:pt x="50" y="22"/>
                </a:lnTo>
                <a:lnTo>
                  <a:pt x="91" y="33"/>
                </a:lnTo>
                <a:lnTo>
                  <a:pt x="131" y="22"/>
                </a:lnTo>
                <a:lnTo>
                  <a:pt x="171" y="54"/>
                </a:lnTo>
                <a:lnTo>
                  <a:pt x="212" y="76"/>
                </a:lnTo>
                <a:lnTo>
                  <a:pt x="252" y="98"/>
                </a:lnTo>
                <a:lnTo>
                  <a:pt x="292" y="141"/>
                </a:lnTo>
                <a:lnTo>
                  <a:pt x="332" y="174"/>
                </a:lnTo>
                <a:lnTo>
                  <a:pt x="342" y="218"/>
                </a:lnTo>
                <a:lnTo>
                  <a:pt x="342" y="261"/>
                </a:lnTo>
                <a:lnTo>
                  <a:pt x="383" y="305"/>
                </a:lnTo>
                <a:lnTo>
                  <a:pt x="413" y="348"/>
                </a:lnTo>
                <a:lnTo>
                  <a:pt x="413" y="403"/>
                </a:lnTo>
                <a:lnTo>
                  <a:pt x="443" y="446"/>
                </a:lnTo>
                <a:lnTo>
                  <a:pt x="463" y="490"/>
                </a:lnTo>
                <a:lnTo>
                  <a:pt x="453" y="577"/>
                </a:lnTo>
                <a:lnTo>
                  <a:pt x="453" y="620"/>
                </a:lnTo>
                <a:lnTo>
                  <a:pt x="473" y="664"/>
                </a:lnTo>
                <a:lnTo>
                  <a:pt x="483" y="707"/>
                </a:lnTo>
                <a:lnTo>
                  <a:pt x="494" y="751"/>
                </a:lnTo>
                <a:lnTo>
                  <a:pt x="494" y="794"/>
                </a:lnTo>
                <a:lnTo>
                  <a:pt x="494" y="838"/>
                </a:lnTo>
                <a:lnTo>
                  <a:pt x="494" y="882"/>
                </a:lnTo>
                <a:lnTo>
                  <a:pt x="494" y="925"/>
                </a:lnTo>
                <a:lnTo>
                  <a:pt x="504" y="969"/>
                </a:lnTo>
                <a:lnTo>
                  <a:pt x="483" y="1012"/>
                </a:lnTo>
                <a:lnTo>
                  <a:pt x="473" y="1056"/>
                </a:lnTo>
                <a:lnTo>
                  <a:pt x="473" y="1099"/>
                </a:lnTo>
                <a:lnTo>
                  <a:pt x="473" y="1143"/>
                </a:lnTo>
                <a:lnTo>
                  <a:pt x="483" y="1186"/>
                </a:lnTo>
                <a:lnTo>
                  <a:pt x="483" y="1230"/>
                </a:lnTo>
                <a:lnTo>
                  <a:pt x="463" y="1284"/>
                </a:lnTo>
                <a:lnTo>
                  <a:pt x="453" y="1328"/>
                </a:lnTo>
                <a:lnTo>
                  <a:pt x="453" y="1382"/>
                </a:lnTo>
                <a:lnTo>
                  <a:pt x="433" y="1426"/>
                </a:lnTo>
                <a:lnTo>
                  <a:pt x="403" y="1469"/>
                </a:lnTo>
                <a:lnTo>
                  <a:pt x="383" y="1513"/>
                </a:lnTo>
                <a:lnTo>
                  <a:pt x="383" y="1556"/>
                </a:lnTo>
                <a:lnTo>
                  <a:pt x="383" y="1600"/>
                </a:lnTo>
                <a:lnTo>
                  <a:pt x="363" y="1643"/>
                </a:lnTo>
                <a:lnTo>
                  <a:pt x="353" y="1687"/>
                </a:lnTo>
                <a:lnTo>
                  <a:pt x="363" y="1730"/>
                </a:lnTo>
                <a:lnTo>
                  <a:pt x="383" y="1785"/>
                </a:lnTo>
                <a:lnTo>
                  <a:pt x="443" y="1796"/>
                </a:lnTo>
                <a:lnTo>
                  <a:pt x="463" y="1850"/>
                </a:lnTo>
                <a:lnTo>
                  <a:pt x="483" y="1894"/>
                </a:lnTo>
                <a:lnTo>
                  <a:pt x="494" y="1937"/>
                </a:lnTo>
                <a:lnTo>
                  <a:pt x="494" y="1981"/>
                </a:lnTo>
                <a:lnTo>
                  <a:pt x="524" y="2024"/>
                </a:lnTo>
                <a:lnTo>
                  <a:pt x="524" y="2068"/>
                </a:lnTo>
                <a:lnTo>
                  <a:pt x="544" y="2122"/>
                </a:lnTo>
                <a:lnTo>
                  <a:pt x="584" y="2155"/>
                </a:lnTo>
                <a:lnTo>
                  <a:pt x="614" y="2198"/>
                </a:lnTo>
                <a:lnTo>
                  <a:pt x="624" y="2275"/>
                </a:lnTo>
                <a:lnTo>
                  <a:pt x="685" y="2285"/>
                </a:lnTo>
                <a:lnTo>
                  <a:pt x="705" y="2351"/>
                </a:lnTo>
                <a:lnTo>
                  <a:pt x="745" y="2394"/>
                </a:lnTo>
                <a:lnTo>
                  <a:pt x="786" y="2438"/>
                </a:lnTo>
                <a:lnTo>
                  <a:pt x="836" y="2470"/>
                </a:lnTo>
                <a:lnTo>
                  <a:pt x="876" y="2514"/>
                </a:lnTo>
                <a:lnTo>
                  <a:pt x="896" y="2568"/>
                </a:lnTo>
                <a:lnTo>
                  <a:pt x="947" y="2612"/>
                </a:lnTo>
                <a:lnTo>
                  <a:pt x="997" y="2634"/>
                </a:lnTo>
                <a:lnTo>
                  <a:pt x="1027" y="2677"/>
                </a:lnTo>
                <a:lnTo>
                  <a:pt x="1078" y="2721"/>
                </a:lnTo>
                <a:lnTo>
                  <a:pt x="1108" y="2764"/>
                </a:lnTo>
                <a:lnTo>
                  <a:pt x="1128" y="2808"/>
                </a:lnTo>
                <a:lnTo>
                  <a:pt x="1158" y="2851"/>
                </a:lnTo>
                <a:lnTo>
                  <a:pt x="1188" y="2906"/>
                </a:lnTo>
                <a:lnTo>
                  <a:pt x="1229" y="2949"/>
                </a:lnTo>
                <a:lnTo>
                  <a:pt x="1269" y="3004"/>
                </a:lnTo>
                <a:lnTo>
                  <a:pt x="1279" y="3058"/>
                </a:lnTo>
                <a:lnTo>
                  <a:pt x="1289" y="3113"/>
                </a:lnTo>
                <a:lnTo>
                  <a:pt x="1319" y="3156"/>
                </a:lnTo>
                <a:lnTo>
                  <a:pt x="1350" y="3210"/>
                </a:lnTo>
                <a:lnTo>
                  <a:pt x="1360" y="3265"/>
                </a:lnTo>
                <a:lnTo>
                  <a:pt x="1370" y="3308"/>
                </a:lnTo>
                <a:lnTo>
                  <a:pt x="1390" y="3352"/>
                </a:lnTo>
                <a:lnTo>
                  <a:pt x="1400" y="3395"/>
                </a:lnTo>
                <a:lnTo>
                  <a:pt x="1400" y="3439"/>
                </a:lnTo>
                <a:lnTo>
                  <a:pt x="1400" y="3319"/>
                </a:lnTo>
                <a:lnTo>
                  <a:pt x="1410" y="3232"/>
                </a:lnTo>
                <a:lnTo>
                  <a:pt x="1410" y="3145"/>
                </a:lnTo>
                <a:lnTo>
                  <a:pt x="1410" y="3102"/>
                </a:lnTo>
                <a:lnTo>
                  <a:pt x="1380" y="3058"/>
                </a:lnTo>
                <a:lnTo>
                  <a:pt x="1340" y="3058"/>
                </a:lnTo>
                <a:lnTo>
                  <a:pt x="1309" y="2982"/>
                </a:lnTo>
                <a:lnTo>
                  <a:pt x="1299" y="2938"/>
                </a:lnTo>
                <a:lnTo>
                  <a:pt x="1259" y="2862"/>
                </a:lnTo>
                <a:lnTo>
                  <a:pt x="1239" y="2819"/>
                </a:lnTo>
                <a:lnTo>
                  <a:pt x="1178" y="2753"/>
                </a:lnTo>
                <a:lnTo>
                  <a:pt x="1098" y="2721"/>
                </a:lnTo>
                <a:lnTo>
                  <a:pt x="1037" y="2721"/>
                </a:lnTo>
                <a:lnTo>
                  <a:pt x="1007" y="2579"/>
                </a:lnTo>
                <a:lnTo>
                  <a:pt x="997" y="2514"/>
                </a:lnTo>
                <a:lnTo>
                  <a:pt x="967" y="2470"/>
                </a:lnTo>
                <a:lnTo>
                  <a:pt x="886" y="2460"/>
                </a:lnTo>
                <a:lnTo>
                  <a:pt x="806" y="2449"/>
                </a:lnTo>
                <a:lnTo>
                  <a:pt x="765" y="2438"/>
                </a:lnTo>
                <a:lnTo>
                  <a:pt x="755" y="2351"/>
                </a:lnTo>
                <a:lnTo>
                  <a:pt x="735" y="2307"/>
                </a:lnTo>
                <a:lnTo>
                  <a:pt x="715" y="2253"/>
                </a:lnTo>
                <a:lnTo>
                  <a:pt x="675" y="2209"/>
                </a:lnTo>
                <a:lnTo>
                  <a:pt x="635" y="2187"/>
                </a:lnTo>
                <a:lnTo>
                  <a:pt x="554" y="2100"/>
                </a:lnTo>
                <a:lnTo>
                  <a:pt x="534" y="2057"/>
                </a:lnTo>
                <a:lnTo>
                  <a:pt x="534" y="1959"/>
                </a:lnTo>
                <a:lnTo>
                  <a:pt x="524" y="1894"/>
                </a:lnTo>
                <a:lnTo>
                  <a:pt x="494" y="1839"/>
                </a:lnTo>
                <a:lnTo>
                  <a:pt x="443" y="1785"/>
                </a:lnTo>
                <a:lnTo>
                  <a:pt x="413" y="1741"/>
                </a:lnTo>
                <a:lnTo>
                  <a:pt x="393" y="1687"/>
                </a:lnTo>
                <a:lnTo>
                  <a:pt x="403" y="1632"/>
                </a:lnTo>
                <a:lnTo>
                  <a:pt x="403" y="1589"/>
                </a:lnTo>
                <a:lnTo>
                  <a:pt x="413" y="1545"/>
                </a:lnTo>
                <a:lnTo>
                  <a:pt x="433" y="1491"/>
                </a:lnTo>
                <a:lnTo>
                  <a:pt x="433" y="1447"/>
                </a:lnTo>
                <a:lnTo>
                  <a:pt x="463" y="1393"/>
                </a:lnTo>
                <a:lnTo>
                  <a:pt x="483" y="1349"/>
                </a:lnTo>
                <a:lnTo>
                  <a:pt x="494" y="1295"/>
                </a:lnTo>
                <a:lnTo>
                  <a:pt x="494" y="1252"/>
                </a:lnTo>
                <a:lnTo>
                  <a:pt x="483" y="1208"/>
                </a:lnTo>
                <a:lnTo>
                  <a:pt x="494" y="1164"/>
                </a:lnTo>
                <a:lnTo>
                  <a:pt x="524" y="1067"/>
                </a:lnTo>
                <a:lnTo>
                  <a:pt x="524" y="1023"/>
                </a:lnTo>
                <a:lnTo>
                  <a:pt x="524" y="936"/>
                </a:lnTo>
                <a:lnTo>
                  <a:pt x="524" y="871"/>
                </a:lnTo>
                <a:lnTo>
                  <a:pt x="514" y="805"/>
                </a:lnTo>
                <a:lnTo>
                  <a:pt x="524" y="762"/>
                </a:lnTo>
                <a:lnTo>
                  <a:pt x="544" y="707"/>
                </a:lnTo>
                <a:lnTo>
                  <a:pt x="534" y="642"/>
                </a:lnTo>
                <a:lnTo>
                  <a:pt x="524" y="599"/>
                </a:lnTo>
                <a:lnTo>
                  <a:pt x="514" y="555"/>
                </a:lnTo>
                <a:lnTo>
                  <a:pt x="554" y="522"/>
                </a:lnTo>
                <a:lnTo>
                  <a:pt x="584" y="479"/>
                </a:lnTo>
                <a:lnTo>
                  <a:pt x="594" y="435"/>
                </a:lnTo>
                <a:lnTo>
                  <a:pt x="665" y="392"/>
                </a:lnTo>
                <a:lnTo>
                  <a:pt x="725" y="305"/>
                </a:lnTo>
                <a:lnTo>
                  <a:pt x="786" y="239"/>
                </a:lnTo>
                <a:lnTo>
                  <a:pt x="826" y="218"/>
                </a:lnTo>
                <a:lnTo>
                  <a:pt x="856" y="174"/>
                </a:lnTo>
                <a:lnTo>
                  <a:pt x="856" y="131"/>
                </a:lnTo>
                <a:lnTo>
                  <a:pt x="876" y="76"/>
                </a:lnTo>
                <a:lnTo>
                  <a:pt x="917" y="44"/>
                </a:lnTo>
                <a:lnTo>
                  <a:pt x="957" y="0"/>
                </a:lnTo>
                <a:lnTo>
                  <a:pt x="917" y="11"/>
                </a:lnTo>
                <a:lnTo>
                  <a:pt x="856" y="22"/>
                </a:lnTo>
                <a:lnTo>
                  <a:pt x="796" y="44"/>
                </a:lnTo>
                <a:lnTo>
                  <a:pt x="765" y="87"/>
                </a:lnTo>
                <a:lnTo>
                  <a:pt x="776" y="131"/>
                </a:lnTo>
                <a:lnTo>
                  <a:pt x="755" y="174"/>
                </a:lnTo>
                <a:lnTo>
                  <a:pt x="755" y="218"/>
                </a:lnTo>
                <a:lnTo>
                  <a:pt x="826" y="229"/>
                </a:lnTo>
                <a:lnTo>
                  <a:pt x="786" y="272"/>
                </a:lnTo>
                <a:lnTo>
                  <a:pt x="745" y="305"/>
                </a:lnTo>
                <a:lnTo>
                  <a:pt x="705" y="348"/>
                </a:lnTo>
                <a:lnTo>
                  <a:pt x="665" y="424"/>
                </a:lnTo>
                <a:lnTo>
                  <a:pt x="624" y="435"/>
                </a:lnTo>
                <a:lnTo>
                  <a:pt x="584" y="468"/>
                </a:lnTo>
                <a:lnTo>
                  <a:pt x="544" y="479"/>
                </a:lnTo>
                <a:lnTo>
                  <a:pt x="534" y="522"/>
                </a:lnTo>
                <a:lnTo>
                  <a:pt x="534" y="566"/>
                </a:lnTo>
                <a:lnTo>
                  <a:pt x="494" y="620"/>
                </a:lnTo>
                <a:lnTo>
                  <a:pt x="483" y="664"/>
                </a:lnTo>
                <a:lnTo>
                  <a:pt x="483" y="707"/>
                </a:lnTo>
                <a:lnTo>
                  <a:pt x="483" y="620"/>
                </a:lnTo>
                <a:lnTo>
                  <a:pt x="473" y="511"/>
                </a:lnTo>
                <a:lnTo>
                  <a:pt x="463" y="446"/>
                </a:lnTo>
                <a:lnTo>
                  <a:pt x="453" y="403"/>
                </a:lnTo>
                <a:lnTo>
                  <a:pt x="443" y="348"/>
                </a:lnTo>
                <a:lnTo>
                  <a:pt x="413" y="305"/>
                </a:lnTo>
                <a:lnTo>
                  <a:pt x="383" y="261"/>
                </a:lnTo>
                <a:lnTo>
                  <a:pt x="383" y="218"/>
                </a:lnTo>
                <a:lnTo>
                  <a:pt x="353" y="174"/>
                </a:lnTo>
                <a:lnTo>
                  <a:pt x="312" y="141"/>
                </a:lnTo>
                <a:lnTo>
                  <a:pt x="302" y="98"/>
                </a:lnTo>
                <a:lnTo>
                  <a:pt x="262" y="76"/>
                </a:lnTo>
                <a:lnTo>
                  <a:pt x="222" y="76"/>
                </a:lnTo>
                <a:lnTo>
                  <a:pt x="181" y="33"/>
                </a:lnTo>
                <a:lnTo>
                  <a:pt x="141" y="11"/>
                </a:lnTo>
                <a:lnTo>
                  <a:pt x="101" y="0"/>
                </a:lnTo>
                <a:lnTo>
                  <a:pt x="60" y="11"/>
                </a:lnTo>
                <a:lnTo>
                  <a:pt x="20" y="11"/>
                </a:lnTo>
                <a:lnTo>
                  <a:pt x="0" y="0"/>
                </a:lnTo>
              </a:path>
            </a:pathLst>
          </a:custGeom>
          <a:solidFill>
            <a:srgbClr val="494949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0030" name="Freeform 14"/>
          <p:cNvSpPr>
            <a:spLocks/>
          </p:cNvSpPr>
          <p:nvPr/>
        </p:nvSpPr>
        <p:spPr bwMode="auto">
          <a:xfrm>
            <a:off x="796925" y="1946275"/>
            <a:ext cx="7750175" cy="2227263"/>
          </a:xfrm>
          <a:custGeom>
            <a:avLst/>
            <a:gdLst/>
            <a:ahLst/>
            <a:cxnLst>
              <a:cxn ang="0">
                <a:pos x="151" y="54"/>
              </a:cxn>
              <a:cxn ang="0">
                <a:pos x="282" y="250"/>
              </a:cxn>
              <a:cxn ang="0">
                <a:pos x="524" y="261"/>
              </a:cxn>
              <a:cxn ang="0">
                <a:pos x="686" y="467"/>
              </a:cxn>
              <a:cxn ang="0">
                <a:pos x="766" y="706"/>
              </a:cxn>
              <a:cxn ang="0">
                <a:pos x="918" y="739"/>
              </a:cxn>
              <a:cxn ang="0">
                <a:pos x="1008" y="815"/>
              </a:cxn>
              <a:cxn ang="0">
                <a:pos x="1210" y="869"/>
              </a:cxn>
              <a:cxn ang="0">
                <a:pos x="1331" y="772"/>
              </a:cxn>
              <a:cxn ang="0">
                <a:pos x="1412" y="565"/>
              </a:cxn>
              <a:cxn ang="0">
                <a:pos x="1291" y="359"/>
              </a:cxn>
              <a:cxn ang="0">
                <a:pos x="1412" y="163"/>
              </a:cxn>
              <a:cxn ang="0">
                <a:pos x="1603" y="206"/>
              </a:cxn>
              <a:cxn ang="0">
                <a:pos x="1785" y="250"/>
              </a:cxn>
              <a:cxn ang="0">
                <a:pos x="1967" y="250"/>
              </a:cxn>
              <a:cxn ang="0">
                <a:pos x="2088" y="217"/>
              </a:cxn>
              <a:cxn ang="0">
                <a:pos x="2219" y="120"/>
              </a:cxn>
              <a:cxn ang="0">
                <a:pos x="2420" y="261"/>
              </a:cxn>
              <a:cxn ang="0">
                <a:pos x="2612" y="348"/>
              </a:cxn>
              <a:cxn ang="0">
                <a:pos x="2783" y="478"/>
              </a:cxn>
              <a:cxn ang="0">
                <a:pos x="2985" y="576"/>
              </a:cxn>
              <a:cxn ang="0">
                <a:pos x="3177" y="652"/>
              </a:cxn>
              <a:cxn ang="0">
                <a:pos x="3378" y="772"/>
              </a:cxn>
              <a:cxn ang="0">
                <a:pos x="3580" y="706"/>
              </a:cxn>
              <a:cxn ang="0">
                <a:pos x="3782" y="772"/>
              </a:cxn>
              <a:cxn ang="0">
                <a:pos x="3983" y="706"/>
              </a:cxn>
              <a:cxn ang="0">
                <a:pos x="4195" y="696"/>
              </a:cxn>
              <a:cxn ang="0">
                <a:pos x="4397" y="783"/>
              </a:cxn>
              <a:cxn ang="0">
                <a:pos x="4599" y="783"/>
              </a:cxn>
              <a:cxn ang="0">
                <a:pos x="4800" y="761"/>
              </a:cxn>
              <a:cxn ang="0">
                <a:pos x="4760" y="848"/>
              </a:cxn>
              <a:cxn ang="0">
                <a:pos x="4498" y="924"/>
              </a:cxn>
              <a:cxn ang="0">
                <a:pos x="4296" y="978"/>
              </a:cxn>
              <a:cxn ang="0">
                <a:pos x="4276" y="1130"/>
              </a:cxn>
              <a:cxn ang="0">
                <a:pos x="4165" y="1293"/>
              </a:cxn>
              <a:cxn ang="0">
                <a:pos x="3933" y="1337"/>
              </a:cxn>
              <a:cxn ang="0">
                <a:pos x="3620" y="1185"/>
              </a:cxn>
              <a:cxn ang="0">
                <a:pos x="3409" y="1011"/>
              </a:cxn>
              <a:cxn ang="0">
                <a:pos x="3177" y="978"/>
              </a:cxn>
              <a:cxn ang="0">
                <a:pos x="2955" y="859"/>
              </a:cxn>
              <a:cxn ang="0">
                <a:pos x="2703" y="848"/>
              </a:cxn>
              <a:cxn ang="0">
                <a:pos x="2471" y="924"/>
              </a:cxn>
              <a:cxn ang="0">
                <a:pos x="2239" y="859"/>
              </a:cxn>
              <a:cxn ang="0">
                <a:pos x="2027" y="772"/>
              </a:cxn>
              <a:cxn ang="0">
                <a:pos x="1926" y="946"/>
              </a:cxn>
              <a:cxn ang="0">
                <a:pos x="1916" y="1163"/>
              </a:cxn>
              <a:cxn ang="0">
                <a:pos x="1805" y="1359"/>
              </a:cxn>
              <a:cxn ang="0">
                <a:pos x="1593" y="1402"/>
              </a:cxn>
              <a:cxn ang="0">
                <a:pos x="1382" y="1326"/>
              </a:cxn>
              <a:cxn ang="0">
                <a:pos x="1180" y="1239"/>
              </a:cxn>
              <a:cxn ang="0">
                <a:pos x="978" y="1217"/>
              </a:cxn>
              <a:cxn ang="0">
                <a:pos x="777" y="1337"/>
              </a:cxn>
              <a:cxn ang="0">
                <a:pos x="625" y="1250"/>
              </a:cxn>
              <a:cxn ang="0">
                <a:pos x="504" y="1087"/>
              </a:cxn>
              <a:cxn ang="0">
                <a:pos x="373" y="902"/>
              </a:cxn>
              <a:cxn ang="0">
                <a:pos x="182" y="783"/>
              </a:cxn>
              <a:cxn ang="0">
                <a:pos x="121" y="598"/>
              </a:cxn>
              <a:cxn ang="0">
                <a:pos x="61" y="413"/>
              </a:cxn>
              <a:cxn ang="0">
                <a:pos x="61" y="196"/>
              </a:cxn>
              <a:cxn ang="0">
                <a:pos x="0" y="0"/>
              </a:cxn>
            </a:cxnLst>
            <a:rect l="0" t="0" r="r" b="b"/>
            <a:pathLst>
              <a:path w="4882" h="1403">
                <a:moveTo>
                  <a:pt x="0" y="0"/>
                </a:moveTo>
                <a:lnTo>
                  <a:pt x="40" y="22"/>
                </a:lnTo>
                <a:lnTo>
                  <a:pt x="81" y="33"/>
                </a:lnTo>
                <a:lnTo>
                  <a:pt x="121" y="11"/>
                </a:lnTo>
                <a:lnTo>
                  <a:pt x="151" y="54"/>
                </a:lnTo>
                <a:lnTo>
                  <a:pt x="192" y="76"/>
                </a:lnTo>
                <a:lnTo>
                  <a:pt x="222" y="120"/>
                </a:lnTo>
                <a:lnTo>
                  <a:pt x="242" y="163"/>
                </a:lnTo>
                <a:lnTo>
                  <a:pt x="252" y="206"/>
                </a:lnTo>
                <a:lnTo>
                  <a:pt x="282" y="250"/>
                </a:lnTo>
                <a:lnTo>
                  <a:pt x="323" y="272"/>
                </a:lnTo>
                <a:lnTo>
                  <a:pt x="363" y="272"/>
                </a:lnTo>
                <a:lnTo>
                  <a:pt x="403" y="250"/>
                </a:lnTo>
                <a:lnTo>
                  <a:pt x="484" y="250"/>
                </a:lnTo>
                <a:lnTo>
                  <a:pt x="524" y="261"/>
                </a:lnTo>
                <a:lnTo>
                  <a:pt x="565" y="304"/>
                </a:lnTo>
                <a:lnTo>
                  <a:pt x="595" y="348"/>
                </a:lnTo>
                <a:lnTo>
                  <a:pt x="635" y="380"/>
                </a:lnTo>
                <a:lnTo>
                  <a:pt x="666" y="424"/>
                </a:lnTo>
                <a:lnTo>
                  <a:pt x="686" y="467"/>
                </a:lnTo>
                <a:lnTo>
                  <a:pt x="686" y="511"/>
                </a:lnTo>
                <a:lnTo>
                  <a:pt x="686" y="554"/>
                </a:lnTo>
                <a:lnTo>
                  <a:pt x="706" y="609"/>
                </a:lnTo>
                <a:lnTo>
                  <a:pt x="726" y="663"/>
                </a:lnTo>
                <a:lnTo>
                  <a:pt x="766" y="706"/>
                </a:lnTo>
                <a:lnTo>
                  <a:pt x="807" y="717"/>
                </a:lnTo>
                <a:lnTo>
                  <a:pt x="847" y="674"/>
                </a:lnTo>
                <a:lnTo>
                  <a:pt x="887" y="652"/>
                </a:lnTo>
                <a:lnTo>
                  <a:pt x="908" y="696"/>
                </a:lnTo>
                <a:lnTo>
                  <a:pt x="918" y="739"/>
                </a:lnTo>
                <a:lnTo>
                  <a:pt x="898" y="783"/>
                </a:lnTo>
                <a:lnTo>
                  <a:pt x="887" y="826"/>
                </a:lnTo>
                <a:lnTo>
                  <a:pt x="928" y="869"/>
                </a:lnTo>
                <a:lnTo>
                  <a:pt x="968" y="848"/>
                </a:lnTo>
                <a:lnTo>
                  <a:pt x="1008" y="815"/>
                </a:lnTo>
                <a:lnTo>
                  <a:pt x="1049" y="826"/>
                </a:lnTo>
                <a:lnTo>
                  <a:pt x="1089" y="848"/>
                </a:lnTo>
                <a:lnTo>
                  <a:pt x="1129" y="848"/>
                </a:lnTo>
                <a:lnTo>
                  <a:pt x="1170" y="859"/>
                </a:lnTo>
                <a:lnTo>
                  <a:pt x="1210" y="869"/>
                </a:lnTo>
                <a:lnTo>
                  <a:pt x="1220" y="826"/>
                </a:lnTo>
                <a:lnTo>
                  <a:pt x="1261" y="815"/>
                </a:lnTo>
                <a:lnTo>
                  <a:pt x="1301" y="826"/>
                </a:lnTo>
                <a:lnTo>
                  <a:pt x="1341" y="815"/>
                </a:lnTo>
                <a:lnTo>
                  <a:pt x="1331" y="772"/>
                </a:lnTo>
                <a:lnTo>
                  <a:pt x="1331" y="728"/>
                </a:lnTo>
                <a:lnTo>
                  <a:pt x="1372" y="696"/>
                </a:lnTo>
                <a:lnTo>
                  <a:pt x="1392" y="652"/>
                </a:lnTo>
                <a:lnTo>
                  <a:pt x="1382" y="609"/>
                </a:lnTo>
                <a:lnTo>
                  <a:pt x="1412" y="565"/>
                </a:lnTo>
                <a:lnTo>
                  <a:pt x="1412" y="522"/>
                </a:lnTo>
                <a:lnTo>
                  <a:pt x="1372" y="500"/>
                </a:lnTo>
                <a:lnTo>
                  <a:pt x="1331" y="446"/>
                </a:lnTo>
                <a:lnTo>
                  <a:pt x="1301" y="402"/>
                </a:lnTo>
                <a:lnTo>
                  <a:pt x="1291" y="359"/>
                </a:lnTo>
                <a:lnTo>
                  <a:pt x="1291" y="315"/>
                </a:lnTo>
                <a:lnTo>
                  <a:pt x="1301" y="272"/>
                </a:lnTo>
                <a:lnTo>
                  <a:pt x="1341" y="228"/>
                </a:lnTo>
                <a:lnTo>
                  <a:pt x="1372" y="185"/>
                </a:lnTo>
                <a:lnTo>
                  <a:pt x="1412" y="163"/>
                </a:lnTo>
                <a:lnTo>
                  <a:pt x="1442" y="206"/>
                </a:lnTo>
                <a:lnTo>
                  <a:pt x="1482" y="217"/>
                </a:lnTo>
                <a:lnTo>
                  <a:pt x="1523" y="206"/>
                </a:lnTo>
                <a:lnTo>
                  <a:pt x="1563" y="206"/>
                </a:lnTo>
                <a:lnTo>
                  <a:pt x="1603" y="206"/>
                </a:lnTo>
                <a:lnTo>
                  <a:pt x="1654" y="196"/>
                </a:lnTo>
                <a:lnTo>
                  <a:pt x="1694" y="185"/>
                </a:lnTo>
                <a:lnTo>
                  <a:pt x="1735" y="185"/>
                </a:lnTo>
                <a:lnTo>
                  <a:pt x="1775" y="206"/>
                </a:lnTo>
                <a:lnTo>
                  <a:pt x="1785" y="250"/>
                </a:lnTo>
                <a:lnTo>
                  <a:pt x="1825" y="250"/>
                </a:lnTo>
                <a:lnTo>
                  <a:pt x="1866" y="283"/>
                </a:lnTo>
                <a:lnTo>
                  <a:pt x="1906" y="315"/>
                </a:lnTo>
                <a:lnTo>
                  <a:pt x="1946" y="293"/>
                </a:lnTo>
                <a:lnTo>
                  <a:pt x="1967" y="250"/>
                </a:lnTo>
                <a:lnTo>
                  <a:pt x="1977" y="206"/>
                </a:lnTo>
                <a:lnTo>
                  <a:pt x="1997" y="163"/>
                </a:lnTo>
                <a:lnTo>
                  <a:pt x="2037" y="152"/>
                </a:lnTo>
                <a:lnTo>
                  <a:pt x="2047" y="196"/>
                </a:lnTo>
                <a:lnTo>
                  <a:pt x="2088" y="217"/>
                </a:lnTo>
                <a:lnTo>
                  <a:pt x="2128" y="217"/>
                </a:lnTo>
                <a:lnTo>
                  <a:pt x="2138" y="174"/>
                </a:lnTo>
                <a:lnTo>
                  <a:pt x="2138" y="130"/>
                </a:lnTo>
                <a:lnTo>
                  <a:pt x="2178" y="120"/>
                </a:lnTo>
                <a:lnTo>
                  <a:pt x="2219" y="120"/>
                </a:lnTo>
                <a:lnTo>
                  <a:pt x="2259" y="163"/>
                </a:lnTo>
                <a:lnTo>
                  <a:pt x="2299" y="196"/>
                </a:lnTo>
                <a:lnTo>
                  <a:pt x="2340" y="196"/>
                </a:lnTo>
                <a:lnTo>
                  <a:pt x="2380" y="217"/>
                </a:lnTo>
                <a:lnTo>
                  <a:pt x="2420" y="261"/>
                </a:lnTo>
                <a:lnTo>
                  <a:pt x="2451" y="304"/>
                </a:lnTo>
                <a:lnTo>
                  <a:pt x="2491" y="337"/>
                </a:lnTo>
                <a:lnTo>
                  <a:pt x="2531" y="348"/>
                </a:lnTo>
                <a:lnTo>
                  <a:pt x="2572" y="348"/>
                </a:lnTo>
                <a:lnTo>
                  <a:pt x="2612" y="348"/>
                </a:lnTo>
                <a:lnTo>
                  <a:pt x="2652" y="359"/>
                </a:lnTo>
                <a:lnTo>
                  <a:pt x="2693" y="370"/>
                </a:lnTo>
                <a:lnTo>
                  <a:pt x="2733" y="391"/>
                </a:lnTo>
                <a:lnTo>
                  <a:pt x="2773" y="435"/>
                </a:lnTo>
                <a:lnTo>
                  <a:pt x="2783" y="478"/>
                </a:lnTo>
                <a:lnTo>
                  <a:pt x="2804" y="522"/>
                </a:lnTo>
                <a:lnTo>
                  <a:pt x="2854" y="565"/>
                </a:lnTo>
                <a:lnTo>
                  <a:pt x="2894" y="576"/>
                </a:lnTo>
                <a:lnTo>
                  <a:pt x="2945" y="576"/>
                </a:lnTo>
                <a:lnTo>
                  <a:pt x="2985" y="576"/>
                </a:lnTo>
                <a:lnTo>
                  <a:pt x="3025" y="576"/>
                </a:lnTo>
                <a:lnTo>
                  <a:pt x="3066" y="576"/>
                </a:lnTo>
                <a:lnTo>
                  <a:pt x="3106" y="587"/>
                </a:lnTo>
                <a:lnTo>
                  <a:pt x="3146" y="609"/>
                </a:lnTo>
                <a:lnTo>
                  <a:pt x="3177" y="652"/>
                </a:lnTo>
                <a:lnTo>
                  <a:pt x="3217" y="685"/>
                </a:lnTo>
                <a:lnTo>
                  <a:pt x="3257" y="696"/>
                </a:lnTo>
                <a:lnTo>
                  <a:pt x="3298" y="728"/>
                </a:lnTo>
                <a:lnTo>
                  <a:pt x="3338" y="772"/>
                </a:lnTo>
                <a:lnTo>
                  <a:pt x="3378" y="772"/>
                </a:lnTo>
                <a:lnTo>
                  <a:pt x="3419" y="772"/>
                </a:lnTo>
                <a:lnTo>
                  <a:pt x="3469" y="761"/>
                </a:lnTo>
                <a:lnTo>
                  <a:pt x="3509" y="761"/>
                </a:lnTo>
                <a:lnTo>
                  <a:pt x="3540" y="717"/>
                </a:lnTo>
                <a:lnTo>
                  <a:pt x="3580" y="706"/>
                </a:lnTo>
                <a:lnTo>
                  <a:pt x="3620" y="706"/>
                </a:lnTo>
                <a:lnTo>
                  <a:pt x="3661" y="706"/>
                </a:lnTo>
                <a:lnTo>
                  <a:pt x="3701" y="750"/>
                </a:lnTo>
                <a:lnTo>
                  <a:pt x="3741" y="772"/>
                </a:lnTo>
                <a:lnTo>
                  <a:pt x="3782" y="772"/>
                </a:lnTo>
                <a:lnTo>
                  <a:pt x="3822" y="761"/>
                </a:lnTo>
                <a:lnTo>
                  <a:pt x="3862" y="739"/>
                </a:lnTo>
                <a:lnTo>
                  <a:pt x="3903" y="717"/>
                </a:lnTo>
                <a:lnTo>
                  <a:pt x="3943" y="706"/>
                </a:lnTo>
                <a:lnTo>
                  <a:pt x="3983" y="706"/>
                </a:lnTo>
                <a:lnTo>
                  <a:pt x="4034" y="706"/>
                </a:lnTo>
                <a:lnTo>
                  <a:pt x="4074" y="696"/>
                </a:lnTo>
                <a:lnTo>
                  <a:pt x="4115" y="696"/>
                </a:lnTo>
                <a:lnTo>
                  <a:pt x="4155" y="696"/>
                </a:lnTo>
                <a:lnTo>
                  <a:pt x="4195" y="696"/>
                </a:lnTo>
                <a:lnTo>
                  <a:pt x="4236" y="717"/>
                </a:lnTo>
                <a:lnTo>
                  <a:pt x="4276" y="750"/>
                </a:lnTo>
                <a:lnTo>
                  <a:pt x="4316" y="772"/>
                </a:lnTo>
                <a:lnTo>
                  <a:pt x="4357" y="783"/>
                </a:lnTo>
                <a:lnTo>
                  <a:pt x="4397" y="783"/>
                </a:lnTo>
                <a:lnTo>
                  <a:pt x="4437" y="783"/>
                </a:lnTo>
                <a:lnTo>
                  <a:pt x="4478" y="783"/>
                </a:lnTo>
                <a:lnTo>
                  <a:pt x="4518" y="783"/>
                </a:lnTo>
                <a:lnTo>
                  <a:pt x="4558" y="783"/>
                </a:lnTo>
                <a:lnTo>
                  <a:pt x="4599" y="783"/>
                </a:lnTo>
                <a:lnTo>
                  <a:pt x="4639" y="783"/>
                </a:lnTo>
                <a:lnTo>
                  <a:pt x="4679" y="772"/>
                </a:lnTo>
                <a:lnTo>
                  <a:pt x="4720" y="761"/>
                </a:lnTo>
                <a:lnTo>
                  <a:pt x="4760" y="761"/>
                </a:lnTo>
                <a:lnTo>
                  <a:pt x="4800" y="761"/>
                </a:lnTo>
                <a:lnTo>
                  <a:pt x="4841" y="772"/>
                </a:lnTo>
                <a:lnTo>
                  <a:pt x="4881" y="772"/>
                </a:lnTo>
                <a:lnTo>
                  <a:pt x="4841" y="815"/>
                </a:lnTo>
                <a:lnTo>
                  <a:pt x="4800" y="826"/>
                </a:lnTo>
                <a:lnTo>
                  <a:pt x="4760" y="848"/>
                </a:lnTo>
                <a:lnTo>
                  <a:pt x="4720" y="880"/>
                </a:lnTo>
                <a:lnTo>
                  <a:pt x="4679" y="891"/>
                </a:lnTo>
                <a:lnTo>
                  <a:pt x="4629" y="913"/>
                </a:lnTo>
                <a:lnTo>
                  <a:pt x="4548" y="924"/>
                </a:lnTo>
                <a:lnTo>
                  <a:pt x="4498" y="924"/>
                </a:lnTo>
                <a:lnTo>
                  <a:pt x="4457" y="935"/>
                </a:lnTo>
                <a:lnTo>
                  <a:pt x="4417" y="967"/>
                </a:lnTo>
                <a:lnTo>
                  <a:pt x="4377" y="978"/>
                </a:lnTo>
                <a:lnTo>
                  <a:pt x="4336" y="978"/>
                </a:lnTo>
                <a:lnTo>
                  <a:pt x="4296" y="978"/>
                </a:lnTo>
                <a:lnTo>
                  <a:pt x="4246" y="978"/>
                </a:lnTo>
                <a:lnTo>
                  <a:pt x="4205" y="1000"/>
                </a:lnTo>
                <a:lnTo>
                  <a:pt x="4205" y="1076"/>
                </a:lnTo>
                <a:lnTo>
                  <a:pt x="4215" y="1119"/>
                </a:lnTo>
                <a:lnTo>
                  <a:pt x="4276" y="1130"/>
                </a:lnTo>
                <a:lnTo>
                  <a:pt x="4316" y="1152"/>
                </a:lnTo>
                <a:lnTo>
                  <a:pt x="4276" y="1206"/>
                </a:lnTo>
                <a:lnTo>
                  <a:pt x="4236" y="1228"/>
                </a:lnTo>
                <a:lnTo>
                  <a:pt x="4195" y="1250"/>
                </a:lnTo>
                <a:lnTo>
                  <a:pt x="4165" y="1293"/>
                </a:lnTo>
                <a:lnTo>
                  <a:pt x="4125" y="1337"/>
                </a:lnTo>
                <a:lnTo>
                  <a:pt x="4074" y="1337"/>
                </a:lnTo>
                <a:lnTo>
                  <a:pt x="4024" y="1337"/>
                </a:lnTo>
                <a:lnTo>
                  <a:pt x="3973" y="1337"/>
                </a:lnTo>
                <a:lnTo>
                  <a:pt x="3933" y="1337"/>
                </a:lnTo>
                <a:lnTo>
                  <a:pt x="3842" y="1337"/>
                </a:lnTo>
                <a:lnTo>
                  <a:pt x="3731" y="1315"/>
                </a:lnTo>
                <a:lnTo>
                  <a:pt x="3691" y="1293"/>
                </a:lnTo>
                <a:lnTo>
                  <a:pt x="3651" y="1239"/>
                </a:lnTo>
                <a:lnTo>
                  <a:pt x="3620" y="1185"/>
                </a:lnTo>
                <a:lnTo>
                  <a:pt x="3600" y="1141"/>
                </a:lnTo>
                <a:lnTo>
                  <a:pt x="3550" y="1109"/>
                </a:lnTo>
                <a:lnTo>
                  <a:pt x="3489" y="1087"/>
                </a:lnTo>
                <a:lnTo>
                  <a:pt x="3449" y="1043"/>
                </a:lnTo>
                <a:lnTo>
                  <a:pt x="3409" y="1011"/>
                </a:lnTo>
                <a:lnTo>
                  <a:pt x="3368" y="989"/>
                </a:lnTo>
                <a:lnTo>
                  <a:pt x="3328" y="978"/>
                </a:lnTo>
                <a:lnTo>
                  <a:pt x="3257" y="967"/>
                </a:lnTo>
                <a:lnTo>
                  <a:pt x="3217" y="967"/>
                </a:lnTo>
                <a:lnTo>
                  <a:pt x="3177" y="978"/>
                </a:lnTo>
                <a:lnTo>
                  <a:pt x="3136" y="978"/>
                </a:lnTo>
                <a:lnTo>
                  <a:pt x="3106" y="935"/>
                </a:lnTo>
                <a:lnTo>
                  <a:pt x="3076" y="891"/>
                </a:lnTo>
                <a:lnTo>
                  <a:pt x="2995" y="869"/>
                </a:lnTo>
                <a:lnTo>
                  <a:pt x="2955" y="859"/>
                </a:lnTo>
                <a:lnTo>
                  <a:pt x="2904" y="837"/>
                </a:lnTo>
                <a:lnTo>
                  <a:pt x="2824" y="826"/>
                </a:lnTo>
                <a:lnTo>
                  <a:pt x="2783" y="815"/>
                </a:lnTo>
                <a:lnTo>
                  <a:pt x="2743" y="826"/>
                </a:lnTo>
                <a:lnTo>
                  <a:pt x="2703" y="848"/>
                </a:lnTo>
                <a:lnTo>
                  <a:pt x="2662" y="869"/>
                </a:lnTo>
                <a:lnTo>
                  <a:pt x="2612" y="880"/>
                </a:lnTo>
                <a:lnTo>
                  <a:pt x="2562" y="891"/>
                </a:lnTo>
                <a:lnTo>
                  <a:pt x="2511" y="902"/>
                </a:lnTo>
                <a:lnTo>
                  <a:pt x="2471" y="924"/>
                </a:lnTo>
                <a:lnTo>
                  <a:pt x="2430" y="924"/>
                </a:lnTo>
                <a:lnTo>
                  <a:pt x="2390" y="913"/>
                </a:lnTo>
                <a:lnTo>
                  <a:pt x="2350" y="902"/>
                </a:lnTo>
                <a:lnTo>
                  <a:pt x="2279" y="869"/>
                </a:lnTo>
                <a:lnTo>
                  <a:pt x="2239" y="859"/>
                </a:lnTo>
                <a:lnTo>
                  <a:pt x="2198" y="837"/>
                </a:lnTo>
                <a:lnTo>
                  <a:pt x="2158" y="815"/>
                </a:lnTo>
                <a:lnTo>
                  <a:pt x="2118" y="783"/>
                </a:lnTo>
                <a:lnTo>
                  <a:pt x="2067" y="772"/>
                </a:lnTo>
                <a:lnTo>
                  <a:pt x="2027" y="772"/>
                </a:lnTo>
                <a:lnTo>
                  <a:pt x="1987" y="793"/>
                </a:lnTo>
                <a:lnTo>
                  <a:pt x="1946" y="815"/>
                </a:lnTo>
                <a:lnTo>
                  <a:pt x="1926" y="859"/>
                </a:lnTo>
                <a:lnTo>
                  <a:pt x="1926" y="902"/>
                </a:lnTo>
                <a:lnTo>
                  <a:pt x="1926" y="946"/>
                </a:lnTo>
                <a:lnTo>
                  <a:pt x="1896" y="989"/>
                </a:lnTo>
                <a:lnTo>
                  <a:pt x="1876" y="1032"/>
                </a:lnTo>
                <a:lnTo>
                  <a:pt x="1876" y="1076"/>
                </a:lnTo>
                <a:lnTo>
                  <a:pt x="1896" y="1119"/>
                </a:lnTo>
                <a:lnTo>
                  <a:pt x="1916" y="1163"/>
                </a:lnTo>
                <a:lnTo>
                  <a:pt x="1916" y="1206"/>
                </a:lnTo>
                <a:lnTo>
                  <a:pt x="1916" y="1293"/>
                </a:lnTo>
                <a:lnTo>
                  <a:pt x="1906" y="1337"/>
                </a:lnTo>
                <a:lnTo>
                  <a:pt x="1866" y="1359"/>
                </a:lnTo>
                <a:lnTo>
                  <a:pt x="1805" y="1359"/>
                </a:lnTo>
                <a:lnTo>
                  <a:pt x="1755" y="1380"/>
                </a:lnTo>
                <a:lnTo>
                  <a:pt x="1714" y="1380"/>
                </a:lnTo>
                <a:lnTo>
                  <a:pt x="1674" y="1391"/>
                </a:lnTo>
                <a:lnTo>
                  <a:pt x="1634" y="1391"/>
                </a:lnTo>
                <a:lnTo>
                  <a:pt x="1593" y="1402"/>
                </a:lnTo>
                <a:lnTo>
                  <a:pt x="1553" y="1369"/>
                </a:lnTo>
                <a:lnTo>
                  <a:pt x="1513" y="1348"/>
                </a:lnTo>
                <a:lnTo>
                  <a:pt x="1472" y="1348"/>
                </a:lnTo>
                <a:lnTo>
                  <a:pt x="1432" y="1348"/>
                </a:lnTo>
                <a:lnTo>
                  <a:pt x="1382" y="1326"/>
                </a:lnTo>
                <a:lnTo>
                  <a:pt x="1341" y="1304"/>
                </a:lnTo>
                <a:lnTo>
                  <a:pt x="1301" y="1272"/>
                </a:lnTo>
                <a:lnTo>
                  <a:pt x="1261" y="1250"/>
                </a:lnTo>
                <a:lnTo>
                  <a:pt x="1220" y="1239"/>
                </a:lnTo>
                <a:lnTo>
                  <a:pt x="1180" y="1239"/>
                </a:lnTo>
                <a:lnTo>
                  <a:pt x="1140" y="1239"/>
                </a:lnTo>
                <a:lnTo>
                  <a:pt x="1099" y="1228"/>
                </a:lnTo>
                <a:lnTo>
                  <a:pt x="1059" y="1228"/>
                </a:lnTo>
                <a:lnTo>
                  <a:pt x="1019" y="1217"/>
                </a:lnTo>
                <a:lnTo>
                  <a:pt x="978" y="1217"/>
                </a:lnTo>
                <a:lnTo>
                  <a:pt x="938" y="1228"/>
                </a:lnTo>
                <a:lnTo>
                  <a:pt x="898" y="1250"/>
                </a:lnTo>
                <a:lnTo>
                  <a:pt x="857" y="1282"/>
                </a:lnTo>
                <a:lnTo>
                  <a:pt x="817" y="1315"/>
                </a:lnTo>
                <a:lnTo>
                  <a:pt x="777" y="1337"/>
                </a:lnTo>
                <a:lnTo>
                  <a:pt x="736" y="1369"/>
                </a:lnTo>
                <a:lnTo>
                  <a:pt x="696" y="1380"/>
                </a:lnTo>
                <a:lnTo>
                  <a:pt x="656" y="1337"/>
                </a:lnTo>
                <a:lnTo>
                  <a:pt x="645" y="1293"/>
                </a:lnTo>
                <a:lnTo>
                  <a:pt x="625" y="1250"/>
                </a:lnTo>
                <a:lnTo>
                  <a:pt x="625" y="1206"/>
                </a:lnTo>
                <a:lnTo>
                  <a:pt x="615" y="1163"/>
                </a:lnTo>
                <a:lnTo>
                  <a:pt x="595" y="1119"/>
                </a:lnTo>
                <a:lnTo>
                  <a:pt x="555" y="1098"/>
                </a:lnTo>
                <a:lnTo>
                  <a:pt x="504" y="1087"/>
                </a:lnTo>
                <a:lnTo>
                  <a:pt x="464" y="1076"/>
                </a:lnTo>
                <a:lnTo>
                  <a:pt x="424" y="1043"/>
                </a:lnTo>
                <a:lnTo>
                  <a:pt x="393" y="1000"/>
                </a:lnTo>
                <a:lnTo>
                  <a:pt x="383" y="956"/>
                </a:lnTo>
                <a:lnTo>
                  <a:pt x="373" y="902"/>
                </a:lnTo>
                <a:lnTo>
                  <a:pt x="353" y="859"/>
                </a:lnTo>
                <a:lnTo>
                  <a:pt x="313" y="837"/>
                </a:lnTo>
                <a:lnTo>
                  <a:pt x="272" y="804"/>
                </a:lnTo>
                <a:lnTo>
                  <a:pt x="232" y="783"/>
                </a:lnTo>
                <a:lnTo>
                  <a:pt x="182" y="783"/>
                </a:lnTo>
                <a:lnTo>
                  <a:pt x="141" y="783"/>
                </a:lnTo>
                <a:lnTo>
                  <a:pt x="131" y="739"/>
                </a:lnTo>
                <a:lnTo>
                  <a:pt x="121" y="696"/>
                </a:lnTo>
                <a:lnTo>
                  <a:pt x="121" y="641"/>
                </a:lnTo>
                <a:lnTo>
                  <a:pt x="121" y="598"/>
                </a:lnTo>
                <a:lnTo>
                  <a:pt x="121" y="554"/>
                </a:lnTo>
                <a:lnTo>
                  <a:pt x="121" y="511"/>
                </a:lnTo>
                <a:lnTo>
                  <a:pt x="121" y="467"/>
                </a:lnTo>
                <a:lnTo>
                  <a:pt x="81" y="456"/>
                </a:lnTo>
                <a:lnTo>
                  <a:pt x="61" y="413"/>
                </a:lnTo>
                <a:lnTo>
                  <a:pt x="61" y="370"/>
                </a:lnTo>
                <a:lnTo>
                  <a:pt x="61" y="326"/>
                </a:lnTo>
                <a:lnTo>
                  <a:pt x="61" y="283"/>
                </a:lnTo>
                <a:lnTo>
                  <a:pt x="50" y="239"/>
                </a:lnTo>
                <a:lnTo>
                  <a:pt x="61" y="196"/>
                </a:lnTo>
                <a:lnTo>
                  <a:pt x="91" y="152"/>
                </a:lnTo>
                <a:lnTo>
                  <a:pt x="91" y="109"/>
                </a:lnTo>
                <a:lnTo>
                  <a:pt x="61" y="65"/>
                </a:lnTo>
                <a:lnTo>
                  <a:pt x="20" y="43"/>
                </a:lnTo>
                <a:lnTo>
                  <a:pt x="0" y="0"/>
                </a:lnTo>
                <a:lnTo>
                  <a:pt x="0" y="65"/>
                </a:lnTo>
                <a:lnTo>
                  <a:pt x="0" y="0"/>
                </a:lnTo>
              </a:path>
            </a:pathLst>
          </a:custGeom>
          <a:solidFill>
            <a:srgbClr val="656565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0031" name="Freeform 15"/>
          <p:cNvSpPr>
            <a:spLocks/>
          </p:cNvSpPr>
          <p:nvPr/>
        </p:nvSpPr>
        <p:spPr bwMode="auto">
          <a:xfrm>
            <a:off x="663575" y="871538"/>
            <a:ext cx="7926388" cy="5164137"/>
          </a:xfrm>
          <a:custGeom>
            <a:avLst/>
            <a:gdLst/>
            <a:ahLst/>
            <a:cxnLst>
              <a:cxn ang="0">
                <a:pos x="968" y="2686"/>
              </a:cxn>
              <a:cxn ang="0">
                <a:pos x="766" y="3045"/>
              </a:cxn>
              <a:cxn ang="0">
                <a:pos x="474" y="3121"/>
              </a:cxn>
              <a:cxn ang="0">
                <a:pos x="161" y="3067"/>
              </a:cxn>
              <a:cxn ang="0">
                <a:pos x="182" y="2893"/>
              </a:cxn>
              <a:cxn ang="0">
                <a:pos x="504" y="2828"/>
              </a:cxn>
              <a:cxn ang="0">
                <a:pos x="807" y="2708"/>
              </a:cxn>
              <a:cxn ang="0">
                <a:pos x="958" y="2447"/>
              </a:cxn>
              <a:cxn ang="0">
                <a:pos x="645" y="2186"/>
              </a:cxn>
              <a:cxn ang="0">
                <a:pos x="303" y="2001"/>
              </a:cxn>
              <a:cxn ang="0">
                <a:pos x="444" y="2012"/>
              </a:cxn>
              <a:cxn ang="0">
                <a:pos x="837" y="2077"/>
              </a:cxn>
              <a:cxn ang="0">
                <a:pos x="1190" y="2186"/>
              </a:cxn>
              <a:cxn ang="0">
                <a:pos x="1291" y="2230"/>
              </a:cxn>
              <a:cxn ang="0">
                <a:pos x="1553" y="1990"/>
              </a:cxn>
              <a:cxn ang="0">
                <a:pos x="1896" y="1795"/>
              </a:cxn>
              <a:cxn ang="0">
                <a:pos x="2047" y="1468"/>
              </a:cxn>
              <a:cxn ang="0">
                <a:pos x="2148" y="1523"/>
              </a:cxn>
              <a:cxn ang="0">
                <a:pos x="2350" y="1370"/>
              </a:cxn>
              <a:cxn ang="0">
                <a:pos x="2158" y="1088"/>
              </a:cxn>
              <a:cxn ang="0">
                <a:pos x="2077" y="653"/>
              </a:cxn>
              <a:cxn ang="0">
                <a:pos x="1876" y="359"/>
              </a:cxn>
              <a:cxn ang="0">
                <a:pos x="1674" y="65"/>
              </a:cxn>
              <a:cxn ang="0">
                <a:pos x="1967" y="131"/>
              </a:cxn>
              <a:cxn ang="0">
                <a:pos x="2198" y="348"/>
              </a:cxn>
              <a:cxn ang="0">
                <a:pos x="2188" y="674"/>
              </a:cxn>
              <a:cxn ang="0">
                <a:pos x="2309" y="914"/>
              </a:cxn>
              <a:cxn ang="0">
                <a:pos x="2562" y="707"/>
              </a:cxn>
              <a:cxn ang="0">
                <a:pos x="2400" y="326"/>
              </a:cxn>
              <a:cxn ang="0">
                <a:pos x="2794" y="163"/>
              </a:cxn>
              <a:cxn ang="0">
                <a:pos x="3207" y="196"/>
              </a:cxn>
              <a:cxn ang="0">
                <a:pos x="3247" y="555"/>
              </a:cxn>
              <a:cxn ang="0">
                <a:pos x="3086" y="783"/>
              </a:cxn>
              <a:cxn ang="0">
                <a:pos x="2783" y="881"/>
              </a:cxn>
              <a:cxn ang="0">
                <a:pos x="3096" y="1055"/>
              </a:cxn>
              <a:cxn ang="0">
                <a:pos x="3499" y="1033"/>
              </a:cxn>
              <a:cxn ang="0">
                <a:pos x="3741" y="1283"/>
              </a:cxn>
              <a:cxn ang="0">
                <a:pos x="3661" y="1664"/>
              </a:cxn>
              <a:cxn ang="0">
                <a:pos x="3873" y="1903"/>
              </a:cxn>
              <a:cxn ang="0">
                <a:pos x="4175" y="1784"/>
              </a:cxn>
              <a:cxn ang="0">
                <a:pos x="4468" y="1631"/>
              </a:cxn>
              <a:cxn ang="0">
                <a:pos x="4720" y="1392"/>
              </a:cxn>
              <a:cxn ang="0">
                <a:pos x="4992" y="1490"/>
              </a:cxn>
              <a:cxn ang="0">
                <a:pos x="4730" y="1762"/>
              </a:cxn>
              <a:cxn ang="0">
                <a:pos x="4518" y="2132"/>
              </a:cxn>
              <a:cxn ang="0">
                <a:pos x="4266" y="2491"/>
              </a:cxn>
              <a:cxn ang="0">
                <a:pos x="3812" y="2469"/>
              </a:cxn>
              <a:cxn ang="0">
                <a:pos x="3560" y="2317"/>
              </a:cxn>
              <a:cxn ang="0">
                <a:pos x="3550" y="1849"/>
              </a:cxn>
              <a:cxn ang="0">
                <a:pos x="3348" y="1566"/>
              </a:cxn>
              <a:cxn ang="0">
                <a:pos x="3005" y="1773"/>
              </a:cxn>
              <a:cxn ang="0">
                <a:pos x="2824" y="1566"/>
              </a:cxn>
              <a:cxn ang="0">
                <a:pos x="2582" y="1294"/>
              </a:cxn>
              <a:cxn ang="0">
                <a:pos x="2279" y="1577"/>
              </a:cxn>
              <a:cxn ang="0">
                <a:pos x="2158" y="2001"/>
              </a:cxn>
              <a:cxn ang="0">
                <a:pos x="1896" y="2328"/>
              </a:cxn>
              <a:cxn ang="0">
                <a:pos x="1755" y="2643"/>
              </a:cxn>
              <a:cxn ang="0">
                <a:pos x="1392" y="2436"/>
              </a:cxn>
            </a:cxnLst>
            <a:rect l="0" t="0" r="r" b="b"/>
            <a:pathLst>
              <a:path w="4993" h="3253">
                <a:moveTo>
                  <a:pt x="1240" y="2415"/>
                </a:moveTo>
                <a:lnTo>
                  <a:pt x="1190" y="2436"/>
                </a:lnTo>
                <a:lnTo>
                  <a:pt x="1150" y="2458"/>
                </a:lnTo>
                <a:lnTo>
                  <a:pt x="1140" y="2502"/>
                </a:lnTo>
                <a:lnTo>
                  <a:pt x="1140" y="2545"/>
                </a:lnTo>
                <a:lnTo>
                  <a:pt x="1119" y="2589"/>
                </a:lnTo>
                <a:lnTo>
                  <a:pt x="1079" y="2610"/>
                </a:lnTo>
                <a:lnTo>
                  <a:pt x="1039" y="2621"/>
                </a:lnTo>
                <a:lnTo>
                  <a:pt x="998" y="2643"/>
                </a:lnTo>
                <a:lnTo>
                  <a:pt x="968" y="2686"/>
                </a:lnTo>
                <a:lnTo>
                  <a:pt x="968" y="2730"/>
                </a:lnTo>
                <a:lnTo>
                  <a:pt x="958" y="2784"/>
                </a:lnTo>
                <a:lnTo>
                  <a:pt x="958" y="2828"/>
                </a:lnTo>
                <a:lnTo>
                  <a:pt x="968" y="2871"/>
                </a:lnTo>
                <a:lnTo>
                  <a:pt x="968" y="2915"/>
                </a:lnTo>
                <a:lnTo>
                  <a:pt x="938" y="2958"/>
                </a:lnTo>
                <a:lnTo>
                  <a:pt x="887" y="2980"/>
                </a:lnTo>
                <a:lnTo>
                  <a:pt x="847" y="3013"/>
                </a:lnTo>
                <a:lnTo>
                  <a:pt x="807" y="3045"/>
                </a:lnTo>
                <a:lnTo>
                  <a:pt x="766" y="3045"/>
                </a:lnTo>
                <a:lnTo>
                  <a:pt x="716" y="3045"/>
                </a:lnTo>
                <a:lnTo>
                  <a:pt x="676" y="3056"/>
                </a:lnTo>
                <a:lnTo>
                  <a:pt x="666" y="3100"/>
                </a:lnTo>
                <a:lnTo>
                  <a:pt x="666" y="3154"/>
                </a:lnTo>
                <a:lnTo>
                  <a:pt x="645" y="3198"/>
                </a:lnTo>
                <a:lnTo>
                  <a:pt x="595" y="3241"/>
                </a:lnTo>
                <a:lnTo>
                  <a:pt x="555" y="3252"/>
                </a:lnTo>
                <a:lnTo>
                  <a:pt x="524" y="3208"/>
                </a:lnTo>
                <a:lnTo>
                  <a:pt x="504" y="3165"/>
                </a:lnTo>
                <a:lnTo>
                  <a:pt x="474" y="3121"/>
                </a:lnTo>
                <a:lnTo>
                  <a:pt x="484" y="3078"/>
                </a:lnTo>
                <a:lnTo>
                  <a:pt x="484" y="3034"/>
                </a:lnTo>
                <a:lnTo>
                  <a:pt x="444" y="3013"/>
                </a:lnTo>
                <a:lnTo>
                  <a:pt x="403" y="3013"/>
                </a:lnTo>
                <a:lnTo>
                  <a:pt x="363" y="3024"/>
                </a:lnTo>
                <a:lnTo>
                  <a:pt x="323" y="3045"/>
                </a:lnTo>
                <a:lnTo>
                  <a:pt x="282" y="3067"/>
                </a:lnTo>
                <a:lnTo>
                  <a:pt x="242" y="3078"/>
                </a:lnTo>
                <a:lnTo>
                  <a:pt x="202" y="3067"/>
                </a:lnTo>
                <a:lnTo>
                  <a:pt x="161" y="3067"/>
                </a:lnTo>
                <a:lnTo>
                  <a:pt x="121" y="3024"/>
                </a:lnTo>
                <a:lnTo>
                  <a:pt x="121" y="2980"/>
                </a:lnTo>
                <a:lnTo>
                  <a:pt x="91" y="2937"/>
                </a:lnTo>
                <a:lnTo>
                  <a:pt x="40" y="2915"/>
                </a:lnTo>
                <a:lnTo>
                  <a:pt x="0" y="2860"/>
                </a:lnTo>
                <a:lnTo>
                  <a:pt x="30" y="2817"/>
                </a:lnTo>
                <a:lnTo>
                  <a:pt x="71" y="2828"/>
                </a:lnTo>
                <a:lnTo>
                  <a:pt x="91" y="2871"/>
                </a:lnTo>
                <a:lnTo>
                  <a:pt x="141" y="2893"/>
                </a:lnTo>
                <a:lnTo>
                  <a:pt x="182" y="2893"/>
                </a:lnTo>
                <a:lnTo>
                  <a:pt x="202" y="2937"/>
                </a:lnTo>
                <a:lnTo>
                  <a:pt x="252" y="2969"/>
                </a:lnTo>
                <a:lnTo>
                  <a:pt x="292" y="2937"/>
                </a:lnTo>
                <a:lnTo>
                  <a:pt x="303" y="2893"/>
                </a:lnTo>
                <a:lnTo>
                  <a:pt x="303" y="2850"/>
                </a:lnTo>
                <a:lnTo>
                  <a:pt x="343" y="2839"/>
                </a:lnTo>
                <a:lnTo>
                  <a:pt x="383" y="2860"/>
                </a:lnTo>
                <a:lnTo>
                  <a:pt x="424" y="2828"/>
                </a:lnTo>
                <a:lnTo>
                  <a:pt x="464" y="2795"/>
                </a:lnTo>
                <a:lnTo>
                  <a:pt x="504" y="2828"/>
                </a:lnTo>
                <a:lnTo>
                  <a:pt x="555" y="2860"/>
                </a:lnTo>
                <a:lnTo>
                  <a:pt x="595" y="2871"/>
                </a:lnTo>
                <a:lnTo>
                  <a:pt x="645" y="2882"/>
                </a:lnTo>
                <a:lnTo>
                  <a:pt x="656" y="2839"/>
                </a:lnTo>
                <a:lnTo>
                  <a:pt x="645" y="2795"/>
                </a:lnTo>
                <a:lnTo>
                  <a:pt x="686" y="2773"/>
                </a:lnTo>
                <a:lnTo>
                  <a:pt x="686" y="2730"/>
                </a:lnTo>
                <a:lnTo>
                  <a:pt x="726" y="2708"/>
                </a:lnTo>
                <a:lnTo>
                  <a:pt x="766" y="2708"/>
                </a:lnTo>
                <a:lnTo>
                  <a:pt x="807" y="2708"/>
                </a:lnTo>
                <a:lnTo>
                  <a:pt x="847" y="2686"/>
                </a:lnTo>
                <a:lnTo>
                  <a:pt x="887" y="2665"/>
                </a:lnTo>
                <a:lnTo>
                  <a:pt x="918" y="2621"/>
                </a:lnTo>
                <a:lnTo>
                  <a:pt x="958" y="2599"/>
                </a:lnTo>
                <a:lnTo>
                  <a:pt x="998" y="2599"/>
                </a:lnTo>
                <a:lnTo>
                  <a:pt x="1019" y="2556"/>
                </a:lnTo>
                <a:lnTo>
                  <a:pt x="1049" y="2512"/>
                </a:lnTo>
                <a:lnTo>
                  <a:pt x="1039" y="2469"/>
                </a:lnTo>
                <a:lnTo>
                  <a:pt x="998" y="2447"/>
                </a:lnTo>
                <a:lnTo>
                  <a:pt x="958" y="2447"/>
                </a:lnTo>
                <a:lnTo>
                  <a:pt x="918" y="2425"/>
                </a:lnTo>
                <a:lnTo>
                  <a:pt x="877" y="2404"/>
                </a:lnTo>
                <a:lnTo>
                  <a:pt x="837" y="2415"/>
                </a:lnTo>
                <a:lnTo>
                  <a:pt x="797" y="2404"/>
                </a:lnTo>
                <a:lnTo>
                  <a:pt x="777" y="2360"/>
                </a:lnTo>
                <a:lnTo>
                  <a:pt x="797" y="2317"/>
                </a:lnTo>
                <a:lnTo>
                  <a:pt x="807" y="2273"/>
                </a:lnTo>
                <a:lnTo>
                  <a:pt x="716" y="2241"/>
                </a:lnTo>
                <a:lnTo>
                  <a:pt x="676" y="2230"/>
                </a:lnTo>
                <a:lnTo>
                  <a:pt x="645" y="2186"/>
                </a:lnTo>
                <a:lnTo>
                  <a:pt x="605" y="2164"/>
                </a:lnTo>
                <a:lnTo>
                  <a:pt x="565" y="2153"/>
                </a:lnTo>
                <a:lnTo>
                  <a:pt x="524" y="2132"/>
                </a:lnTo>
                <a:lnTo>
                  <a:pt x="484" y="2110"/>
                </a:lnTo>
                <a:lnTo>
                  <a:pt x="444" y="2110"/>
                </a:lnTo>
                <a:lnTo>
                  <a:pt x="403" y="2099"/>
                </a:lnTo>
                <a:lnTo>
                  <a:pt x="363" y="2099"/>
                </a:lnTo>
                <a:lnTo>
                  <a:pt x="343" y="2056"/>
                </a:lnTo>
                <a:lnTo>
                  <a:pt x="343" y="2012"/>
                </a:lnTo>
                <a:lnTo>
                  <a:pt x="303" y="2001"/>
                </a:lnTo>
                <a:lnTo>
                  <a:pt x="282" y="1958"/>
                </a:lnTo>
                <a:lnTo>
                  <a:pt x="242" y="1914"/>
                </a:lnTo>
                <a:lnTo>
                  <a:pt x="222" y="1871"/>
                </a:lnTo>
                <a:lnTo>
                  <a:pt x="242" y="1827"/>
                </a:lnTo>
                <a:lnTo>
                  <a:pt x="282" y="1827"/>
                </a:lnTo>
                <a:lnTo>
                  <a:pt x="313" y="1871"/>
                </a:lnTo>
                <a:lnTo>
                  <a:pt x="353" y="1903"/>
                </a:lnTo>
                <a:lnTo>
                  <a:pt x="393" y="1925"/>
                </a:lnTo>
                <a:lnTo>
                  <a:pt x="403" y="1969"/>
                </a:lnTo>
                <a:lnTo>
                  <a:pt x="444" y="2012"/>
                </a:lnTo>
                <a:lnTo>
                  <a:pt x="484" y="2023"/>
                </a:lnTo>
                <a:lnTo>
                  <a:pt x="524" y="2066"/>
                </a:lnTo>
                <a:lnTo>
                  <a:pt x="555" y="2110"/>
                </a:lnTo>
                <a:lnTo>
                  <a:pt x="595" y="2121"/>
                </a:lnTo>
                <a:lnTo>
                  <a:pt x="635" y="2121"/>
                </a:lnTo>
                <a:lnTo>
                  <a:pt x="676" y="2121"/>
                </a:lnTo>
                <a:lnTo>
                  <a:pt x="716" y="2099"/>
                </a:lnTo>
                <a:lnTo>
                  <a:pt x="756" y="2066"/>
                </a:lnTo>
                <a:lnTo>
                  <a:pt x="797" y="2056"/>
                </a:lnTo>
                <a:lnTo>
                  <a:pt x="837" y="2077"/>
                </a:lnTo>
                <a:lnTo>
                  <a:pt x="877" y="2110"/>
                </a:lnTo>
                <a:lnTo>
                  <a:pt x="918" y="2110"/>
                </a:lnTo>
                <a:lnTo>
                  <a:pt x="958" y="2110"/>
                </a:lnTo>
                <a:lnTo>
                  <a:pt x="998" y="2121"/>
                </a:lnTo>
                <a:lnTo>
                  <a:pt x="1029" y="2164"/>
                </a:lnTo>
                <a:lnTo>
                  <a:pt x="1069" y="2164"/>
                </a:lnTo>
                <a:lnTo>
                  <a:pt x="1109" y="2153"/>
                </a:lnTo>
                <a:lnTo>
                  <a:pt x="1150" y="2143"/>
                </a:lnTo>
                <a:lnTo>
                  <a:pt x="1190" y="2143"/>
                </a:lnTo>
                <a:lnTo>
                  <a:pt x="1190" y="2186"/>
                </a:lnTo>
                <a:lnTo>
                  <a:pt x="1180" y="2230"/>
                </a:lnTo>
                <a:lnTo>
                  <a:pt x="1170" y="2273"/>
                </a:lnTo>
                <a:lnTo>
                  <a:pt x="1180" y="2317"/>
                </a:lnTo>
                <a:lnTo>
                  <a:pt x="1220" y="2349"/>
                </a:lnTo>
                <a:lnTo>
                  <a:pt x="1261" y="2393"/>
                </a:lnTo>
                <a:lnTo>
                  <a:pt x="1301" y="2404"/>
                </a:lnTo>
                <a:lnTo>
                  <a:pt x="1321" y="2360"/>
                </a:lnTo>
                <a:lnTo>
                  <a:pt x="1321" y="2317"/>
                </a:lnTo>
                <a:lnTo>
                  <a:pt x="1301" y="2273"/>
                </a:lnTo>
                <a:lnTo>
                  <a:pt x="1291" y="2230"/>
                </a:lnTo>
                <a:lnTo>
                  <a:pt x="1321" y="2186"/>
                </a:lnTo>
                <a:lnTo>
                  <a:pt x="1361" y="2164"/>
                </a:lnTo>
                <a:lnTo>
                  <a:pt x="1402" y="2164"/>
                </a:lnTo>
                <a:lnTo>
                  <a:pt x="1402" y="2121"/>
                </a:lnTo>
                <a:lnTo>
                  <a:pt x="1392" y="2077"/>
                </a:lnTo>
                <a:lnTo>
                  <a:pt x="1442" y="2066"/>
                </a:lnTo>
                <a:lnTo>
                  <a:pt x="1482" y="2066"/>
                </a:lnTo>
                <a:lnTo>
                  <a:pt x="1523" y="2077"/>
                </a:lnTo>
                <a:lnTo>
                  <a:pt x="1553" y="2034"/>
                </a:lnTo>
                <a:lnTo>
                  <a:pt x="1553" y="1990"/>
                </a:lnTo>
                <a:lnTo>
                  <a:pt x="1553" y="1947"/>
                </a:lnTo>
                <a:lnTo>
                  <a:pt x="1593" y="1914"/>
                </a:lnTo>
                <a:lnTo>
                  <a:pt x="1644" y="1914"/>
                </a:lnTo>
                <a:lnTo>
                  <a:pt x="1694" y="1903"/>
                </a:lnTo>
                <a:lnTo>
                  <a:pt x="1745" y="1903"/>
                </a:lnTo>
                <a:lnTo>
                  <a:pt x="1785" y="1903"/>
                </a:lnTo>
                <a:lnTo>
                  <a:pt x="1825" y="1882"/>
                </a:lnTo>
                <a:lnTo>
                  <a:pt x="1866" y="1882"/>
                </a:lnTo>
                <a:lnTo>
                  <a:pt x="1896" y="1838"/>
                </a:lnTo>
                <a:lnTo>
                  <a:pt x="1896" y="1795"/>
                </a:lnTo>
                <a:lnTo>
                  <a:pt x="1886" y="1751"/>
                </a:lnTo>
                <a:lnTo>
                  <a:pt x="1886" y="1708"/>
                </a:lnTo>
                <a:lnTo>
                  <a:pt x="1896" y="1664"/>
                </a:lnTo>
                <a:lnTo>
                  <a:pt x="1886" y="1621"/>
                </a:lnTo>
                <a:lnTo>
                  <a:pt x="1886" y="1577"/>
                </a:lnTo>
                <a:lnTo>
                  <a:pt x="1926" y="1555"/>
                </a:lnTo>
                <a:lnTo>
                  <a:pt x="1977" y="1555"/>
                </a:lnTo>
                <a:lnTo>
                  <a:pt x="2017" y="1555"/>
                </a:lnTo>
                <a:lnTo>
                  <a:pt x="2017" y="1512"/>
                </a:lnTo>
                <a:lnTo>
                  <a:pt x="2047" y="1468"/>
                </a:lnTo>
                <a:lnTo>
                  <a:pt x="2098" y="1436"/>
                </a:lnTo>
                <a:lnTo>
                  <a:pt x="2108" y="1392"/>
                </a:lnTo>
                <a:lnTo>
                  <a:pt x="2108" y="1349"/>
                </a:lnTo>
                <a:lnTo>
                  <a:pt x="2148" y="1316"/>
                </a:lnTo>
                <a:lnTo>
                  <a:pt x="2188" y="1305"/>
                </a:lnTo>
                <a:lnTo>
                  <a:pt x="2178" y="1349"/>
                </a:lnTo>
                <a:lnTo>
                  <a:pt x="2168" y="1392"/>
                </a:lnTo>
                <a:lnTo>
                  <a:pt x="2148" y="1436"/>
                </a:lnTo>
                <a:lnTo>
                  <a:pt x="2148" y="1479"/>
                </a:lnTo>
                <a:lnTo>
                  <a:pt x="2148" y="1523"/>
                </a:lnTo>
                <a:lnTo>
                  <a:pt x="2138" y="1566"/>
                </a:lnTo>
                <a:lnTo>
                  <a:pt x="2178" y="1555"/>
                </a:lnTo>
                <a:lnTo>
                  <a:pt x="2209" y="1512"/>
                </a:lnTo>
                <a:lnTo>
                  <a:pt x="2249" y="1544"/>
                </a:lnTo>
                <a:lnTo>
                  <a:pt x="2289" y="1566"/>
                </a:lnTo>
                <a:lnTo>
                  <a:pt x="2299" y="1523"/>
                </a:lnTo>
                <a:lnTo>
                  <a:pt x="2340" y="1501"/>
                </a:lnTo>
                <a:lnTo>
                  <a:pt x="2360" y="1457"/>
                </a:lnTo>
                <a:lnTo>
                  <a:pt x="2350" y="1414"/>
                </a:lnTo>
                <a:lnTo>
                  <a:pt x="2350" y="1370"/>
                </a:lnTo>
                <a:lnTo>
                  <a:pt x="2309" y="1360"/>
                </a:lnTo>
                <a:lnTo>
                  <a:pt x="2279" y="1316"/>
                </a:lnTo>
                <a:lnTo>
                  <a:pt x="2279" y="1262"/>
                </a:lnTo>
                <a:lnTo>
                  <a:pt x="2279" y="1218"/>
                </a:lnTo>
                <a:lnTo>
                  <a:pt x="2289" y="1175"/>
                </a:lnTo>
                <a:lnTo>
                  <a:pt x="2289" y="1131"/>
                </a:lnTo>
                <a:lnTo>
                  <a:pt x="2279" y="1088"/>
                </a:lnTo>
                <a:lnTo>
                  <a:pt x="2239" y="1077"/>
                </a:lnTo>
                <a:lnTo>
                  <a:pt x="2198" y="1099"/>
                </a:lnTo>
                <a:lnTo>
                  <a:pt x="2158" y="1088"/>
                </a:lnTo>
                <a:lnTo>
                  <a:pt x="2118" y="1044"/>
                </a:lnTo>
                <a:lnTo>
                  <a:pt x="2098" y="1001"/>
                </a:lnTo>
                <a:lnTo>
                  <a:pt x="2108" y="957"/>
                </a:lnTo>
                <a:lnTo>
                  <a:pt x="2098" y="914"/>
                </a:lnTo>
                <a:lnTo>
                  <a:pt x="2077" y="870"/>
                </a:lnTo>
                <a:lnTo>
                  <a:pt x="2067" y="827"/>
                </a:lnTo>
                <a:lnTo>
                  <a:pt x="2077" y="783"/>
                </a:lnTo>
                <a:lnTo>
                  <a:pt x="2077" y="740"/>
                </a:lnTo>
                <a:lnTo>
                  <a:pt x="2077" y="696"/>
                </a:lnTo>
                <a:lnTo>
                  <a:pt x="2077" y="653"/>
                </a:lnTo>
                <a:lnTo>
                  <a:pt x="2108" y="609"/>
                </a:lnTo>
                <a:lnTo>
                  <a:pt x="2128" y="566"/>
                </a:lnTo>
                <a:lnTo>
                  <a:pt x="2128" y="522"/>
                </a:lnTo>
                <a:lnTo>
                  <a:pt x="2108" y="479"/>
                </a:lnTo>
                <a:lnTo>
                  <a:pt x="2067" y="457"/>
                </a:lnTo>
                <a:lnTo>
                  <a:pt x="2027" y="424"/>
                </a:lnTo>
                <a:lnTo>
                  <a:pt x="1987" y="402"/>
                </a:lnTo>
                <a:lnTo>
                  <a:pt x="1946" y="402"/>
                </a:lnTo>
                <a:lnTo>
                  <a:pt x="1906" y="402"/>
                </a:lnTo>
                <a:lnTo>
                  <a:pt x="1876" y="359"/>
                </a:lnTo>
                <a:lnTo>
                  <a:pt x="1906" y="315"/>
                </a:lnTo>
                <a:lnTo>
                  <a:pt x="1896" y="272"/>
                </a:lnTo>
                <a:lnTo>
                  <a:pt x="1906" y="228"/>
                </a:lnTo>
                <a:lnTo>
                  <a:pt x="1926" y="185"/>
                </a:lnTo>
                <a:lnTo>
                  <a:pt x="1876" y="174"/>
                </a:lnTo>
                <a:lnTo>
                  <a:pt x="1835" y="174"/>
                </a:lnTo>
                <a:lnTo>
                  <a:pt x="1785" y="163"/>
                </a:lnTo>
                <a:lnTo>
                  <a:pt x="1755" y="120"/>
                </a:lnTo>
                <a:lnTo>
                  <a:pt x="1714" y="76"/>
                </a:lnTo>
                <a:lnTo>
                  <a:pt x="1674" y="65"/>
                </a:lnTo>
                <a:lnTo>
                  <a:pt x="1634" y="54"/>
                </a:lnTo>
                <a:lnTo>
                  <a:pt x="1644" y="11"/>
                </a:lnTo>
                <a:lnTo>
                  <a:pt x="1684" y="0"/>
                </a:lnTo>
                <a:lnTo>
                  <a:pt x="1735" y="0"/>
                </a:lnTo>
                <a:lnTo>
                  <a:pt x="1755" y="44"/>
                </a:lnTo>
                <a:lnTo>
                  <a:pt x="1805" y="65"/>
                </a:lnTo>
                <a:lnTo>
                  <a:pt x="1846" y="65"/>
                </a:lnTo>
                <a:lnTo>
                  <a:pt x="1886" y="76"/>
                </a:lnTo>
                <a:lnTo>
                  <a:pt x="1936" y="87"/>
                </a:lnTo>
                <a:lnTo>
                  <a:pt x="1967" y="131"/>
                </a:lnTo>
                <a:lnTo>
                  <a:pt x="1967" y="174"/>
                </a:lnTo>
                <a:lnTo>
                  <a:pt x="2007" y="185"/>
                </a:lnTo>
                <a:lnTo>
                  <a:pt x="2037" y="228"/>
                </a:lnTo>
                <a:lnTo>
                  <a:pt x="2077" y="228"/>
                </a:lnTo>
                <a:lnTo>
                  <a:pt x="2128" y="207"/>
                </a:lnTo>
                <a:lnTo>
                  <a:pt x="2178" y="196"/>
                </a:lnTo>
                <a:lnTo>
                  <a:pt x="2219" y="218"/>
                </a:lnTo>
                <a:lnTo>
                  <a:pt x="2219" y="261"/>
                </a:lnTo>
                <a:lnTo>
                  <a:pt x="2198" y="305"/>
                </a:lnTo>
                <a:lnTo>
                  <a:pt x="2198" y="348"/>
                </a:lnTo>
                <a:lnTo>
                  <a:pt x="2229" y="392"/>
                </a:lnTo>
                <a:lnTo>
                  <a:pt x="2269" y="392"/>
                </a:lnTo>
                <a:lnTo>
                  <a:pt x="2309" y="402"/>
                </a:lnTo>
                <a:lnTo>
                  <a:pt x="2350" y="446"/>
                </a:lnTo>
                <a:lnTo>
                  <a:pt x="2299" y="489"/>
                </a:lnTo>
                <a:lnTo>
                  <a:pt x="2259" y="500"/>
                </a:lnTo>
                <a:lnTo>
                  <a:pt x="2239" y="544"/>
                </a:lnTo>
                <a:lnTo>
                  <a:pt x="2239" y="587"/>
                </a:lnTo>
                <a:lnTo>
                  <a:pt x="2219" y="631"/>
                </a:lnTo>
                <a:lnTo>
                  <a:pt x="2188" y="674"/>
                </a:lnTo>
                <a:lnTo>
                  <a:pt x="2148" y="696"/>
                </a:lnTo>
                <a:lnTo>
                  <a:pt x="2108" y="718"/>
                </a:lnTo>
                <a:lnTo>
                  <a:pt x="2098" y="761"/>
                </a:lnTo>
                <a:lnTo>
                  <a:pt x="2098" y="805"/>
                </a:lnTo>
                <a:lnTo>
                  <a:pt x="2108" y="848"/>
                </a:lnTo>
                <a:lnTo>
                  <a:pt x="2148" y="859"/>
                </a:lnTo>
                <a:lnTo>
                  <a:pt x="2188" y="859"/>
                </a:lnTo>
                <a:lnTo>
                  <a:pt x="2229" y="848"/>
                </a:lnTo>
                <a:lnTo>
                  <a:pt x="2269" y="881"/>
                </a:lnTo>
                <a:lnTo>
                  <a:pt x="2309" y="914"/>
                </a:lnTo>
                <a:lnTo>
                  <a:pt x="2350" y="892"/>
                </a:lnTo>
                <a:lnTo>
                  <a:pt x="2360" y="848"/>
                </a:lnTo>
                <a:lnTo>
                  <a:pt x="2360" y="805"/>
                </a:lnTo>
                <a:lnTo>
                  <a:pt x="2360" y="761"/>
                </a:lnTo>
                <a:lnTo>
                  <a:pt x="2360" y="718"/>
                </a:lnTo>
                <a:lnTo>
                  <a:pt x="2400" y="707"/>
                </a:lnTo>
                <a:lnTo>
                  <a:pt x="2441" y="718"/>
                </a:lnTo>
                <a:lnTo>
                  <a:pt x="2481" y="740"/>
                </a:lnTo>
                <a:lnTo>
                  <a:pt x="2521" y="750"/>
                </a:lnTo>
                <a:lnTo>
                  <a:pt x="2562" y="707"/>
                </a:lnTo>
                <a:lnTo>
                  <a:pt x="2572" y="663"/>
                </a:lnTo>
                <a:lnTo>
                  <a:pt x="2572" y="620"/>
                </a:lnTo>
                <a:lnTo>
                  <a:pt x="2531" y="587"/>
                </a:lnTo>
                <a:lnTo>
                  <a:pt x="2491" y="587"/>
                </a:lnTo>
                <a:lnTo>
                  <a:pt x="2451" y="566"/>
                </a:lnTo>
                <a:lnTo>
                  <a:pt x="2430" y="522"/>
                </a:lnTo>
                <a:lnTo>
                  <a:pt x="2430" y="479"/>
                </a:lnTo>
                <a:lnTo>
                  <a:pt x="2430" y="424"/>
                </a:lnTo>
                <a:lnTo>
                  <a:pt x="2410" y="370"/>
                </a:lnTo>
                <a:lnTo>
                  <a:pt x="2400" y="326"/>
                </a:lnTo>
                <a:lnTo>
                  <a:pt x="2441" y="305"/>
                </a:lnTo>
                <a:lnTo>
                  <a:pt x="2481" y="305"/>
                </a:lnTo>
                <a:lnTo>
                  <a:pt x="2521" y="305"/>
                </a:lnTo>
                <a:lnTo>
                  <a:pt x="2562" y="305"/>
                </a:lnTo>
                <a:lnTo>
                  <a:pt x="2602" y="315"/>
                </a:lnTo>
                <a:lnTo>
                  <a:pt x="2642" y="272"/>
                </a:lnTo>
                <a:lnTo>
                  <a:pt x="2672" y="228"/>
                </a:lnTo>
                <a:lnTo>
                  <a:pt x="2713" y="207"/>
                </a:lnTo>
                <a:lnTo>
                  <a:pt x="2753" y="196"/>
                </a:lnTo>
                <a:lnTo>
                  <a:pt x="2794" y="163"/>
                </a:lnTo>
                <a:lnTo>
                  <a:pt x="2834" y="141"/>
                </a:lnTo>
                <a:lnTo>
                  <a:pt x="2874" y="163"/>
                </a:lnTo>
                <a:lnTo>
                  <a:pt x="2915" y="196"/>
                </a:lnTo>
                <a:lnTo>
                  <a:pt x="2955" y="185"/>
                </a:lnTo>
                <a:lnTo>
                  <a:pt x="2995" y="174"/>
                </a:lnTo>
                <a:lnTo>
                  <a:pt x="3036" y="163"/>
                </a:lnTo>
                <a:lnTo>
                  <a:pt x="3076" y="196"/>
                </a:lnTo>
                <a:lnTo>
                  <a:pt x="3116" y="218"/>
                </a:lnTo>
                <a:lnTo>
                  <a:pt x="3167" y="207"/>
                </a:lnTo>
                <a:lnTo>
                  <a:pt x="3207" y="196"/>
                </a:lnTo>
                <a:lnTo>
                  <a:pt x="3247" y="218"/>
                </a:lnTo>
                <a:lnTo>
                  <a:pt x="3267" y="261"/>
                </a:lnTo>
                <a:lnTo>
                  <a:pt x="3267" y="305"/>
                </a:lnTo>
                <a:lnTo>
                  <a:pt x="3257" y="348"/>
                </a:lnTo>
                <a:lnTo>
                  <a:pt x="3227" y="392"/>
                </a:lnTo>
                <a:lnTo>
                  <a:pt x="3207" y="435"/>
                </a:lnTo>
                <a:lnTo>
                  <a:pt x="3197" y="479"/>
                </a:lnTo>
                <a:lnTo>
                  <a:pt x="3157" y="511"/>
                </a:lnTo>
                <a:lnTo>
                  <a:pt x="3207" y="544"/>
                </a:lnTo>
                <a:lnTo>
                  <a:pt x="3247" y="555"/>
                </a:lnTo>
                <a:lnTo>
                  <a:pt x="3288" y="566"/>
                </a:lnTo>
                <a:lnTo>
                  <a:pt x="3318" y="609"/>
                </a:lnTo>
                <a:lnTo>
                  <a:pt x="3348" y="653"/>
                </a:lnTo>
                <a:lnTo>
                  <a:pt x="3308" y="674"/>
                </a:lnTo>
                <a:lnTo>
                  <a:pt x="3267" y="674"/>
                </a:lnTo>
                <a:lnTo>
                  <a:pt x="3227" y="674"/>
                </a:lnTo>
                <a:lnTo>
                  <a:pt x="3187" y="707"/>
                </a:lnTo>
                <a:lnTo>
                  <a:pt x="3177" y="750"/>
                </a:lnTo>
                <a:lnTo>
                  <a:pt x="3136" y="783"/>
                </a:lnTo>
                <a:lnTo>
                  <a:pt x="3086" y="783"/>
                </a:lnTo>
                <a:lnTo>
                  <a:pt x="3046" y="783"/>
                </a:lnTo>
                <a:lnTo>
                  <a:pt x="2995" y="783"/>
                </a:lnTo>
                <a:lnTo>
                  <a:pt x="2955" y="783"/>
                </a:lnTo>
                <a:lnTo>
                  <a:pt x="2915" y="783"/>
                </a:lnTo>
                <a:lnTo>
                  <a:pt x="2864" y="783"/>
                </a:lnTo>
                <a:lnTo>
                  <a:pt x="2824" y="783"/>
                </a:lnTo>
                <a:lnTo>
                  <a:pt x="2783" y="783"/>
                </a:lnTo>
                <a:lnTo>
                  <a:pt x="2743" y="805"/>
                </a:lnTo>
                <a:lnTo>
                  <a:pt x="2733" y="848"/>
                </a:lnTo>
                <a:lnTo>
                  <a:pt x="2783" y="881"/>
                </a:lnTo>
                <a:lnTo>
                  <a:pt x="2824" y="881"/>
                </a:lnTo>
                <a:lnTo>
                  <a:pt x="2864" y="870"/>
                </a:lnTo>
                <a:lnTo>
                  <a:pt x="2884" y="914"/>
                </a:lnTo>
                <a:lnTo>
                  <a:pt x="2894" y="957"/>
                </a:lnTo>
                <a:lnTo>
                  <a:pt x="2894" y="1011"/>
                </a:lnTo>
                <a:lnTo>
                  <a:pt x="2904" y="1055"/>
                </a:lnTo>
                <a:lnTo>
                  <a:pt x="2975" y="1055"/>
                </a:lnTo>
                <a:lnTo>
                  <a:pt x="3015" y="1044"/>
                </a:lnTo>
                <a:lnTo>
                  <a:pt x="3056" y="1033"/>
                </a:lnTo>
                <a:lnTo>
                  <a:pt x="3096" y="1055"/>
                </a:lnTo>
                <a:lnTo>
                  <a:pt x="3136" y="1055"/>
                </a:lnTo>
                <a:lnTo>
                  <a:pt x="3167" y="1011"/>
                </a:lnTo>
                <a:lnTo>
                  <a:pt x="3207" y="990"/>
                </a:lnTo>
                <a:lnTo>
                  <a:pt x="3247" y="968"/>
                </a:lnTo>
                <a:lnTo>
                  <a:pt x="3288" y="946"/>
                </a:lnTo>
                <a:lnTo>
                  <a:pt x="3338" y="957"/>
                </a:lnTo>
                <a:lnTo>
                  <a:pt x="3378" y="1001"/>
                </a:lnTo>
                <a:lnTo>
                  <a:pt x="3419" y="1033"/>
                </a:lnTo>
                <a:lnTo>
                  <a:pt x="3459" y="1033"/>
                </a:lnTo>
                <a:lnTo>
                  <a:pt x="3499" y="1033"/>
                </a:lnTo>
                <a:lnTo>
                  <a:pt x="3540" y="1011"/>
                </a:lnTo>
                <a:lnTo>
                  <a:pt x="3580" y="1001"/>
                </a:lnTo>
                <a:lnTo>
                  <a:pt x="3620" y="1001"/>
                </a:lnTo>
                <a:lnTo>
                  <a:pt x="3661" y="1011"/>
                </a:lnTo>
                <a:lnTo>
                  <a:pt x="3681" y="1066"/>
                </a:lnTo>
                <a:lnTo>
                  <a:pt x="3691" y="1109"/>
                </a:lnTo>
                <a:lnTo>
                  <a:pt x="3691" y="1153"/>
                </a:lnTo>
                <a:lnTo>
                  <a:pt x="3681" y="1196"/>
                </a:lnTo>
                <a:lnTo>
                  <a:pt x="3711" y="1240"/>
                </a:lnTo>
                <a:lnTo>
                  <a:pt x="3741" y="1283"/>
                </a:lnTo>
                <a:lnTo>
                  <a:pt x="3741" y="1327"/>
                </a:lnTo>
                <a:lnTo>
                  <a:pt x="3741" y="1381"/>
                </a:lnTo>
                <a:lnTo>
                  <a:pt x="3752" y="1425"/>
                </a:lnTo>
                <a:lnTo>
                  <a:pt x="3752" y="1468"/>
                </a:lnTo>
                <a:lnTo>
                  <a:pt x="3701" y="1490"/>
                </a:lnTo>
                <a:lnTo>
                  <a:pt x="3641" y="1501"/>
                </a:lnTo>
                <a:lnTo>
                  <a:pt x="3610" y="1544"/>
                </a:lnTo>
                <a:lnTo>
                  <a:pt x="3610" y="1588"/>
                </a:lnTo>
                <a:lnTo>
                  <a:pt x="3620" y="1631"/>
                </a:lnTo>
                <a:lnTo>
                  <a:pt x="3661" y="1664"/>
                </a:lnTo>
                <a:lnTo>
                  <a:pt x="3701" y="1686"/>
                </a:lnTo>
                <a:lnTo>
                  <a:pt x="3741" y="1675"/>
                </a:lnTo>
                <a:lnTo>
                  <a:pt x="3782" y="1653"/>
                </a:lnTo>
                <a:lnTo>
                  <a:pt x="3822" y="1664"/>
                </a:lnTo>
                <a:lnTo>
                  <a:pt x="3842" y="1708"/>
                </a:lnTo>
                <a:lnTo>
                  <a:pt x="3852" y="1751"/>
                </a:lnTo>
                <a:lnTo>
                  <a:pt x="3822" y="1795"/>
                </a:lnTo>
                <a:lnTo>
                  <a:pt x="3822" y="1838"/>
                </a:lnTo>
                <a:lnTo>
                  <a:pt x="3832" y="1892"/>
                </a:lnTo>
                <a:lnTo>
                  <a:pt x="3873" y="1903"/>
                </a:lnTo>
                <a:lnTo>
                  <a:pt x="3893" y="1947"/>
                </a:lnTo>
                <a:lnTo>
                  <a:pt x="3943" y="1969"/>
                </a:lnTo>
                <a:lnTo>
                  <a:pt x="3994" y="1969"/>
                </a:lnTo>
                <a:lnTo>
                  <a:pt x="4044" y="1958"/>
                </a:lnTo>
                <a:lnTo>
                  <a:pt x="4084" y="1958"/>
                </a:lnTo>
                <a:lnTo>
                  <a:pt x="4125" y="1958"/>
                </a:lnTo>
                <a:lnTo>
                  <a:pt x="4135" y="1914"/>
                </a:lnTo>
                <a:lnTo>
                  <a:pt x="4135" y="1871"/>
                </a:lnTo>
                <a:lnTo>
                  <a:pt x="4175" y="1827"/>
                </a:lnTo>
                <a:lnTo>
                  <a:pt x="4175" y="1784"/>
                </a:lnTo>
                <a:lnTo>
                  <a:pt x="4215" y="1751"/>
                </a:lnTo>
                <a:lnTo>
                  <a:pt x="4256" y="1718"/>
                </a:lnTo>
                <a:lnTo>
                  <a:pt x="4256" y="1675"/>
                </a:lnTo>
                <a:lnTo>
                  <a:pt x="4256" y="1631"/>
                </a:lnTo>
                <a:lnTo>
                  <a:pt x="4276" y="1588"/>
                </a:lnTo>
                <a:lnTo>
                  <a:pt x="4316" y="1566"/>
                </a:lnTo>
                <a:lnTo>
                  <a:pt x="4347" y="1621"/>
                </a:lnTo>
                <a:lnTo>
                  <a:pt x="4387" y="1653"/>
                </a:lnTo>
                <a:lnTo>
                  <a:pt x="4427" y="1642"/>
                </a:lnTo>
                <a:lnTo>
                  <a:pt x="4468" y="1631"/>
                </a:lnTo>
                <a:lnTo>
                  <a:pt x="4508" y="1642"/>
                </a:lnTo>
                <a:lnTo>
                  <a:pt x="4548" y="1664"/>
                </a:lnTo>
                <a:lnTo>
                  <a:pt x="4589" y="1631"/>
                </a:lnTo>
                <a:lnTo>
                  <a:pt x="4589" y="1588"/>
                </a:lnTo>
                <a:lnTo>
                  <a:pt x="4599" y="1544"/>
                </a:lnTo>
                <a:lnTo>
                  <a:pt x="4639" y="1523"/>
                </a:lnTo>
                <a:lnTo>
                  <a:pt x="4679" y="1523"/>
                </a:lnTo>
                <a:lnTo>
                  <a:pt x="4700" y="1479"/>
                </a:lnTo>
                <a:lnTo>
                  <a:pt x="4700" y="1436"/>
                </a:lnTo>
                <a:lnTo>
                  <a:pt x="4720" y="1392"/>
                </a:lnTo>
                <a:lnTo>
                  <a:pt x="4760" y="1360"/>
                </a:lnTo>
                <a:lnTo>
                  <a:pt x="4800" y="1349"/>
                </a:lnTo>
                <a:lnTo>
                  <a:pt x="4841" y="1349"/>
                </a:lnTo>
                <a:lnTo>
                  <a:pt x="4881" y="1316"/>
                </a:lnTo>
                <a:lnTo>
                  <a:pt x="4921" y="1305"/>
                </a:lnTo>
                <a:lnTo>
                  <a:pt x="4962" y="1305"/>
                </a:lnTo>
                <a:lnTo>
                  <a:pt x="4992" y="1360"/>
                </a:lnTo>
                <a:lnTo>
                  <a:pt x="4992" y="1403"/>
                </a:lnTo>
                <a:lnTo>
                  <a:pt x="4992" y="1447"/>
                </a:lnTo>
                <a:lnTo>
                  <a:pt x="4992" y="1490"/>
                </a:lnTo>
                <a:lnTo>
                  <a:pt x="4992" y="1534"/>
                </a:lnTo>
                <a:lnTo>
                  <a:pt x="4962" y="1577"/>
                </a:lnTo>
                <a:lnTo>
                  <a:pt x="4921" y="1566"/>
                </a:lnTo>
                <a:lnTo>
                  <a:pt x="4881" y="1544"/>
                </a:lnTo>
                <a:lnTo>
                  <a:pt x="4841" y="1555"/>
                </a:lnTo>
                <a:lnTo>
                  <a:pt x="4810" y="1599"/>
                </a:lnTo>
                <a:lnTo>
                  <a:pt x="4770" y="1631"/>
                </a:lnTo>
                <a:lnTo>
                  <a:pt x="4750" y="1675"/>
                </a:lnTo>
                <a:lnTo>
                  <a:pt x="4750" y="1718"/>
                </a:lnTo>
                <a:lnTo>
                  <a:pt x="4730" y="1762"/>
                </a:lnTo>
                <a:lnTo>
                  <a:pt x="4700" y="1805"/>
                </a:lnTo>
                <a:lnTo>
                  <a:pt x="4659" y="1849"/>
                </a:lnTo>
                <a:lnTo>
                  <a:pt x="4639" y="1892"/>
                </a:lnTo>
                <a:lnTo>
                  <a:pt x="4639" y="1936"/>
                </a:lnTo>
                <a:lnTo>
                  <a:pt x="4599" y="1936"/>
                </a:lnTo>
                <a:lnTo>
                  <a:pt x="4579" y="1990"/>
                </a:lnTo>
                <a:lnTo>
                  <a:pt x="4579" y="2034"/>
                </a:lnTo>
                <a:lnTo>
                  <a:pt x="4579" y="2077"/>
                </a:lnTo>
                <a:lnTo>
                  <a:pt x="4558" y="2121"/>
                </a:lnTo>
                <a:lnTo>
                  <a:pt x="4518" y="2132"/>
                </a:lnTo>
                <a:lnTo>
                  <a:pt x="4478" y="2132"/>
                </a:lnTo>
                <a:lnTo>
                  <a:pt x="4437" y="2143"/>
                </a:lnTo>
                <a:lnTo>
                  <a:pt x="4417" y="2186"/>
                </a:lnTo>
                <a:lnTo>
                  <a:pt x="4377" y="2219"/>
                </a:lnTo>
                <a:lnTo>
                  <a:pt x="4377" y="2262"/>
                </a:lnTo>
                <a:lnTo>
                  <a:pt x="4377" y="2317"/>
                </a:lnTo>
                <a:lnTo>
                  <a:pt x="4347" y="2360"/>
                </a:lnTo>
                <a:lnTo>
                  <a:pt x="4306" y="2415"/>
                </a:lnTo>
                <a:lnTo>
                  <a:pt x="4306" y="2469"/>
                </a:lnTo>
                <a:lnTo>
                  <a:pt x="4266" y="2491"/>
                </a:lnTo>
                <a:lnTo>
                  <a:pt x="4185" y="2491"/>
                </a:lnTo>
                <a:lnTo>
                  <a:pt x="4145" y="2491"/>
                </a:lnTo>
                <a:lnTo>
                  <a:pt x="4105" y="2502"/>
                </a:lnTo>
                <a:lnTo>
                  <a:pt x="4064" y="2512"/>
                </a:lnTo>
                <a:lnTo>
                  <a:pt x="4024" y="2491"/>
                </a:lnTo>
                <a:lnTo>
                  <a:pt x="3984" y="2458"/>
                </a:lnTo>
                <a:lnTo>
                  <a:pt x="3943" y="2458"/>
                </a:lnTo>
                <a:lnTo>
                  <a:pt x="3903" y="2458"/>
                </a:lnTo>
                <a:lnTo>
                  <a:pt x="3852" y="2480"/>
                </a:lnTo>
                <a:lnTo>
                  <a:pt x="3812" y="2469"/>
                </a:lnTo>
                <a:lnTo>
                  <a:pt x="3772" y="2458"/>
                </a:lnTo>
                <a:lnTo>
                  <a:pt x="3741" y="2545"/>
                </a:lnTo>
                <a:lnTo>
                  <a:pt x="3701" y="2578"/>
                </a:lnTo>
                <a:lnTo>
                  <a:pt x="3661" y="2578"/>
                </a:lnTo>
                <a:lnTo>
                  <a:pt x="3651" y="2534"/>
                </a:lnTo>
                <a:lnTo>
                  <a:pt x="3661" y="2491"/>
                </a:lnTo>
                <a:lnTo>
                  <a:pt x="3661" y="2447"/>
                </a:lnTo>
                <a:lnTo>
                  <a:pt x="3661" y="2404"/>
                </a:lnTo>
                <a:lnTo>
                  <a:pt x="3570" y="2360"/>
                </a:lnTo>
                <a:lnTo>
                  <a:pt x="3560" y="2317"/>
                </a:lnTo>
                <a:lnTo>
                  <a:pt x="3570" y="2273"/>
                </a:lnTo>
                <a:lnTo>
                  <a:pt x="3590" y="2230"/>
                </a:lnTo>
                <a:lnTo>
                  <a:pt x="3600" y="2175"/>
                </a:lnTo>
                <a:lnTo>
                  <a:pt x="3600" y="2121"/>
                </a:lnTo>
                <a:lnTo>
                  <a:pt x="3590" y="2077"/>
                </a:lnTo>
                <a:lnTo>
                  <a:pt x="3580" y="2023"/>
                </a:lnTo>
                <a:lnTo>
                  <a:pt x="3580" y="1979"/>
                </a:lnTo>
                <a:lnTo>
                  <a:pt x="3550" y="1936"/>
                </a:lnTo>
                <a:lnTo>
                  <a:pt x="3530" y="1892"/>
                </a:lnTo>
                <a:lnTo>
                  <a:pt x="3550" y="1849"/>
                </a:lnTo>
                <a:lnTo>
                  <a:pt x="3570" y="1805"/>
                </a:lnTo>
                <a:lnTo>
                  <a:pt x="3580" y="1762"/>
                </a:lnTo>
                <a:lnTo>
                  <a:pt x="3570" y="1675"/>
                </a:lnTo>
                <a:lnTo>
                  <a:pt x="3570" y="1631"/>
                </a:lnTo>
                <a:lnTo>
                  <a:pt x="3560" y="1577"/>
                </a:lnTo>
                <a:lnTo>
                  <a:pt x="3520" y="1544"/>
                </a:lnTo>
                <a:lnTo>
                  <a:pt x="3469" y="1566"/>
                </a:lnTo>
                <a:lnTo>
                  <a:pt x="3429" y="1588"/>
                </a:lnTo>
                <a:lnTo>
                  <a:pt x="3389" y="1588"/>
                </a:lnTo>
                <a:lnTo>
                  <a:pt x="3348" y="1566"/>
                </a:lnTo>
                <a:lnTo>
                  <a:pt x="3308" y="1544"/>
                </a:lnTo>
                <a:lnTo>
                  <a:pt x="3267" y="1577"/>
                </a:lnTo>
                <a:lnTo>
                  <a:pt x="3237" y="1621"/>
                </a:lnTo>
                <a:lnTo>
                  <a:pt x="3197" y="1631"/>
                </a:lnTo>
                <a:lnTo>
                  <a:pt x="3146" y="1610"/>
                </a:lnTo>
                <a:lnTo>
                  <a:pt x="3106" y="1599"/>
                </a:lnTo>
                <a:lnTo>
                  <a:pt x="3066" y="1642"/>
                </a:lnTo>
                <a:lnTo>
                  <a:pt x="3046" y="1686"/>
                </a:lnTo>
                <a:lnTo>
                  <a:pt x="3025" y="1729"/>
                </a:lnTo>
                <a:lnTo>
                  <a:pt x="3005" y="1773"/>
                </a:lnTo>
                <a:lnTo>
                  <a:pt x="2995" y="1816"/>
                </a:lnTo>
                <a:lnTo>
                  <a:pt x="2945" y="1816"/>
                </a:lnTo>
                <a:lnTo>
                  <a:pt x="2904" y="1816"/>
                </a:lnTo>
                <a:lnTo>
                  <a:pt x="2894" y="1773"/>
                </a:lnTo>
                <a:lnTo>
                  <a:pt x="2904" y="1729"/>
                </a:lnTo>
                <a:lnTo>
                  <a:pt x="2904" y="1686"/>
                </a:lnTo>
                <a:lnTo>
                  <a:pt x="2864" y="1675"/>
                </a:lnTo>
                <a:lnTo>
                  <a:pt x="2824" y="1664"/>
                </a:lnTo>
                <a:lnTo>
                  <a:pt x="2814" y="1610"/>
                </a:lnTo>
                <a:lnTo>
                  <a:pt x="2824" y="1566"/>
                </a:lnTo>
                <a:lnTo>
                  <a:pt x="2824" y="1512"/>
                </a:lnTo>
                <a:lnTo>
                  <a:pt x="2824" y="1468"/>
                </a:lnTo>
                <a:lnTo>
                  <a:pt x="2834" y="1425"/>
                </a:lnTo>
                <a:lnTo>
                  <a:pt x="2834" y="1381"/>
                </a:lnTo>
                <a:lnTo>
                  <a:pt x="2794" y="1360"/>
                </a:lnTo>
                <a:lnTo>
                  <a:pt x="2753" y="1338"/>
                </a:lnTo>
                <a:lnTo>
                  <a:pt x="2703" y="1338"/>
                </a:lnTo>
                <a:lnTo>
                  <a:pt x="2662" y="1338"/>
                </a:lnTo>
                <a:lnTo>
                  <a:pt x="2622" y="1305"/>
                </a:lnTo>
                <a:lnTo>
                  <a:pt x="2582" y="1294"/>
                </a:lnTo>
                <a:lnTo>
                  <a:pt x="2521" y="1294"/>
                </a:lnTo>
                <a:lnTo>
                  <a:pt x="2491" y="1338"/>
                </a:lnTo>
                <a:lnTo>
                  <a:pt x="2451" y="1381"/>
                </a:lnTo>
                <a:lnTo>
                  <a:pt x="2451" y="1425"/>
                </a:lnTo>
                <a:lnTo>
                  <a:pt x="2451" y="1468"/>
                </a:lnTo>
                <a:lnTo>
                  <a:pt x="2410" y="1512"/>
                </a:lnTo>
                <a:lnTo>
                  <a:pt x="2400" y="1555"/>
                </a:lnTo>
                <a:lnTo>
                  <a:pt x="2360" y="1566"/>
                </a:lnTo>
                <a:lnTo>
                  <a:pt x="2320" y="1555"/>
                </a:lnTo>
                <a:lnTo>
                  <a:pt x="2279" y="1577"/>
                </a:lnTo>
                <a:lnTo>
                  <a:pt x="2239" y="1599"/>
                </a:lnTo>
                <a:lnTo>
                  <a:pt x="2229" y="1653"/>
                </a:lnTo>
                <a:lnTo>
                  <a:pt x="2239" y="1697"/>
                </a:lnTo>
                <a:lnTo>
                  <a:pt x="2239" y="1740"/>
                </a:lnTo>
                <a:lnTo>
                  <a:pt x="2219" y="1784"/>
                </a:lnTo>
                <a:lnTo>
                  <a:pt x="2188" y="1827"/>
                </a:lnTo>
                <a:lnTo>
                  <a:pt x="2178" y="1871"/>
                </a:lnTo>
                <a:lnTo>
                  <a:pt x="2168" y="1914"/>
                </a:lnTo>
                <a:lnTo>
                  <a:pt x="2168" y="1958"/>
                </a:lnTo>
                <a:lnTo>
                  <a:pt x="2158" y="2001"/>
                </a:lnTo>
                <a:lnTo>
                  <a:pt x="2128" y="2045"/>
                </a:lnTo>
                <a:lnTo>
                  <a:pt x="2088" y="2088"/>
                </a:lnTo>
                <a:lnTo>
                  <a:pt x="2047" y="2088"/>
                </a:lnTo>
                <a:lnTo>
                  <a:pt x="2007" y="2077"/>
                </a:lnTo>
                <a:lnTo>
                  <a:pt x="1967" y="2099"/>
                </a:lnTo>
                <a:lnTo>
                  <a:pt x="1926" y="2143"/>
                </a:lnTo>
                <a:lnTo>
                  <a:pt x="1896" y="2197"/>
                </a:lnTo>
                <a:lnTo>
                  <a:pt x="1896" y="2241"/>
                </a:lnTo>
                <a:lnTo>
                  <a:pt x="1896" y="2284"/>
                </a:lnTo>
                <a:lnTo>
                  <a:pt x="1896" y="2328"/>
                </a:lnTo>
                <a:lnTo>
                  <a:pt x="1886" y="2371"/>
                </a:lnTo>
                <a:lnTo>
                  <a:pt x="1916" y="2415"/>
                </a:lnTo>
                <a:lnTo>
                  <a:pt x="1956" y="2447"/>
                </a:lnTo>
                <a:lnTo>
                  <a:pt x="1967" y="2491"/>
                </a:lnTo>
                <a:lnTo>
                  <a:pt x="1946" y="2534"/>
                </a:lnTo>
                <a:lnTo>
                  <a:pt x="1926" y="2589"/>
                </a:lnTo>
                <a:lnTo>
                  <a:pt x="1876" y="2610"/>
                </a:lnTo>
                <a:lnTo>
                  <a:pt x="1835" y="2610"/>
                </a:lnTo>
                <a:lnTo>
                  <a:pt x="1795" y="2643"/>
                </a:lnTo>
                <a:lnTo>
                  <a:pt x="1755" y="2643"/>
                </a:lnTo>
                <a:lnTo>
                  <a:pt x="1714" y="2643"/>
                </a:lnTo>
                <a:lnTo>
                  <a:pt x="1674" y="2621"/>
                </a:lnTo>
                <a:lnTo>
                  <a:pt x="1634" y="2621"/>
                </a:lnTo>
                <a:lnTo>
                  <a:pt x="1593" y="2643"/>
                </a:lnTo>
                <a:lnTo>
                  <a:pt x="1553" y="2589"/>
                </a:lnTo>
                <a:lnTo>
                  <a:pt x="1543" y="2545"/>
                </a:lnTo>
                <a:lnTo>
                  <a:pt x="1493" y="2545"/>
                </a:lnTo>
                <a:lnTo>
                  <a:pt x="1472" y="2502"/>
                </a:lnTo>
                <a:lnTo>
                  <a:pt x="1432" y="2469"/>
                </a:lnTo>
                <a:lnTo>
                  <a:pt x="1392" y="2436"/>
                </a:lnTo>
                <a:lnTo>
                  <a:pt x="1351" y="2436"/>
                </a:lnTo>
                <a:lnTo>
                  <a:pt x="1311" y="2425"/>
                </a:lnTo>
                <a:lnTo>
                  <a:pt x="1271" y="2415"/>
                </a:lnTo>
                <a:lnTo>
                  <a:pt x="1220" y="2458"/>
                </a:lnTo>
                <a:lnTo>
                  <a:pt x="1240" y="2415"/>
                </a:lnTo>
              </a:path>
            </a:pathLst>
          </a:custGeom>
          <a:solidFill>
            <a:srgbClr val="585858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0033" name="Freeform 17"/>
          <p:cNvSpPr>
            <a:spLocks/>
          </p:cNvSpPr>
          <p:nvPr/>
        </p:nvSpPr>
        <p:spPr bwMode="auto">
          <a:xfrm>
            <a:off x="796925" y="600075"/>
            <a:ext cx="1803400" cy="4032250"/>
          </a:xfrm>
          <a:custGeom>
            <a:avLst/>
            <a:gdLst/>
            <a:ahLst/>
            <a:cxnLst>
              <a:cxn ang="0">
                <a:pos x="1122" y="87"/>
              </a:cxn>
              <a:cxn ang="0">
                <a:pos x="1095" y="210"/>
              </a:cxn>
              <a:cxn ang="0">
                <a:pos x="1054" y="319"/>
              </a:cxn>
              <a:cxn ang="0">
                <a:pos x="1034" y="406"/>
              </a:cxn>
              <a:cxn ang="0">
                <a:pos x="1075" y="522"/>
              </a:cxn>
              <a:cxn ang="0">
                <a:pos x="1054" y="638"/>
              </a:cxn>
              <a:cxn ang="0">
                <a:pos x="1028" y="754"/>
              </a:cxn>
              <a:cxn ang="0">
                <a:pos x="947" y="863"/>
              </a:cxn>
              <a:cxn ang="0">
                <a:pos x="913" y="979"/>
              </a:cxn>
              <a:cxn ang="0">
                <a:pos x="860" y="1103"/>
              </a:cxn>
              <a:cxn ang="0">
                <a:pos x="813" y="1219"/>
              </a:cxn>
              <a:cxn ang="0">
                <a:pos x="719" y="1313"/>
              </a:cxn>
              <a:cxn ang="0">
                <a:pos x="611" y="1320"/>
              </a:cxn>
              <a:cxn ang="0">
                <a:pos x="504" y="1320"/>
              </a:cxn>
              <a:cxn ang="0">
                <a:pos x="396" y="1364"/>
              </a:cxn>
              <a:cxn ang="0">
                <a:pos x="316" y="1248"/>
              </a:cxn>
              <a:cxn ang="0">
                <a:pos x="208" y="1175"/>
              </a:cxn>
              <a:cxn ang="0">
                <a:pos x="101" y="1175"/>
              </a:cxn>
              <a:cxn ang="0">
                <a:pos x="40" y="1182"/>
              </a:cxn>
              <a:cxn ang="0">
                <a:pos x="141" y="1240"/>
              </a:cxn>
              <a:cxn ang="0">
                <a:pos x="235" y="1328"/>
              </a:cxn>
              <a:cxn ang="0">
                <a:pos x="349" y="1386"/>
              </a:cxn>
              <a:cxn ang="0">
                <a:pos x="356" y="1531"/>
              </a:cxn>
              <a:cxn ang="0">
                <a:pos x="349" y="1690"/>
              </a:cxn>
              <a:cxn ang="0">
                <a:pos x="296" y="1821"/>
              </a:cxn>
              <a:cxn ang="0">
                <a:pos x="235" y="1951"/>
              </a:cxn>
              <a:cxn ang="0">
                <a:pos x="168" y="2082"/>
              </a:cxn>
              <a:cxn ang="0">
                <a:pos x="134" y="2213"/>
              </a:cxn>
              <a:cxn ang="0">
                <a:pos x="67" y="2329"/>
              </a:cxn>
              <a:cxn ang="0">
                <a:pos x="27" y="2452"/>
              </a:cxn>
              <a:cxn ang="0">
                <a:pos x="20" y="2510"/>
              </a:cxn>
              <a:cxn ang="0">
                <a:pos x="81" y="2387"/>
              </a:cxn>
              <a:cxn ang="0">
                <a:pos x="148" y="2271"/>
              </a:cxn>
              <a:cxn ang="0">
                <a:pos x="201" y="2147"/>
              </a:cxn>
              <a:cxn ang="0">
                <a:pos x="242" y="2002"/>
              </a:cxn>
              <a:cxn ang="0">
                <a:pos x="316" y="1886"/>
              </a:cxn>
              <a:cxn ang="0">
                <a:pos x="403" y="1763"/>
              </a:cxn>
              <a:cxn ang="0">
                <a:pos x="430" y="1639"/>
              </a:cxn>
              <a:cxn ang="0">
                <a:pos x="423" y="1523"/>
              </a:cxn>
              <a:cxn ang="0">
                <a:pos x="497" y="1444"/>
              </a:cxn>
              <a:cxn ang="0">
                <a:pos x="651" y="1407"/>
              </a:cxn>
              <a:cxn ang="0">
                <a:pos x="792" y="1364"/>
              </a:cxn>
              <a:cxn ang="0">
                <a:pos x="866" y="1255"/>
              </a:cxn>
              <a:cxn ang="0">
                <a:pos x="907" y="1074"/>
              </a:cxn>
              <a:cxn ang="0">
                <a:pos x="1014" y="979"/>
              </a:cxn>
              <a:cxn ang="0">
                <a:pos x="1048" y="856"/>
              </a:cxn>
              <a:cxn ang="0">
                <a:pos x="1088" y="733"/>
              </a:cxn>
              <a:cxn ang="0">
                <a:pos x="1115" y="617"/>
              </a:cxn>
              <a:cxn ang="0">
                <a:pos x="1108" y="493"/>
              </a:cxn>
              <a:cxn ang="0">
                <a:pos x="1081" y="377"/>
              </a:cxn>
              <a:cxn ang="0">
                <a:pos x="1088" y="261"/>
              </a:cxn>
              <a:cxn ang="0">
                <a:pos x="1135" y="138"/>
              </a:cxn>
            </a:cxnLst>
            <a:rect l="0" t="0" r="r" b="b"/>
            <a:pathLst>
              <a:path w="1136" h="2540">
                <a:moveTo>
                  <a:pt x="1088" y="0"/>
                </a:moveTo>
                <a:lnTo>
                  <a:pt x="1115" y="29"/>
                </a:lnTo>
                <a:lnTo>
                  <a:pt x="1128" y="58"/>
                </a:lnTo>
                <a:lnTo>
                  <a:pt x="1122" y="87"/>
                </a:lnTo>
                <a:lnTo>
                  <a:pt x="1108" y="116"/>
                </a:lnTo>
                <a:lnTo>
                  <a:pt x="1095" y="145"/>
                </a:lnTo>
                <a:lnTo>
                  <a:pt x="1088" y="181"/>
                </a:lnTo>
                <a:lnTo>
                  <a:pt x="1095" y="210"/>
                </a:lnTo>
                <a:lnTo>
                  <a:pt x="1081" y="239"/>
                </a:lnTo>
                <a:lnTo>
                  <a:pt x="1054" y="261"/>
                </a:lnTo>
                <a:lnTo>
                  <a:pt x="1054" y="290"/>
                </a:lnTo>
                <a:lnTo>
                  <a:pt x="1054" y="319"/>
                </a:lnTo>
                <a:lnTo>
                  <a:pt x="1014" y="319"/>
                </a:lnTo>
                <a:lnTo>
                  <a:pt x="1021" y="348"/>
                </a:lnTo>
                <a:lnTo>
                  <a:pt x="1021" y="377"/>
                </a:lnTo>
                <a:lnTo>
                  <a:pt x="1034" y="406"/>
                </a:lnTo>
                <a:lnTo>
                  <a:pt x="1048" y="435"/>
                </a:lnTo>
                <a:lnTo>
                  <a:pt x="1068" y="464"/>
                </a:lnTo>
                <a:lnTo>
                  <a:pt x="1075" y="493"/>
                </a:lnTo>
                <a:lnTo>
                  <a:pt x="1075" y="522"/>
                </a:lnTo>
                <a:lnTo>
                  <a:pt x="1075" y="551"/>
                </a:lnTo>
                <a:lnTo>
                  <a:pt x="1054" y="580"/>
                </a:lnTo>
                <a:lnTo>
                  <a:pt x="1054" y="609"/>
                </a:lnTo>
                <a:lnTo>
                  <a:pt x="1054" y="638"/>
                </a:lnTo>
                <a:lnTo>
                  <a:pt x="1048" y="667"/>
                </a:lnTo>
                <a:lnTo>
                  <a:pt x="1048" y="696"/>
                </a:lnTo>
                <a:lnTo>
                  <a:pt x="1041" y="725"/>
                </a:lnTo>
                <a:lnTo>
                  <a:pt x="1028" y="754"/>
                </a:lnTo>
                <a:lnTo>
                  <a:pt x="1021" y="783"/>
                </a:lnTo>
                <a:lnTo>
                  <a:pt x="981" y="805"/>
                </a:lnTo>
                <a:lnTo>
                  <a:pt x="954" y="834"/>
                </a:lnTo>
                <a:lnTo>
                  <a:pt x="947" y="863"/>
                </a:lnTo>
                <a:lnTo>
                  <a:pt x="940" y="892"/>
                </a:lnTo>
                <a:lnTo>
                  <a:pt x="927" y="921"/>
                </a:lnTo>
                <a:lnTo>
                  <a:pt x="920" y="950"/>
                </a:lnTo>
                <a:lnTo>
                  <a:pt x="913" y="979"/>
                </a:lnTo>
                <a:lnTo>
                  <a:pt x="907" y="1008"/>
                </a:lnTo>
                <a:lnTo>
                  <a:pt x="880" y="1037"/>
                </a:lnTo>
                <a:lnTo>
                  <a:pt x="873" y="1066"/>
                </a:lnTo>
                <a:lnTo>
                  <a:pt x="860" y="1103"/>
                </a:lnTo>
                <a:lnTo>
                  <a:pt x="853" y="1132"/>
                </a:lnTo>
                <a:lnTo>
                  <a:pt x="839" y="1161"/>
                </a:lnTo>
                <a:lnTo>
                  <a:pt x="826" y="1190"/>
                </a:lnTo>
                <a:lnTo>
                  <a:pt x="813" y="1219"/>
                </a:lnTo>
                <a:lnTo>
                  <a:pt x="792" y="1248"/>
                </a:lnTo>
                <a:lnTo>
                  <a:pt x="772" y="1277"/>
                </a:lnTo>
                <a:lnTo>
                  <a:pt x="745" y="1299"/>
                </a:lnTo>
                <a:lnTo>
                  <a:pt x="719" y="1313"/>
                </a:lnTo>
                <a:lnTo>
                  <a:pt x="692" y="1320"/>
                </a:lnTo>
                <a:lnTo>
                  <a:pt x="665" y="1328"/>
                </a:lnTo>
                <a:lnTo>
                  <a:pt x="638" y="1328"/>
                </a:lnTo>
                <a:lnTo>
                  <a:pt x="611" y="1320"/>
                </a:lnTo>
                <a:lnTo>
                  <a:pt x="584" y="1320"/>
                </a:lnTo>
                <a:lnTo>
                  <a:pt x="557" y="1320"/>
                </a:lnTo>
                <a:lnTo>
                  <a:pt x="531" y="1320"/>
                </a:lnTo>
                <a:lnTo>
                  <a:pt x="504" y="1320"/>
                </a:lnTo>
                <a:lnTo>
                  <a:pt x="477" y="1320"/>
                </a:lnTo>
                <a:lnTo>
                  <a:pt x="450" y="1320"/>
                </a:lnTo>
                <a:lnTo>
                  <a:pt x="423" y="1349"/>
                </a:lnTo>
                <a:lnTo>
                  <a:pt x="396" y="1364"/>
                </a:lnTo>
                <a:lnTo>
                  <a:pt x="376" y="1335"/>
                </a:lnTo>
                <a:lnTo>
                  <a:pt x="356" y="1306"/>
                </a:lnTo>
                <a:lnTo>
                  <a:pt x="336" y="1277"/>
                </a:lnTo>
                <a:lnTo>
                  <a:pt x="316" y="1248"/>
                </a:lnTo>
                <a:lnTo>
                  <a:pt x="289" y="1233"/>
                </a:lnTo>
                <a:lnTo>
                  <a:pt x="262" y="1219"/>
                </a:lnTo>
                <a:lnTo>
                  <a:pt x="235" y="1190"/>
                </a:lnTo>
                <a:lnTo>
                  <a:pt x="208" y="1175"/>
                </a:lnTo>
                <a:lnTo>
                  <a:pt x="181" y="1168"/>
                </a:lnTo>
                <a:lnTo>
                  <a:pt x="154" y="1168"/>
                </a:lnTo>
                <a:lnTo>
                  <a:pt x="128" y="1175"/>
                </a:lnTo>
                <a:lnTo>
                  <a:pt x="101" y="1175"/>
                </a:lnTo>
                <a:lnTo>
                  <a:pt x="74" y="1175"/>
                </a:lnTo>
                <a:lnTo>
                  <a:pt x="40" y="1168"/>
                </a:lnTo>
                <a:lnTo>
                  <a:pt x="13" y="1161"/>
                </a:lnTo>
                <a:lnTo>
                  <a:pt x="40" y="1182"/>
                </a:lnTo>
                <a:lnTo>
                  <a:pt x="74" y="1197"/>
                </a:lnTo>
                <a:lnTo>
                  <a:pt x="101" y="1197"/>
                </a:lnTo>
                <a:lnTo>
                  <a:pt x="107" y="1226"/>
                </a:lnTo>
                <a:lnTo>
                  <a:pt x="141" y="1240"/>
                </a:lnTo>
                <a:lnTo>
                  <a:pt x="168" y="1255"/>
                </a:lnTo>
                <a:lnTo>
                  <a:pt x="195" y="1270"/>
                </a:lnTo>
                <a:lnTo>
                  <a:pt x="222" y="1299"/>
                </a:lnTo>
                <a:lnTo>
                  <a:pt x="235" y="1328"/>
                </a:lnTo>
                <a:lnTo>
                  <a:pt x="269" y="1349"/>
                </a:lnTo>
                <a:lnTo>
                  <a:pt x="296" y="1349"/>
                </a:lnTo>
                <a:lnTo>
                  <a:pt x="322" y="1364"/>
                </a:lnTo>
                <a:lnTo>
                  <a:pt x="349" y="1386"/>
                </a:lnTo>
                <a:lnTo>
                  <a:pt x="369" y="1415"/>
                </a:lnTo>
                <a:lnTo>
                  <a:pt x="376" y="1444"/>
                </a:lnTo>
                <a:lnTo>
                  <a:pt x="369" y="1473"/>
                </a:lnTo>
                <a:lnTo>
                  <a:pt x="356" y="1531"/>
                </a:lnTo>
                <a:lnTo>
                  <a:pt x="356" y="1560"/>
                </a:lnTo>
                <a:lnTo>
                  <a:pt x="356" y="1632"/>
                </a:lnTo>
                <a:lnTo>
                  <a:pt x="356" y="1661"/>
                </a:lnTo>
                <a:lnTo>
                  <a:pt x="349" y="1690"/>
                </a:lnTo>
                <a:lnTo>
                  <a:pt x="322" y="1719"/>
                </a:lnTo>
                <a:lnTo>
                  <a:pt x="309" y="1748"/>
                </a:lnTo>
                <a:lnTo>
                  <a:pt x="309" y="1785"/>
                </a:lnTo>
                <a:lnTo>
                  <a:pt x="296" y="1821"/>
                </a:lnTo>
                <a:lnTo>
                  <a:pt x="275" y="1857"/>
                </a:lnTo>
                <a:lnTo>
                  <a:pt x="262" y="1886"/>
                </a:lnTo>
                <a:lnTo>
                  <a:pt x="255" y="1915"/>
                </a:lnTo>
                <a:lnTo>
                  <a:pt x="235" y="1951"/>
                </a:lnTo>
                <a:lnTo>
                  <a:pt x="215" y="1988"/>
                </a:lnTo>
                <a:lnTo>
                  <a:pt x="195" y="2024"/>
                </a:lnTo>
                <a:lnTo>
                  <a:pt x="175" y="2053"/>
                </a:lnTo>
                <a:lnTo>
                  <a:pt x="168" y="2082"/>
                </a:lnTo>
                <a:lnTo>
                  <a:pt x="161" y="2111"/>
                </a:lnTo>
                <a:lnTo>
                  <a:pt x="154" y="2147"/>
                </a:lnTo>
                <a:lnTo>
                  <a:pt x="148" y="2184"/>
                </a:lnTo>
                <a:lnTo>
                  <a:pt x="134" y="2213"/>
                </a:lnTo>
                <a:lnTo>
                  <a:pt x="121" y="2242"/>
                </a:lnTo>
                <a:lnTo>
                  <a:pt x="107" y="2271"/>
                </a:lnTo>
                <a:lnTo>
                  <a:pt x="87" y="2300"/>
                </a:lnTo>
                <a:lnTo>
                  <a:pt x="67" y="2329"/>
                </a:lnTo>
                <a:lnTo>
                  <a:pt x="60" y="2358"/>
                </a:lnTo>
                <a:lnTo>
                  <a:pt x="47" y="2387"/>
                </a:lnTo>
                <a:lnTo>
                  <a:pt x="40" y="2416"/>
                </a:lnTo>
                <a:lnTo>
                  <a:pt x="27" y="2452"/>
                </a:lnTo>
                <a:lnTo>
                  <a:pt x="20" y="2481"/>
                </a:lnTo>
                <a:lnTo>
                  <a:pt x="13" y="2510"/>
                </a:lnTo>
                <a:lnTo>
                  <a:pt x="0" y="2539"/>
                </a:lnTo>
                <a:lnTo>
                  <a:pt x="20" y="2510"/>
                </a:lnTo>
                <a:lnTo>
                  <a:pt x="34" y="2481"/>
                </a:lnTo>
                <a:lnTo>
                  <a:pt x="54" y="2445"/>
                </a:lnTo>
                <a:lnTo>
                  <a:pt x="67" y="2416"/>
                </a:lnTo>
                <a:lnTo>
                  <a:pt x="81" y="2387"/>
                </a:lnTo>
                <a:lnTo>
                  <a:pt x="94" y="2358"/>
                </a:lnTo>
                <a:lnTo>
                  <a:pt x="107" y="2329"/>
                </a:lnTo>
                <a:lnTo>
                  <a:pt x="128" y="2300"/>
                </a:lnTo>
                <a:lnTo>
                  <a:pt x="148" y="2271"/>
                </a:lnTo>
                <a:lnTo>
                  <a:pt x="168" y="2242"/>
                </a:lnTo>
                <a:lnTo>
                  <a:pt x="175" y="2213"/>
                </a:lnTo>
                <a:lnTo>
                  <a:pt x="188" y="2176"/>
                </a:lnTo>
                <a:lnTo>
                  <a:pt x="201" y="2147"/>
                </a:lnTo>
                <a:lnTo>
                  <a:pt x="215" y="2118"/>
                </a:lnTo>
                <a:lnTo>
                  <a:pt x="222" y="2060"/>
                </a:lnTo>
                <a:lnTo>
                  <a:pt x="235" y="2031"/>
                </a:lnTo>
                <a:lnTo>
                  <a:pt x="242" y="2002"/>
                </a:lnTo>
                <a:lnTo>
                  <a:pt x="269" y="1973"/>
                </a:lnTo>
                <a:lnTo>
                  <a:pt x="296" y="1951"/>
                </a:lnTo>
                <a:lnTo>
                  <a:pt x="309" y="1922"/>
                </a:lnTo>
                <a:lnTo>
                  <a:pt x="316" y="1886"/>
                </a:lnTo>
                <a:lnTo>
                  <a:pt x="329" y="1857"/>
                </a:lnTo>
                <a:lnTo>
                  <a:pt x="356" y="1828"/>
                </a:lnTo>
                <a:lnTo>
                  <a:pt x="383" y="1792"/>
                </a:lnTo>
                <a:lnTo>
                  <a:pt x="403" y="1763"/>
                </a:lnTo>
                <a:lnTo>
                  <a:pt x="416" y="1734"/>
                </a:lnTo>
                <a:lnTo>
                  <a:pt x="423" y="1705"/>
                </a:lnTo>
                <a:lnTo>
                  <a:pt x="430" y="1668"/>
                </a:lnTo>
                <a:lnTo>
                  <a:pt x="430" y="1639"/>
                </a:lnTo>
                <a:lnTo>
                  <a:pt x="430" y="1610"/>
                </a:lnTo>
                <a:lnTo>
                  <a:pt x="423" y="1581"/>
                </a:lnTo>
                <a:lnTo>
                  <a:pt x="423" y="1552"/>
                </a:lnTo>
                <a:lnTo>
                  <a:pt x="423" y="1523"/>
                </a:lnTo>
                <a:lnTo>
                  <a:pt x="423" y="1494"/>
                </a:lnTo>
                <a:lnTo>
                  <a:pt x="443" y="1465"/>
                </a:lnTo>
                <a:lnTo>
                  <a:pt x="470" y="1458"/>
                </a:lnTo>
                <a:lnTo>
                  <a:pt x="497" y="1444"/>
                </a:lnTo>
                <a:lnTo>
                  <a:pt x="524" y="1436"/>
                </a:lnTo>
                <a:lnTo>
                  <a:pt x="584" y="1429"/>
                </a:lnTo>
                <a:lnTo>
                  <a:pt x="618" y="1415"/>
                </a:lnTo>
                <a:lnTo>
                  <a:pt x="651" y="1407"/>
                </a:lnTo>
                <a:lnTo>
                  <a:pt x="678" y="1393"/>
                </a:lnTo>
                <a:lnTo>
                  <a:pt x="719" y="1393"/>
                </a:lnTo>
                <a:lnTo>
                  <a:pt x="766" y="1378"/>
                </a:lnTo>
                <a:lnTo>
                  <a:pt x="792" y="1364"/>
                </a:lnTo>
                <a:lnTo>
                  <a:pt x="819" y="1349"/>
                </a:lnTo>
                <a:lnTo>
                  <a:pt x="846" y="1320"/>
                </a:lnTo>
                <a:lnTo>
                  <a:pt x="853" y="1284"/>
                </a:lnTo>
                <a:lnTo>
                  <a:pt x="866" y="1255"/>
                </a:lnTo>
                <a:lnTo>
                  <a:pt x="866" y="1211"/>
                </a:lnTo>
                <a:lnTo>
                  <a:pt x="880" y="1161"/>
                </a:lnTo>
                <a:lnTo>
                  <a:pt x="893" y="1103"/>
                </a:lnTo>
                <a:lnTo>
                  <a:pt x="907" y="1074"/>
                </a:lnTo>
                <a:lnTo>
                  <a:pt x="947" y="1059"/>
                </a:lnTo>
                <a:lnTo>
                  <a:pt x="974" y="1037"/>
                </a:lnTo>
                <a:lnTo>
                  <a:pt x="1001" y="1008"/>
                </a:lnTo>
                <a:lnTo>
                  <a:pt x="1014" y="979"/>
                </a:lnTo>
                <a:lnTo>
                  <a:pt x="1021" y="950"/>
                </a:lnTo>
                <a:lnTo>
                  <a:pt x="1034" y="914"/>
                </a:lnTo>
                <a:lnTo>
                  <a:pt x="1041" y="885"/>
                </a:lnTo>
                <a:lnTo>
                  <a:pt x="1048" y="856"/>
                </a:lnTo>
                <a:lnTo>
                  <a:pt x="1054" y="820"/>
                </a:lnTo>
                <a:lnTo>
                  <a:pt x="1061" y="791"/>
                </a:lnTo>
                <a:lnTo>
                  <a:pt x="1075" y="762"/>
                </a:lnTo>
                <a:lnTo>
                  <a:pt x="1088" y="733"/>
                </a:lnTo>
                <a:lnTo>
                  <a:pt x="1095" y="704"/>
                </a:lnTo>
                <a:lnTo>
                  <a:pt x="1108" y="675"/>
                </a:lnTo>
                <a:lnTo>
                  <a:pt x="1108" y="646"/>
                </a:lnTo>
                <a:lnTo>
                  <a:pt x="1115" y="617"/>
                </a:lnTo>
                <a:lnTo>
                  <a:pt x="1115" y="588"/>
                </a:lnTo>
                <a:lnTo>
                  <a:pt x="1115" y="551"/>
                </a:lnTo>
                <a:lnTo>
                  <a:pt x="1108" y="522"/>
                </a:lnTo>
                <a:lnTo>
                  <a:pt x="1108" y="493"/>
                </a:lnTo>
                <a:lnTo>
                  <a:pt x="1101" y="464"/>
                </a:lnTo>
                <a:lnTo>
                  <a:pt x="1088" y="435"/>
                </a:lnTo>
                <a:lnTo>
                  <a:pt x="1081" y="406"/>
                </a:lnTo>
                <a:lnTo>
                  <a:pt x="1081" y="377"/>
                </a:lnTo>
                <a:lnTo>
                  <a:pt x="1081" y="348"/>
                </a:lnTo>
                <a:lnTo>
                  <a:pt x="1081" y="319"/>
                </a:lnTo>
                <a:lnTo>
                  <a:pt x="1081" y="290"/>
                </a:lnTo>
                <a:lnTo>
                  <a:pt x="1088" y="261"/>
                </a:lnTo>
                <a:lnTo>
                  <a:pt x="1095" y="232"/>
                </a:lnTo>
                <a:lnTo>
                  <a:pt x="1108" y="203"/>
                </a:lnTo>
                <a:lnTo>
                  <a:pt x="1128" y="167"/>
                </a:lnTo>
                <a:lnTo>
                  <a:pt x="1135" y="138"/>
                </a:lnTo>
                <a:lnTo>
                  <a:pt x="1135" y="109"/>
                </a:lnTo>
                <a:lnTo>
                  <a:pt x="1128" y="80"/>
                </a:lnTo>
                <a:lnTo>
                  <a:pt x="1122" y="51"/>
                </a:lnTo>
              </a:path>
            </a:pathLst>
          </a:custGeom>
          <a:solidFill>
            <a:srgbClr val="6D6D6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0034" name="Freeform 18"/>
          <p:cNvSpPr>
            <a:spLocks/>
          </p:cNvSpPr>
          <p:nvPr/>
        </p:nvSpPr>
        <p:spPr bwMode="auto">
          <a:xfrm>
            <a:off x="842963" y="565150"/>
            <a:ext cx="7639050" cy="5495925"/>
          </a:xfrm>
          <a:custGeom>
            <a:avLst/>
            <a:gdLst/>
            <a:ahLst/>
            <a:cxnLst>
              <a:cxn ang="0">
                <a:pos x="444" y="348"/>
              </a:cxn>
              <a:cxn ang="0">
                <a:pos x="817" y="664"/>
              </a:cxn>
              <a:cxn ang="0">
                <a:pos x="1190" y="925"/>
              </a:cxn>
              <a:cxn ang="0">
                <a:pos x="1614" y="1252"/>
              </a:cxn>
              <a:cxn ang="0">
                <a:pos x="2058" y="1611"/>
              </a:cxn>
              <a:cxn ang="0">
                <a:pos x="2421" y="1926"/>
              </a:cxn>
              <a:cxn ang="0">
                <a:pos x="2673" y="2362"/>
              </a:cxn>
              <a:cxn ang="0">
                <a:pos x="2249" y="2318"/>
              </a:cxn>
              <a:cxn ang="0">
                <a:pos x="1815" y="2307"/>
              </a:cxn>
              <a:cxn ang="0">
                <a:pos x="1311" y="2373"/>
              </a:cxn>
              <a:cxn ang="0">
                <a:pos x="918" y="2318"/>
              </a:cxn>
              <a:cxn ang="0">
                <a:pos x="474" y="2122"/>
              </a:cxn>
              <a:cxn ang="0">
                <a:pos x="30" y="1752"/>
              </a:cxn>
              <a:cxn ang="0">
                <a:pos x="403" y="2090"/>
              </a:cxn>
              <a:cxn ang="0">
                <a:pos x="827" y="2296"/>
              </a:cxn>
              <a:cxn ang="0">
                <a:pos x="635" y="2416"/>
              </a:cxn>
              <a:cxn ang="0">
                <a:pos x="212" y="2569"/>
              </a:cxn>
              <a:cxn ang="0">
                <a:pos x="252" y="2612"/>
              </a:cxn>
              <a:cxn ang="0">
                <a:pos x="676" y="2438"/>
              </a:cxn>
              <a:cxn ang="0">
                <a:pos x="1089" y="2405"/>
              </a:cxn>
              <a:cxn ang="0">
                <a:pos x="1553" y="2569"/>
              </a:cxn>
              <a:cxn ang="0">
                <a:pos x="1624" y="3004"/>
              </a:cxn>
              <a:cxn ang="0">
                <a:pos x="1069" y="3189"/>
              </a:cxn>
              <a:cxn ang="0">
                <a:pos x="595" y="3298"/>
              </a:cxn>
              <a:cxn ang="0">
                <a:pos x="161" y="3341"/>
              </a:cxn>
              <a:cxn ang="0">
                <a:pos x="292" y="3320"/>
              </a:cxn>
              <a:cxn ang="0">
                <a:pos x="767" y="3298"/>
              </a:cxn>
              <a:cxn ang="0">
                <a:pos x="1241" y="3189"/>
              </a:cxn>
              <a:cxn ang="0">
                <a:pos x="1654" y="2982"/>
              </a:cxn>
              <a:cxn ang="0">
                <a:pos x="2088" y="2917"/>
              </a:cxn>
              <a:cxn ang="0">
                <a:pos x="2521" y="3058"/>
              </a:cxn>
              <a:cxn ang="0">
                <a:pos x="2975" y="3200"/>
              </a:cxn>
              <a:cxn ang="0">
                <a:pos x="3490" y="3309"/>
              </a:cxn>
              <a:cxn ang="0">
                <a:pos x="3944" y="3385"/>
              </a:cxn>
              <a:cxn ang="0">
                <a:pos x="4408" y="3450"/>
              </a:cxn>
              <a:cxn ang="0">
                <a:pos x="4297" y="3439"/>
              </a:cxn>
              <a:cxn ang="0">
                <a:pos x="3782" y="3330"/>
              </a:cxn>
              <a:cxn ang="0">
                <a:pos x="3197" y="3200"/>
              </a:cxn>
              <a:cxn ang="0">
                <a:pos x="2733" y="3124"/>
              </a:cxn>
              <a:cxn ang="0">
                <a:pos x="2199" y="2884"/>
              </a:cxn>
              <a:cxn ang="0">
                <a:pos x="1684" y="2677"/>
              </a:cxn>
              <a:cxn ang="0">
                <a:pos x="1220" y="2471"/>
              </a:cxn>
              <a:cxn ang="0">
                <a:pos x="1493" y="2394"/>
              </a:cxn>
              <a:cxn ang="0">
                <a:pos x="2078" y="2318"/>
              </a:cxn>
              <a:cxn ang="0">
                <a:pos x="2582" y="2362"/>
              </a:cxn>
              <a:cxn ang="0">
                <a:pos x="3056" y="2569"/>
              </a:cxn>
              <a:cxn ang="0">
                <a:pos x="3500" y="2743"/>
              </a:cxn>
              <a:cxn ang="0">
                <a:pos x="4075" y="3004"/>
              </a:cxn>
              <a:cxn ang="0">
                <a:pos x="4569" y="3243"/>
              </a:cxn>
              <a:cxn ang="0">
                <a:pos x="4650" y="3265"/>
              </a:cxn>
              <a:cxn ang="0">
                <a:pos x="4196" y="3015"/>
              </a:cxn>
              <a:cxn ang="0">
                <a:pos x="3742" y="2764"/>
              </a:cxn>
              <a:cxn ang="0">
                <a:pos x="3278" y="2634"/>
              </a:cxn>
              <a:cxn ang="0">
                <a:pos x="2733" y="2362"/>
              </a:cxn>
              <a:cxn ang="0">
                <a:pos x="2461" y="1959"/>
              </a:cxn>
              <a:cxn ang="0">
                <a:pos x="2168" y="1600"/>
              </a:cxn>
              <a:cxn ang="0">
                <a:pos x="1765" y="1317"/>
              </a:cxn>
              <a:cxn ang="0">
                <a:pos x="1362" y="969"/>
              </a:cxn>
              <a:cxn ang="0">
                <a:pos x="938" y="740"/>
              </a:cxn>
              <a:cxn ang="0">
                <a:pos x="595" y="392"/>
              </a:cxn>
              <a:cxn ang="0">
                <a:pos x="242" y="87"/>
              </a:cxn>
            </a:cxnLst>
            <a:rect l="0" t="0" r="r" b="b"/>
            <a:pathLst>
              <a:path w="4812" h="3462">
                <a:moveTo>
                  <a:pt x="101" y="0"/>
                </a:moveTo>
                <a:lnTo>
                  <a:pt x="141" y="44"/>
                </a:lnTo>
                <a:lnTo>
                  <a:pt x="182" y="76"/>
                </a:lnTo>
                <a:lnTo>
                  <a:pt x="222" y="109"/>
                </a:lnTo>
                <a:lnTo>
                  <a:pt x="262" y="141"/>
                </a:lnTo>
                <a:lnTo>
                  <a:pt x="282" y="185"/>
                </a:lnTo>
                <a:lnTo>
                  <a:pt x="323" y="218"/>
                </a:lnTo>
                <a:lnTo>
                  <a:pt x="363" y="261"/>
                </a:lnTo>
                <a:lnTo>
                  <a:pt x="403" y="305"/>
                </a:lnTo>
                <a:lnTo>
                  <a:pt x="444" y="348"/>
                </a:lnTo>
                <a:lnTo>
                  <a:pt x="484" y="370"/>
                </a:lnTo>
                <a:lnTo>
                  <a:pt x="524" y="414"/>
                </a:lnTo>
                <a:lnTo>
                  <a:pt x="565" y="435"/>
                </a:lnTo>
                <a:lnTo>
                  <a:pt x="605" y="446"/>
                </a:lnTo>
                <a:lnTo>
                  <a:pt x="646" y="479"/>
                </a:lnTo>
                <a:lnTo>
                  <a:pt x="686" y="501"/>
                </a:lnTo>
                <a:lnTo>
                  <a:pt x="716" y="544"/>
                </a:lnTo>
                <a:lnTo>
                  <a:pt x="756" y="566"/>
                </a:lnTo>
                <a:lnTo>
                  <a:pt x="797" y="588"/>
                </a:lnTo>
                <a:lnTo>
                  <a:pt x="817" y="664"/>
                </a:lnTo>
                <a:lnTo>
                  <a:pt x="847" y="707"/>
                </a:lnTo>
                <a:lnTo>
                  <a:pt x="888" y="729"/>
                </a:lnTo>
                <a:lnTo>
                  <a:pt x="928" y="762"/>
                </a:lnTo>
                <a:lnTo>
                  <a:pt x="958" y="805"/>
                </a:lnTo>
                <a:lnTo>
                  <a:pt x="999" y="805"/>
                </a:lnTo>
                <a:lnTo>
                  <a:pt x="1029" y="849"/>
                </a:lnTo>
                <a:lnTo>
                  <a:pt x="1069" y="871"/>
                </a:lnTo>
                <a:lnTo>
                  <a:pt x="1109" y="892"/>
                </a:lnTo>
                <a:lnTo>
                  <a:pt x="1150" y="925"/>
                </a:lnTo>
                <a:lnTo>
                  <a:pt x="1190" y="925"/>
                </a:lnTo>
                <a:lnTo>
                  <a:pt x="1230" y="947"/>
                </a:lnTo>
                <a:lnTo>
                  <a:pt x="1281" y="969"/>
                </a:lnTo>
                <a:lnTo>
                  <a:pt x="1321" y="1012"/>
                </a:lnTo>
                <a:lnTo>
                  <a:pt x="1362" y="1023"/>
                </a:lnTo>
                <a:lnTo>
                  <a:pt x="1402" y="1067"/>
                </a:lnTo>
                <a:lnTo>
                  <a:pt x="1422" y="1121"/>
                </a:lnTo>
                <a:lnTo>
                  <a:pt x="1473" y="1165"/>
                </a:lnTo>
                <a:lnTo>
                  <a:pt x="1523" y="1197"/>
                </a:lnTo>
                <a:lnTo>
                  <a:pt x="1573" y="1241"/>
                </a:lnTo>
                <a:lnTo>
                  <a:pt x="1614" y="1252"/>
                </a:lnTo>
                <a:lnTo>
                  <a:pt x="1664" y="1284"/>
                </a:lnTo>
                <a:lnTo>
                  <a:pt x="1705" y="1328"/>
                </a:lnTo>
                <a:lnTo>
                  <a:pt x="1795" y="1350"/>
                </a:lnTo>
                <a:lnTo>
                  <a:pt x="1836" y="1382"/>
                </a:lnTo>
                <a:lnTo>
                  <a:pt x="1856" y="1437"/>
                </a:lnTo>
                <a:lnTo>
                  <a:pt x="1866" y="1513"/>
                </a:lnTo>
                <a:lnTo>
                  <a:pt x="1916" y="1556"/>
                </a:lnTo>
                <a:lnTo>
                  <a:pt x="1967" y="1567"/>
                </a:lnTo>
                <a:lnTo>
                  <a:pt x="2017" y="1578"/>
                </a:lnTo>
                <a:lnTo>
                  <a:pt x="2058" y="1611"/>
                </a:lnTo>
                <a:lnTo>
                  <a:pt x="2098" y="1643"/>
                </a:lnTo>
                <a:lnTo>
                  <a:pt x="2138" y="1665"/>
                </a:lnTo>
                <a:lnTo>
                  <a:pt x="2199" y="1665"/>
                </a:lnTo>
                <a:lnTo>
                  <a:pt x="2239" y="1676"/>
                </a:lnTo>
                <a:lnTo>
                  <a:pt x="2279" y="1687"/>
                </a:lnTo>
                <a:lnTo>
                  <a:pt x="2300" y="1774"/>
                </a:lnTo>
                <a:lnTo>
                  <a:pt x="2320" y="1818"/>
                </a:lnTo>
                <a:lnTo>
                  <a:pt x="2370" y="1861"/>
                </a:lnTo>
                <a:lnTo>
                  <a:pt x="2411" y="1883"/>
                </a:lnTo>
                <a:lnTo>
                  <a:pt x="2421" y="1926"/>
                </a:lnTo>
                <a:lnTo>
                  <a:pt x="2431" y="1970"/>
                </a:lnTo>
                <a:lnTo>
                  <a:pt x="2451" y="2013"/>
                </a:lnTo>
                <a:lnTo>
                  <a:pt x="2481" y="2068"/>
                </a:lnTo>
                <a:lnTo>
                  <a:pt x="2511" y="2122"/>
                </a:lnTo>
                <a:lnTo>
                  <a:pt x="2521" y="2166"/>
                </a:lnTo>
                <a:lnTo>
                  <a:pt x="2532" y="2209"/>
                </a:lnTo>
                <a:lnTo>
                  <a:pt x="2552" y="2253"/>
                </a:lnTo>
                <a:lnTo>
                  <a:pt x="2602" y="2296"/>
                </a:lnTo>
                <a:lnTo>
                  <a:pt x="2643" y="2318"/>
                </a:lnTo>
                <a:lnTo>
                  <a:pt x="2673" y="2362"/>
                </a:lnTo>
                <a:lnTo>
                  <a:pt x="2632" y="2362"/>
                </a:lnTo>
                <a:lnTo>
                  <a:pt x="2592" y="2362"/>
                </a:lnTo>
                <a:lnTo>
                  <a:pt x="2542" y="2351"/>
                </a:lnTo>
                <a:lnTo>
                  <a:pt x="2501" y="2340"/>
                </a:lnTo>
                <a:lnTo>
                  <a:pt x="2461" y="2340"/>
                </a:lnTo>
                <a:lnTo>
                  <a:pt x="2421" y="2340"/>
                </a:lnTo>
                <a:lnTo>
                  <a:pt x="2380" y="2307"/>
                </a:lnTo>
                <a:lnTo>
                  <a:pt x="2330" y="2296"/>
                </a:lnTo>
                <a:lnTo>
                  <a:pt x="2290" y="2296"/>
                </a:lnTo>
                <a:lnTo>
                  <a:pt x="2249" y="2318"/>
                </a:lnTo>
                <a:lnTo>
                  <a:pt x="2209" y="2329"/>
                </a:lnTo>
                <a:lnTo>
                  <a:pt x="2168" y="2329"/>
                </a:lnTo>
                <a:lnTo>
                  <a:pt x="2128" y="2329"/>
                </a:lnTo>
                <a:lnTo>
                  <a:pt x="2088" y="2329"/>
                </a:lnTo>
                <a:lnTo>
                  <a:pt x="2047" y="2329"/>
                </a:lnTo>
                <a:lnTo>
                  <a:pt x="2007" y="2329"/>
                </a:lnTo>
                <a:lnTo>
                  <a:pt x="1957" y="2340"/>
                </a:lnTo>
                <a:lnTo>
                  <a:pt x="1906" y="2340"/>
                </a:lnTo>
                <a:lnTo>
                  <a:pt x="1866" y="2318"/>
                </a:lnTo>
                <a:lnTo>
                  <a:pt x="1815" y="2307"/>
                </a:lnTo>
                <a:lnTo>
                  <a:pt x="1745" y="2318"/>
                </a:lnTo>
                <a:lnTo>
                  <a:pt x="1705" y="2340"/>
                </a:lnTo>
                <a:lnTo>
                  <a:pt x="1664" y="2362"/>
                </a:lnTo>
                <a:lnTo>
                  <a:pt x="1624" y="2373"/>
                </a:lnTo>
                <a:lnTo>
                  <a:pt x="1583" y="2373"/>
                </a:lnTo>
                <a:lnTo>
                  <a:pt x="1543" y="2373"/>
                </a:lnTo>
                <a:lnTo>
                  <a:pt x="1473" y="2373"/>
                </a:lnTo>
                <a:lnTo>
                  <a:pt x="1432" y="2373"/>
                </a:lnTo>
                <a:lnTo>
                  <a:pt x="1352" y="2373"/>
                </a:lnTo>
                <a:lnTo>
                  <a:pt x="1311" y="2373"/>
                </a:lnTo>
                <a:lnTo>
                  <a:pt x="1271" y="2384"/>
                </a:lnTo>
                <a:lnTo>
                  <a:pt x="1230" y="2405"/>
                </a:lnTo>
                <a:lnTo>
                  <a:pt x="1190" y="2405"/>
                </a:lnTo>
                <a:lnTo>
                  <a:pt x="1150" y="2405"/>
                </a:lnTo>
                <a:lnTo>
                  <a:pt x="1109" y="2405"/>
                </a:lnTo>
                <a:lnTo>
                  <a:pt x="1069" y="2405"/>
                </a:lnTo>
                <a:lnTo>
                  <a:pt x="1029" y="2405"/>
                </a:lnTo>
                <a:lnTo>
                  <a:pt x="988" y="2394"/>
                </a:lnTo>
                <a:lnTo>
                  <a:pt x="948" y="2362"/>
                </a:lnTo>
                <a:lnTo>
                  <a:pt x="918" y="2318"/>
                </a:lnTo>
                <a:lnTo>
                  <a:pt x="877" y="2286"/>
                </a:lnTo>
                <a:lnTo>
                  <a:pt x="837" y="2275"/>
                </a:lnTo>
                <a:lnTo>
                  <a:pt x="797" y="2253"/>
                </a:lnTo>
                <a:lnTo>
                  <a:pt x="736" y="2242"/>
                </a:lnTo>
                <a:lnTo>
                  <a:pt x="696" y="2220"/>
                </a:lnTo>
                <a:lnTo>
                  <a:pt x="656" y="2220"/>
                </a:lnTo>
                <a:lnTo>
                  <a:pt x="615" y="2198"/>
                </a:lnTo>
                <a:lnTo>
                  <a:pt x="565" y="2144"/>
                </a:lnTo>
                <a:lnTo>
                  <a:pt x="524" y="2122"/>
                </a:lnTo>
                <a:lnTo>
                  <a:pt x="474" y="2122"/>
                </a:lnTo>
                <a:lnTo>
                  <a:pt x="434" y="2101"/>
                </a:lnTo>
                <a:lnTo>
                  <a:pt x="383" y="2057"/>
                </a:lnTo>
                <a:lnTo>
                  <a:pt x="313" y="2013"/>
                </a:lnTo>
                <a:lnTo>
                  <a:pt x="272" y="1981"/>
                </a:lnTo>
                <a:lnTo>
                  <a:pt x="232" y="1970"/>
                </a:lnTo>
                <a:lnTo>
                  <a:pt x="192" y="1937"/>
                </a:lnTo>
                <a:lnTo>
                  <a:pt x="161" y="1894"/>
                </a:lnTo>
                <a:lnTo>
                  <a:pt x="121" y="1839"/>
                </a:lnTo>
                <a:lnTo>
                  <a:pt x="71" y="1785"/>
                </a:lnTo>
                <a:lnTo>
                  <a:pt x="30" y="1752"/>
                </a:lnTo>
                <a:lnTo>
                  <a:pt x="50" y="1796"/>
                </a:lnTo>
                <a:lnTo>
                  <a:pt x="91" y="1828"/>
                </a:lnTo>
                <a:lnTo>
                  <a:pt x="121" y="1872"/>
                </a:lnTo>
                <a:lnTo>
                  <a:pt x="151" y="1916"/>
                </a:lnTo>
                <a:lnTo>
                  <a:pt x="192" y="1959"/>
                </a:lnTo>
                <a:lnTo>
                  <a:pt x="232" y="1981"/>
                </a:lnTo>
                <a:lnTo>
                  <a:pt x="282" y="2013"/>
                </a:lnTo>
                <a:lnTo>
                  <a:pt x="323" y="2035"/>
                </a:lnTo>
                <a:lnTo>
                  <a:pt x="363" y="2068"/>
                </a:lnTo>
                <a:lnTo>
                  <a:pt x="403" y="2090"/>
                </a:lnTo>
                <a:lnTo>
                  <a:pt x="444" y="2111"/>
                </a:lnTo>
                <a:lnTo>
                  <a:pt x="484" y="2122"/>
                </a:lnTo>
                <a:lnTo>
                  <a:pt x="524" y="2155"/>
                </a:lnTo>
                <a:lnTo>
                  <a:pt x="565" y="2188"/>
                </a:lnTo>
                <a:lnTo>
                  <a:pt x="615" y="2231"/>
                </a:lnTo>
                <a:lnTo>
                  <a:pt x="656" y="2231"/>
                </a:lnTo>
                <a:lnTo>
                  <a:pt x="696" y="2231"/>
                </a:lnTo>
                <a:lnTo>
                  <a:pt x="736" y="2275"/>
                </a:lnTo>
                <a:lnTo>
                  <a:pt x="787" y="2286"/>
                </a:lnTo>
                <a:lnTo>
                  <a:pt x="827" y="2296"/>
                </a:lnTo>
                <a:lnTo>
                  <a:pt x="908" y="2329"/>
                </a:lnTo>
                <a:lnTo>
                  <a:pt x="948" y="2373"/>
                </a:lnTo>
                <a:lnTo>
                  <a:pt x="999" y="2427"/>
                </a:lnTo>
                <a:lnTo>
                  <a:pt x="938" y="2438"/>
                </a:lnTo>
                <a:lnTo>
                  <a:pt x="888" y="2405"/>
                </a:lnTo>
                <a:lnTo>
                  <a:pt x="847" y="2394"/>
                </a:lnTo>
                <a:lnTo>
                  <a:pt x="807" y="2405"/>
                </a:lnTo>
                <a:lnTo>
                  <a:pt x="767" y="2427"/>
                </a:lnTo>
                <a:lnTo>
                  <a:pt x="716" y="2427"/>
                </a:lnTo>
                <a:lnTo>
                  <a:pt x="635" y="2416"/>
                </a:lnTo>
                <a:lnTo>
                  <a:pt x="595" y="2394"/>
                </a:lnTo>
                <a:lnTo>
                  <a:pt x="555" y="2405"/>
                </a:lnTo>
                <a:lnTo>
                  <a:pt x="514" y="2427"/>
                </a:lnTo>
                <a:lnTo>
                  <a:pt x="474" y="2438"/>
                </a:lnTo>
                <a:lnTo>
                  <a:pt x="403" y="2471"/>
                </a:lnTo>
                <a:lnTo>
                  <a:pt x="373" y="2547"/>
                </a:lnTo>
                <a:lnTo>
                  <a:pt x="333" y="2569"/>
                </a:lnTo>
                <a:lnTo>
                  <a:pt x="292" y="2579"/>
                </a:lnTo>
                <a:lnTo>
                  <a:pt x="252" y="2569"/>
                </a:lnTo>
                <a:lnTo>
                  <a:pt x="212" y="2569"/>
                </a:lnTo>
                <a:lnTo>
                  <a:pt x="171" y="2569"/>
                </a:lnTo>
                <a:lnTo>
                  <a:pt x="121" y="2569"/>
                </a:lnTo>
                <a:lnTo>
                  <a:pt x="81" y="2569"/>
                </a:lnTo>
                <a:lnTo>
                  <a:pt x="40" y="2569"/>
                </a:lnTo>
                <a:lnTo>
                  <a:pt x="0" y="2569"/>
                </a:lnTo>
                <a:lnTo>
                  <a:pt x="71" y="2569"/>
                </a:lnTo>
                <a:lnTo>
                  <a:pt x="131" y="2569"/>
                </a:lnTo>
                <a:lnTo>
                  <a:pt x="171" y="2590"/>
                </a:lnTo>
                <a:lnTo>
                  <a:pt x="212" y="2612"/>
                </a:lnTo>
                <a:lnTo>
                  <a:pt x="252" y="2612"/>
                </a:lnTo>
                <a:lnTo>
                  <a:pt x="292" y="2612"/>
                </a:lnTo>
                <a:lnTo>
                  <a:pt x="333" y="2590"/>
                </a:lnTo>
                <a:lnTo>
                  <a:pt x="373" y="2547"/>
                </a:lnTo>
                <a:lnTo>
                  <a:pt x="424" y="2503"/>
                </a:lnTo>
                <a:lnTo>
                  <a:pt x="464" y="2481"/>
                </a:lnTo>
                <a:lnTo>
                  <a:pt x="504" y="2449"/>
                </a:lnTo>
                <a:lnTo>
                  <a:pt x="555" y="2438"/>
                </a:lnTo>
                <a:lnTo>
                  <a:pt x="595" y="2438"/>
                </a:lnTo>
                <a:lnTo>
                  <a:pt x="635" y="2438"/>
                </a:lnTo>
                <a:lnTo>
                  <a:pt x="676" y="2438"/>
                </a:lnTo>
                <a:lnTo>
                  <a:pt x="716" y="2438"/>
                </a:lnTo>
                <a:lnTo>
                  <a:pt x="756" y="2438"/>
                </a:lnTo>
                <a:lnTo>
                  <a:pt x="797" y="2427"/>
                </a:lnTo>
                <a:lnTo>
                  <a:pt x="847" y="2416"/>
                </a:lnTo>
                <a:lnTo>
                  <a:pt x="888" y="2438"/>
                </a:lnTo>
                <a:lnTo>
                  <a:pt x="928" y="2449"/>
                </a:lnTo>
                <a:lnTo>
                  <a:pt x="978" y="2460"/>
                </a:lnTo>
                <a:lnTo>
                  <a:pt x="1019" y="2460"/>
                </a:lnTo>
                <a:lnTo>
                  <a:pt x="1049" y="2416"/>
                </a:lnTo>
                <a:lnTo>
                  <a:pt x="1089" y="2405"/>
                </a:lnTo>
                <a:lnTo>
                  <a:pt x="1130" y="2427"/>
                </a:lnTo>
                <a:lnTo>
                  <a:pt x="1170" y="2460"/>
                </a:lnTo>
                <a:lnTo>
                  <a:pt x="1210" y="2481"/>
                </a:lnTo>
                <a:lnTo>
                  <a:pt x="1251" y="2481"/>
                </a:lnTo>
                <a:lnTo>
                  <a:pt x="1291" y="2503"/>
                </a:lnTo>
                <a:lnTo>
                  <a:pt x="1341" y="2525"/>
                </a:lnTo>
                <a:lnTo>
                  <a:pt x="1382" y="2536"/>
                </a:lnTo>
                <a:lnTo>
                  <a:pt x="1422" y="2547"/>
                </a:lnTo>
                <a:lnTo>
                  <a:pt x="1493" y="2558"/>
                </a:lnTo>
                <a:lnTo>
                  <a:pt x="1553" y="2569"/>
                </a:lnTo>
                <a:lnTo>
                  <a:pt x="1594" y="2612"/>
                </a:lnTo>
                <a:lnTo>
                  <a:pt x="1604" y="2656"/>
                </a:lnTo>
                <a:lnTo>
                  <a:pt x="1684" y="2710"/>
                </a:lnTo>
                <a:lnTo>
                  <a:pt x="1725" y="2743"/>
                </a:lnTo>
                <a:lnTo>
                  <a:pt x="1755" y="2819"/>
                </a:lnTo>
                <a:lnTo>
                  <a:pt x="1785" y="2862"/>
                </a:lnTo>
                <a:lnTo>
                  <a:pt x="1705" y="2873"/>
                </a:lnTo>
                <a:lnTo>
                  <a:pt x="1664" y="2906"/>
                </a:lnTo>
                <a:lnTo>
                  <a:pt x="1634" y="2949"/>
                </a:lnTo>
                <a:lnTo>
                  <a:pt x="1624" y="3004"/>
                </a:lnTo>
                <a:lnTo>
                  <a:pt x="1533" y="3037"/>
                </a:lnTo>
                <a:lnTo>
                  <a:pt x="1452" y="3047"/>
                </a:lnTo>
                <a:lnTo>
                  <a:pt x="1402" y="3080"/>
                </a:lnTo>
                <a:lnTo>
                  <a:pt x="1352" y="3134"/>
                </a:lnTo>
                <a:lnTo>
                  <a:pt x="1311" y="3156"/>
                </a:lnTo>
                <a:lnTo>
                  <a:pt x="1271" y="3167"/>
                </a:lnTo>
                <a:lnTo>
                  <a:pt x="1230" y="3167"/>
                </a:lnTo>
                <a:lnTo>
                  <a:pt x="1190" y="3167"/>
                </a:lnTo>
                <a:lnTo>
                  <a:pt x="1150" y="3178"/>
                </a:lnTo>
                <a:lnTo>
                  <a:pt x="1069" y="3189"/>
                </a:lnTo>
                <a:lnTo>
                  <a:pt x="1029" y="3200"/>
                </a:lnTo>
                <a:lnTo>
                  <a:pt x="968" y="3211"/>
                </a:lnTo>
                <a:lnTo>
                  <a:pt x="908" y="3211"/>
                </a:lnTo>
                <a:lnTo>
                  <a:pt x="867" y="3211"/>
                </a:lnTo>
                <a:lnTo>
                  <a:pt x="827" y="3222"/>
                </a:lnTo>
                <a:lnTo>
                  <a:pt x="777" y="3243"/>
                </a:lnTo>
                <a:lnTo>
                  <a:pt x="736" y="3265"/>
                </a:lnTo>
                <a:lnTo>
                  <a:pt x="696" y="3287"/>
                </a:lnTo>
                <a:lnTo>
                  <a:pt x="656" y="3298"/>
                </a:lnTo>
                <a:lnTo>
                  <a:pt x="595" y="3298"/>
                </a:lnTo>
                <a:lnTo>
                  <a:pt x="555" y="3309"/>
                </a:lnTo>
                <a:lnTo>
                  <a:pt x="514" y="3309"/>
                </a:lnTo>
                <a:lnTo>
                  <a:pt x="474" y="3320"/>
                </a:lnTo>
                <a:lnTo>
                  <a:pt x="403" y="3320"/>
                </a:lnTo>
                <a:lnTo>
                  <a:pt x="363" y="3320"/>
                </a:lnTo>
                <a:lnTo>
                  <a:pt x="323" y="3320"/>
                </a:lnTo>
                <a:lnTo>
                  <a:pt x="282" y="3320"/>
                </a:lnTo>
                <a:lnTo>
                  <a:pt x="242" y="3320"/>
                </a:lnTo>
                <a:lnTo>
                  <a:pt x="202" y="3330"/>
                </a:lnTo>
                <a:lnTo>
                  <a:pt x="161" y="3341"/>
                </a:lnTo>
                <a:lnTo>
                  <a:pt x="91" y="3341"/>
                </a:lnTo>
                <a:lnTo>
                  <a:pt x="50" y="3352"/>
                </a:lnTo>
                <a:lnTo>
                  <a:pt x="10" y="3396"/>
                </a:lnTo>
                <a:lnTo>
                  <a:pt x="50" y="3396"/>
                </a:lnTo>
                <a:lnTo>
                  <a:pt x="91" y="3374"/>
                </a:lnTo>
                <a:lnTo>
                  <a:pt x="131" y="3352"/>
                </a:lnTo>
                <a:lnTo>
                  <a:pt x="171" y="3341"/>
                </a:lnTo>
                <a:lnTo>
                  <a:pt x="212" y="3341"/>
                </a:lnTo>
                <a:lnTo>
                  <a:pt x="252" y="3330"/>
                </a:lnTo>
                <a:lnTo>
                  <a:pt x="292" y="3320"/>
                </a:lnTo>
                <a:lnTo>
                  <a:pt x="333" y="3309"/>
                </a:lnTo>
                <a:lnTo>
                  <a:pt x="373" y="3309"/>
                </a:lnTo>
                <a:lnTo>
                  <a:pt x="414" y="3309"/>
                </a:lnTo>
                <a:lnTo>
                  <a:pt x="474" y="3320"/>
                </a:lnTo>
                <a:lnTo>
                  <a:pt x="555" y="3320"/>
                </a:lnTo>
                <a:lnTo>
                  <a:pt x="595" y="3320"/>
                </a:lnTo>
                <a:lnTo>
                  <a:pt x="635" y="3320"/>
                </a:lnTo>
                <a:lnTo>
                  <a:pt x="676" y="3309"/>
                </a:lnTo>
                <a:lnTo>
                  <a:pt x="716" y="3309"/>
                </a:lnTo>
                <a:lnTo>
                  <a:pt x="767" y="3298"/>
                </a:lnTo>
                <a:lnTo>
                  <a:pt x="807" y="3265"/>
                </a:lnTo>
                <a:lnTo>
                  <a:pt x="847" y="3243"/>
                </a:lnTo>
                <a:lnTo>
                  <a:pt x="888" y="3243"/>
                </a:lnTo>
                <a:lnTo>
                  <a:pt x="938" y="3243"/>
                </a:lnTo>
                <a:lnTo>
                  <a:pt x="978" y="3222"/>
                </a:lnTo>
                <a:lnTo>
                  <a:pt x="1029" y="3211"/>
                </a:lnTo>
                <a:lnTo>
                  <a:pt x="1109" y="3211"/>
                </a:lnTo>
                <a:lnTo>
                  <a:pt x="1150" y="3211"/>
                </a:lnTo>
                <a:lnTo>
                  <a:pt x="1200" y="3200"/>
                </a:lnTo>
                <a:lnTo>
                  <a:pt x="1241" y="3189"/>
                </a:lnTo>
                <a:lnTo>
                  <a:pt x="1291" y="3200"/>
                </a:lnTo>
                <a:lnTo>
                  <a:pt x="1341" y="3200"/>
                </a:lnTo>
                <a:lnTo>
                  <a:pt x="1382" y="3178"/>
                </a:lnTo>
                <a:lnTo>
                  <a:pt x="1412" y="3134"/>
                </a:lnTo>
                <a:lnTo>
                  <a:pt x="1432" y="3091"/>
                </a:lnTo>
                <a:lnTo>
                  <a:pt x="1473" y="3080"/>
                </a:lnTo>
                <a:lnTo>
                  <a:pt x="1533" y="3069"/>
                </a:lnTo>
                <a:lnTo>
                  <a:pt x="1573" y="3047"/>
                </a:lnTo>
                <a:lnTo>
                  <a:pt x="1614" y="3015"/>
                </a:lnTo>
                <a:lnTo>
                  <a:pt x="1654" y="2982"/>
                </a:lnTo>
                <a:lnTo>
                  <a:pt x="1694" y="2939"/>
                </a:lnTo>
                <a:lnTo>
                  <a:pt x="1735" y="2928"/>
                </a:lnTo>
                <a:lnTo>
                  <a:pt x="1775" y="2895"/>
                </a:lnTo>
                <a:lnTo>
                  <a:pt x="1815" y="2873"/>
                </a:lnTo>
                <a:lnTo>
                  <a:pt x="1856" y="2862"/>
                </a:lnTo>
                <a:lnTo>
                  <a:pt x="1896" y="2884"/>
                </a:lnTo>
                <a:lnTo>
                  <a:pt x="1937" y="2895"/>
                </a:lnTo>
                <a:lnTo>
                  <a:pt x="1977" y="2895"/>
                </a:lnTo>
                <a:lnTo>
                  <a:pt x="2017" y="2906"/>
                </a:lnTo>
                <a:lnTo>
                  <a:pt x="2088" y="2917"/>
                </a:lnTo>
                <a:lnTo>
                  <a:pt x="2128" y="2917"/>
                </a:lnTo>
                <a:lnTo>
                  <a:pt x="2189" y="2928"/>
                </a:lnTo>
                <a:lnTo>
                  <a:pt x="2239" y="2939"/>
                </a:lnTo>
                <a:lnTo>
                  <a:pt x="2279" y="2960"/>
                </a:lnTo>
                <a:lnTo>
                  <a:pt x="2320" y="2982"/>
                </a:lnTo>
                <a:lnTo>
                  <a:pt x="2360" y="3004"/>
                </a:lnTo>
                <a:lnTo>
                  <a:pt x="2400" y="3015"/>
                </a:lnTo>
                <a:lnTo>
                  <a:pt x="2441" y="3015"/>
                </a:lnTo>
                <a:lnTo>
                  <a:pt x="2481" y="3037"/>
                </a:lnTo>
                <a:lnTo>
                  <a:pt x="2521" y="3058"/>
                </a:lnTo>
                <a:lnTo>
                  <a:pt x="2562" y="3091"/>
                </a:lnTo>
                <a:lnTo>
                  <a:pt x="2622" y="3102"/>
                </a:lnTo>
                <a:lnTo>
                  <a:pt x="2663" y="3102"/>
                </a:lnTo>
                <a:lnTo>
                  <a:pt x="2703" y="3134"/>
                </a:lnTo>
                <a:lnTo>
                  <a:pt x="2743" y="3156"/>
                </a:lnTo>
                <a:lnTo>
                  <a:pt x="2784" y="3167"/>
                </a:lnTo>
                <a:lnTo>
                  <a:pt x="2834" y="3189"/>
                </a:lnTo>
                <a:lnTo>
                  <a:pt x="2874" y="3200"/>
                </a:lnTo>
                <a:lnTo>
                  <a:pt x="2925" y="3200"/>
                </a:lnTo>
                <a:lnTo>
                  <a:pt x="2975" y="3200"/>
                </a:lnTo>
                <a:lnTo>
                  <a:pt x="3016" y="3200"/>
                </a:lnTo>
                <a:lnTo>
                  <a:pt x="3066" y="3211"/>
                </a:lnTo>
                <a:lnTo>
                  <a:pt x="3117" y="3243"/>
                </a:lnTo>
                <a:lnTo>
                  <a:pt x="3167" y="3254"/>
                </a:lnTo>
                <a:lnTo>
                  <a:pt x="3217" y="3254"/>
                </a:lnTo>
                <a:lnTo>
                  <a:pt x="3308" y="3254"/>
                </a:lnTo>
                <a:lnTo>
                  <a:pt x="3359" y="3254"/>
                </a:lnTo>
                <a:lnTo>
                  <a:pt x="3399" y="3265"/>
                </a:lnTo>
                <a:lnTo>
                  <a:pt x="3449" y="3298"/>
                </a:lnTo>
                <a:lnTo>
                  <a:pt x="3490" y="3309"/>
                </a:lnTo>
                <a:lnTo>
                  <a:pt x="3530" y="3320"/>
                </a:lnTo>
                <a:lnTo>
                  <a:pt x="3581" y="3330"/>
                </a:lnTo>
                <a:lnTo>
                  <a:pt x="3631" y="3330"/>
                </a:lnTo>
                <a:lnTo>
                  <a:pt x="3671" y="3330"/>
                </a:lnTo>
                <a:lnTo>
                  <a:pt x="3712" y="3341"/>
                </a:lnTo>
                <a:lnTo>
                  <a:pt x="3752" y="3374"/>
                </a:lnTo>
                <a:lnTo>
                  <a:pt x="3802" y="3374"/>
                </a:lnTo>
                <a:lnTo>
                  <a:pt x="3843" y="3374"/>
                </a:lnTo>
                <a:lnTo>
                  <a:pt x="3893" y="3374"/>
                </a:lnTo>
                <a:lnTo>
                  <a:pt x="3944" y="3385"/>
                </a:lnTo>
                <a:lnTo>
                  <a:pt x="3984" y="3385"/>
                </a:lnTo>
                <a:lnTo>
                  <a:pt x="4024" y="3385"/>
                </a:lnTo>
                <a:lnTo>
                  <a:pt x="4075" y="3385"/>
                </a:lnTo>
                <a:lnTo>
                  <a:pt x="4125" y="3385"/>
                </a:lnTo>
                <a:lnTo>
                  <a:pt x="4165" y="3385"/>
                </a:lnTo>
                <a:lnTo>
                  <a:pt x="4216" y="3417"/>
                </a:lnTo>
                <a:lnTo>
                  <a:pt x="4266" y="3450"/>
                </a:lnTo>
                <a:lnTo>
                  <a:pt x="4307" y="3450"/>
                </a:lnTo>
                <a:lnTo>
                  <a:pt x="4357" y="3450"/>
                </a:lnTo>
                <a:lnTo>
                  <a:pt x="4408" y="3450"/>
                </a:lnTo>
                <a:lnTo>
                  <a:pt x="4458" y="3450"/>
                </a:lnTo>
                <a:lnTo>
                  <a:pt x="4498" y="3450"/>
                </a:lnTo>
                <a:lnTo>
                  <a:pt x="4539" y="3450"/>
                </a:lnTo>
                <a:lnTo>
                  <a:pt x="4589" y="3461"/>
                </a:lnTo>
                <a:lnTo>
                  <a:pt x="4640" y="3461"/>
                </a:lnTo>
                <a:lnTo>
                  <a:pt x="4549" y="3461"/>
                </a:lnTo>
                <a:lnTo>
                  <a:pt x="4508" y="3461"/>
                </a:lnTo>
                <a:lnTo>
                  <a:pt x="4428" y="3439"/>
                </a:lnTo>
                <a:lnTo>
                  <a:pt x="4377" y="3428"/>
                </a:lnTo>
                <a:lnTo>
                  <a:pt x="4297" y="3439"/>
                </a:lnTo>
                <a:lnTo>
                  <a:pt x="4256" y="3450"/>
                </a:lnTo>
                <a:lnTo>
                  <a:pt x="4216" y="3439"/>
                </a:lnTo>
                <a:lnTo>
                  <a:pt x="4196" y="3396"/>
                </a:lnTo>
                <a:lnTo>
                  <a:pt x="4105" y="3374"/>
                </a:lnTo>
                <a:lnTo>
                  <a:pt x="4065" y="3374"/>
                </a:lnTo>
                <a:lnTo>
                  <a:pt x="4014" y="3363"/>
                </a:lnTo>
                <a:lnTo>
                  <a:pt x="3954" y="3352"/>
                </a:lnTo>
                <a:lnTo>
                  <a:pt x="3873" y="3341"/>
                </a:lnTo>
                <a:lnTo>
                  <a:pt x="3823" y="3330"/>
                </a:lnTo>
                <a:lnTo>
                  <a:pt x="3782" y="3330"/>
                </a:lnTo>
                <a:lnTo>
                  <a:pt x="3722" y="3341"/>
                </a:lnTo>
                <a:lnTo>
                  <a:pt x="3611" y="3341"/>
                </a:lnTo>
                <a:lnTo>
                  <a:pt x="3560" y="3298"/>
                </a:lnTo>
                <a:lnTo>
                  <a:pt x="3520" y="3298"/>
                </a:lnTo>
                <a:lnTo>
                  <a:pt x="3449" y="3287"/>
                </a:lnTo>
                <a:lnTo>
                  <a:pt x="3369" y="3287"/>
                </a:lnTo>
                <a:lnTo>
                  <a:pt x="3328" y="3265"/>
                </a:lnTo>
                <a:lnTo>
                  <a:pt x="3278" y="3232"/>
                </a:lnTo>
                <a:lnTo>
                  <a:pt x="3238" y="3211"/>
                </a:lnTo>
                <a:lnTo>
                  <a:pt x="3197" y="3200"/>
                </a:lnTo>
                <a:lnTo>
                  <a:pt x="3157" y="3200"/>
                </a:lnTo>
                <a:lnTo>
                  <a:pt x="3117" y="3200"/>
                </a:lnTo>
                <a:lnTo>
                  <a:pt x="3076" y="3189"/>
                </a:lnTo>
                <a:lnTo>
                  <a:pt x="3016" y="3178"/>
                </a:lnTo>
                <a:lnTo>
                  <a:pt x="2955" y="3167"/>
                </a:lnTo>
                <a:lnTo>
                  <a:pt x="2915" y="3145"/>
                </a:lnTo>
                <a:lnTo>
                  <a:pt x="2864" y="3124"/>
                </a:lnTo>
                <a:lnTo>
                  <a:pt x="2824" y="3124"/>
                </a:lnTo>
                <a:lnTo>
                  <a:pt x="2784" y="3124"/>
                </a:lnTo>
                <a:lnTo>
                  <a:pt x="2733" y="3124"/>
                </a:lnTo>
                <a:lnTo>
                  <a:pt x="2673" y="3124"/>
                </a:lnTo>
                <a:lnTo>
                  <a:pt x="2592" y="3113"/>
                </a:lnTo>
                <a:lnTo>
                  <a:pt x="2552" y="3058"/>
                </a:lnTo>
                <a:lnTo>
                  <a:pt x="2511" y="3015"/>
                </a:lnTo>
                <a:lnTo>
                  <a:pt x="2471" y="3015"/>
                </a:lnTo>
                <a:lnTo>
                  <a:pt x="2380" y="3015"/>
                </a:lnTo>
                <a:lnTo>
                  <a:pt x="2340" y="2982"/>
                </a:lnTo>
                <a:lnTo>
                  <a:pt x="2300" y="2949"/>
                </a:lnTo>
                <a:lnTo>
                  <a:pt x="2249" y="2906"/>
                </a:lnTo>
                <a:lnTo>
                  <a:pt x="2199" y="2884"/>
                </a:lnTo>
                <a:lnTo>
                  <a:pt x="2158" y="2884"/>
                </a:lnTo>
                <a:lnTo>
                  <a:pt x="2108" y="2884"/>
                </a:lnTo>
                <a:lnTo>
                  <a:pt x="2017" y="2884"/>
                </a:lnTo>
                <a:lnTo>
                  <a:pt x="1977" y="2884"/>
                </a:lnTo>
                <a:lnTo>
                  <a:pt x="1937" y="2862"/>
                </a:lnTo>
                <a:lnTo>
                  <a:pt x="1826" y="2841"/>
                </a:lnTo>
                <a:lnTo>
                  <a:pt x="1725" y="2808"/>
                </a:lnTo>
                <a:lnTo>
                  <a:pt x="1705" y="2764"/>
                </a:lnTo>
                <a:lnTo>
                  <a:pt x="1715" y="2721"/>
                </a:lnTo>
                <a:lnTo>
                  <a:pt x="1684" y="2677"/>
                </a:lnTo>
                <a:lnTo>
                  <a:pt x="1654" y="2634"/>
                </a:lnTo>
                <a:lnTo>
                  <a:pt x="1624" y="2590"/>
                </a:lnTo>
                <a:lnTo>
                  <a:pt x="1583" y="2558"/>
                </a:lnTo>
                <a:lnTo>
                  <a:pt x="1543" y="2536"/>
                </a:lnTo>
                <a:lnTo>
                  <a:pt x="1503" y="2525"/>
                </a:lnTo>
                <a:lnTo>
                  <a:pt x="1422" y="2492"/>
                </a:lnTo>
                <a:lnTo>
                  <a:pt x="1382" y="2492"/>
                </a:lnTo>
                <a:lnTo>
                  <a:pt x="1341" y="2481"/>
                </a:lnTo>
                <a:lnTo>
                  <a:pt x="1291" y="2471"/>
                </a:lnTo>
                <a:lnTo>
                  <a:pt x="1220" y="2471"/>
                </a:lnTo>
                <a:lnTo>
                  <a:pt x="1180" y="2449"/>
                </a:lnTo>
                <a:lnTo>
                  <a:pt x="1140" y="2438"/>
                </a:lnTo>
                <a:lnTo>
                  <a:pt x="1200" y="2427"/>
                </a:lnTo>
                <a:lnTo>
                  <a:pt x="1241" y="2405"/>
                </a:lnTo>
                <a:lnTo>
                  <a:pt x="1281" y="2394"/>
                </a:lnTo>
                <a:lnTo>
                  <a:pt x="1331" y="2394"/>
                </a:lnTo>
                <a:lnTo>
                  <a:pt x="1372" y="2394"/>
                </a:lnTo>
                <a:lnTo>
                  <a:pt x="1412" y="2394"/>
                </a:lnTo>
                <a:lnTo>
                  <a:pt x="1452" y="2394"/>
                </a:lnTo>
                <a:lnTo>
                  <a:pt x="1493" y="2394"/>
                </a:lnTo>
                <a:lnTo>
                  <a:pt x="1543" y="2394"/>
                </a:lnTo>
                <a:lnTo>
                  <a:pt x="1583" y="2384"/>
                </a:lnTo>
                <a:lnTo>
                  <a:pt x="1664" y="2384"/>
                </a:lnTo>
                <a:lnTo>
                  <a:pt x="1755" y="2373"/>
                </a:lnTo>
                <a:lnTo>
                  <a:pt x="1795" y="2351"/>
                </a:lnTo>
                <a:lnTo>
                  <a:pt x="1836" y="2340"/>
                </a:lnTo>
                <a:lnTo>
                  <a:pt x="1896" y="2340"/>
                </a:lnTo>
                <a:lnTo>
                  <a:pt x="1977" y="2340"/>
                </a:lnTo>
                <a:lnTo>
                  <a:pt x="2037" y="2329"/>
                </a:lnTo>
                <a:lnTo>
                  <a:pt x="2078" y="2318"/>
                </a:lnTo>
                <a:lnTo>
                  <a:pt x="2118" y="2318"/>
                </a:lnTo>
                <a:lnTo>
                  <a:pt x="2158" y="2318"/>
                </a:lnTo>
                <a:lnTo>
                  <a:pt x="2199" y="2340"/>
                </a:lnTo>
                <a:lnTo>
                  <a:pt x="2249" y="2351"/>
                </a:lnTo>
                <a:lnTo>
                  <a:pt x="2310" y="2351"/>
                </a:lnTo>
                <a:lnTo>
                  <a:pt x="2370" y="2351"/>
                </a:lnTo>
                <a:lnTo>
                  <a:pt x="2421" y="2351"/>
                </a:lnTo>
                <a:lnTo>
                  <a:pt x="2461" y="2362"/>
                </a:lnTo>
                <a:lnTo>
                  <a:pt x="2521" y="2362"/>
                </a:lnTo>
                <a:lnTo>
                  <a:pt x="2582" y="2362"/>
                </a:lnTo>
                <a:lnTo>
                  <a:pt x="2622" y="2394"/>
                </a:lnTo>
                <a:lnTo>
                  <a:pt x="2703" y="2416"/>
                </a:lnTo>
                <a:lnTo>
                  <a:pt x="2743" y="2427"/>
                </a:lnTo>
                <a:lnTo>
                  <a:pt x="2794" y="2438"/>
                </a:lnTo>
                <a:lnTo>
                  <a:pt x="2834" y="2438"/>
                </a:lnTo>
                <a:lnTo>
                  <a:pt x="2864" y="2481"/>
                </a:lnTo>
                <a:lnTo>
                  <a:pt x="2915" y="2525"/>
                </a:lnTo>
                <a:lnTo>
                  <a:pt x="2975" y="2536"/>
                </a:lnTo>
                <a:lnTo>
                  <a:pt x="3016" y="2547"/>
                </a:lnTo>
                <a:lnTo>
                  <a:pt x="3056" y="2569"/>
                </a:lnTo>
                <a:lnTo>
                  <a:pt x="3096" y="2612"/>
                </a:lnTo>
                <a:lnTo>
                  <a:pt x="3137" y="2634"/>
                </a:lnTo>
                <a:lnTo>
                  <a:pt x="3177" y="2645"/>
                </a:lnTo>
                <a:lnTo>
                  <a:pt x="3228" y="2656"/>
                </a:lnTo>
                <a:lnTo>
                  <a:pt x="3268" y="2656"/>
                </a:lnTo>
                <a:lnTo>
                  <a:pt x="3308" y="2666"/>
                </a:lnTo>
                <a:lnTo>
                  <a:pt x="3349" y="2699"/>
                </a:lnTo>
                <a:lnTo>
                  <a:pt x="3389" y="2732"/>
                </a:lnTo>
                <a:lnTo>
                  <a:pt x="3459" y="2743"/>
                </a:lnTo>
                <a:lnTo>
                  <a:pt x="3500" y="2743"/>
                </a:lnTo>
                <a:lnTo>
                  <a:pt x="3540" y="2764"/>
                </a:lnTo>
                <a:lnTo>
                  <a:pt x="3621" y="2786"/>
                </a:lnTo>
                <a:lnTo>
                  <a:pt x="3691" y="2797"/>
                </a:lnTo>
                <a:lnTo>
                  <a:pt x="3752" y="2808"/>
                </a:lnTo>
                <a:lnTo>
                  <a:pt x="3843" y="2852"/>
                </a:lnTo>
                <a:lnTo>
                  <a:pt x="3883" y="2873"/>
                </a:lnTo>
                <a:lnTo>
                  <a:pt x="3923" y="2917"/>
                </a:lnTo>
                <a:lnTo>
                  <a:pt x="3994" y="2960"/>
                </a:lnTo>
                <a:lnTo>
                  <a:pt x="4034" y="2982"/>
                </a:lnTo>
                <a:lnTo>
                  <a:pt x="4075" y="3004"/>
                </a:lnTo>
                <a:lnTo>
                  <a:pt x="4125" y="3026"/>
                </a:lnTo>
                <a:lnTo>
                  <a:pt x="4186" y="3047"/>
                </a:lnTo>
                <a:lnTo>
                  <a:pt x="4236" y="3080"/>
                </a:lnTo>
                <a:lnTo>
                  <a:pt x="4276" y="3102"/>
                </a:lnTo>
                <a:lnTo>
                  <a:pt x="4317" y="3134"/>
                </a:lnTo>
                <a:lnTo>
                  <a:pt x="4357" y="3167"/>
                </a:lnTo>
                <a:lnTo>
                  <a:pt x="4428" y="3178"/>
                </a:lnTo>
                <a:lnTo>
                  <a:pt x="4468" y="3189"/>
                </a:lnTo>
                <a:lnTo>
                  <a:pt x="4519" y="3211"/>
                </a:lnTo>
                <a:lnTo>
                  <a:pt x="4569" y="3243"/>
                </a:lnTo>
                <a:lnTo>
                  <a:pt x="4609" y="3287"/>
                </a:lnTo>
                <a:lnTo>
                  <a:pt x="4650" y="3298"/>
                </a:lnTo>
                <a:lnTo>
                  <a:pt x="4690" y="3309"/>
                </a:lnTo>
                <a:lnTo>
                  <a:pt x="4730" y="3341"/>
                </a:lnTo>
                <a:lnTo>
                  <a:pt x="4771" y="3374"/>
                </a:lnTo>
                <a:lnTo>
                  <a:pt x="4811" y="3385"/>
                </a:lnTo>
                <a:lnTo>
                  <a:pt x="4771" y="3363"/>
                </a:lnTo>
                <a:lnTo>
                  <a:pt x="4720" y="3320"/>
                </a:lnTo>
                <a:lnTo>
                  <a:pt x="4690" y="3276"/>
                </a:lnTo>
                <a:lnTo>
                  <a:pt x="4650" y="3265"/>
                </a:lnTo>
                <a:lnTo>
                  <a:pt x="4599" y="3232"/>
                </a:lnTo>
                <a:lnTo>
                  <a:pt x="4549" y="3189"/>
                </a:lnTo>
                <a:lnTo>
                  <a:pt x="4508" y="3145"/>
                </a:lnTo>
                <a:lnTo>
                  <a:pt x="4468" y="3134"/>
                </a:lnTo>
                <a:lnTo>
                  <a:pt x="4428" y="3134"/>
                </a:lnTo>
                <a:lnTo>
                  <a:pt x="4387" y="3113"/>
                </a:lnTo>
                <a:lnTo>
                  <a:pt x="4347" y="3091"/>
                </a:lnTo>
                <a:lnTo>
                  <a:pt x="4276" y="3047"/>
                </a:lnTo>
                <a:lnTo>
                  <a:pt x="4236" y="3026"/>
                </a:lnTo>
                <a:lnTo>
                  <a:pt x="4196" y="3015"/>
                </a:lnTo>
                <a:lnTo>
                  <a:pt x="4145" y="3004"/>
                </a:lnTo>
                <a:lnTo>
                  <a:pt x="4105" y="2960"/>
                </a:lnTo>
                <a:lnTo>
                  <a:pt x="4055" y="2960"/>
                </a:lnTo>
                <a:lnTo>
                  <a:pt x="4004" y="2906"/>
                </a:lnTo>
                <a:lnTo>
                  <a:pt x="3964" y="2862"/>
                </a:lnTo>
                <a:lnTo>
                  <a:pt x="3923" y="2841"/>
                </a:lnTo>
                <a:lnTo>
                  <a:pt x="3883" y="2819"/>
                </a:lnTo>
                <a:lnTo>
                  <a:pt x="3823" y="2808"/>
                </a:lnTo>
                <a:lnTo>
                  <a:pt x="3782" y="2786"/>
                </a:lnTo>
                <a:lnTo>
                  <a:pt x="3742" y="2764"/>
                </a:lnTo>
                <a:lnTo>
                  <a:pt x="3702" y="2764"/>
                </a:lnTo>
                <a:lnTo>
                  <a:pt x="3661" y="2764"/>
                </a:lnTo>
                <a:lnTo>
                  <a:pt x="3611" y="2732"/>
                </a:lnTo>
                <a:lnTo>
                  <a:pt x="3570" y="2699"/>
                </a:lnTo>
                <a:lnTo>
                  <a:pt x="3530" y="2699"/>
                </a:lnTo>
                <a:lnTo>
                  <a:pt x="3490" y="2677"/>
                </a:lnTo>
                <a:lnTo>
                  <a:pt x="3439" y="2656"/>
                </a:lnTo>
                <a:lnTo>
                  <a:pt x="3379" y="2645"/>
                </a:lnTo>
                <a:lnTo>
                  <a:pt x="3338" y="2645"/>
                </a:lnTo>
                <a:lnTo>
                  <a:pt x="3278" y="2634"/>
                </a:lnTo>
                <a:lnTo>
                  <a:pt x="3228" y="2623"/>
                </a:lnTo>
                <a:lnTo>
                  <a:pt x="3187" y="2601"/>
                </a:lnTo>
                <a:lnTo>
                  <a:pt x="3137" y="2558"/>
                </a:lnTo>
                <a:lnTo>
                  <a:pt x="3086" y="2514"/>
                </a:lnTo>
                <a:lnTo>
                  <a:pt x="3036" y="2481"/>
                </a:lnTo>
                <a:lnTo>
                  <a:pt x="2996" y="2460"/>
                </a:lnTo>
                <a:lnTo>
                  <a:pt x="2945" y="2438"/>
                </a:lnTo>
                <a:lnTo>
                  <a:pt x="2864" y="2416"/>
                </a:lnTo>
                <a:lnTo>
                  <a:pt x="2824" y="2394"/>
                </a:lnTo>
                <a:lnTo>
                  <a:pt x="2733" y="2362"/>
                </a:lnTo>
                <a:lnTo>
                  <a:pt x="2693" y="2340"/>
                </a:lnTo>
                <a:lnTo>
                  <a:pt x="2673" y="2296"/>
                </a:lnTo>
                <a:lnTo>
                  <a:pt x="2643" y="2253"/>
                </a:lnTo>
                <a:lnTo>
                  <a:pt x="2602" y="2231"/>
                </a:lnTo>
                <a:lnTo>
                  <a:pt x="2572" y="2177"/>
                </a:lnTo>
                <a:lnTo>
                  <a:pt x="2521" y="2133"/>
                </a:lnTo>
                <a:lnTo>
                  <a:pt x="2511" y="2090"/>
                </a:lnTo>
                <a:lnTo>
                  <a:pt x="2501" y="2046"/>
                </a:lnTo>
                <a:lnTo>
                  <a:pt x="2481" y="2003"/>
                </a:lnTo>
                <a:lnTo>
                  <a:pt x="2461" y="1959"/>
                </a:lnTo>
                <a:lnTo>
                  <a:pt x="2441" y="1916"/>
                </a:lnTo>
                <a:lnTo>
                  <a:pt x="2431" y="1872"/>
                </a:lnTo>
                <a:lnTo>
                  <a:pt x="2411" y="1828"/>
                </a:lnTo>
                <a:lnTo>
                  <a:pt x="2390" y="1785"/>
                </a:lnTo>
                <a:lnTo>
                  <a:pt x="2350" y="1752"/>
                </a:lnTo>
                <a:lnTo>
                  <a:pt x="2330" y="1709"/>
                </a:lnTo>
                <a:lnTo>
                  <a:pt x="2300" y="1665"/>
                </a:lnTo>
                <a:lnTo>
                  <a:pt x="2259" y="1643"/>
                </a:lnTo>
                <a:lnTo>
                  <a:pt x="2209" y="1622"/>
                </a:lnTo>
                <a:lnTo>
                  <a:pt x="2168" y="1600"/>
                </a:lnTo>
                <a:lnTo>
                  <a:pt x="2118" y="1589"/>
                </a:lnTo>
                <a:lnTo>
                  <a:pt x="2078" y="1578"/>
                </a:lnTo>
                <a:lnTo>
                  <a:pt x="2037" y="1556"/>
                </a:lnTo>
                <a:lnTo>
                  <a:pt x="1997" y="1513"/>
                </a:lnTo>
                <a:lnTo>
                  <a:pt x="1957" y="1469"/>
                </a:lnTo>
                <a:lnTo>
                  <a:pt x="1916" y="1437"/>
                </a:lnTo>
                <a:lnTo>
                  <a:pt x="1876" y="1426"/>
                </a:lnTo>
                <a:lnTo>
                  <a:pt x="1846" y="1371"/>
                </a:lnTo>
                <a:lnTo>
                  <a:pt x="1805" y="1339"/>
                </a:lnTo>
                <a:lnTo>
                  <a:pt x="1765" y="1317"/>
                </a:lnTo>
                <a:lnTo>
                  <a:pt x="1725" y="1295"/>
                </a:lnTo>
                <a:lnTo>
                  <a:pt x="1684" y="1252"/>
                </a:lnTo>
                <a:lnTo>
                  <a:pt x="1644" y="1219"/>
                </a:lnTo>
                <a:lnTo>
                  <a:pt x="1604" y="1208"/>
                </a:lnTo>
                <a:lnTo>
                  <a:pt x="1563" y="1186"/>
                </a:lnTo>
                <a:lnTo>
                  <a:pt x="1523" y="1143"/>
                </a:lnTo>
                <a:lnTo>
                  <a:pt x="1493" y="1099"/>
                </a:lnTo>
                <a:lnTo>
                  <a:pt x="1452" y="1067"/>
                </a:lnTo>
                <a:lnTo>
                  <a:pt x="1402" y="1012"/>
                </a:lnTo>
                <a:lnTo>
                  <a:pt x="1362" y="969"/>
                </a:lnTo>
                <a:lnTo>
                  <a:pt x="1321" y="947"/>
                </a:lnTo>
                <a:lnTo>
                  <a:pt x="1281" y="947"/>
                </a:lnTo>
                <a:lnTo>
                  <a:pt x="1230" y="914"/>
                </a:lnTo>
                <a:lnTo>
                  <a:pt x="1180" y="882"/>
                </a:lnTo>
                <a:lnTo>
                  <a:pt x="1140" y="860"/>
                </a:lnTo>
                <a:lnTo>
                  <a:pt x="1099" y="827"/>
                </a:lnTo>
                <a:lnTo>
                  <a:pt x="1059" y="805"/>
                </a:lnTo>
                <a:lnTo>
                  <a:pt x="1019" y="784"/>
                </a:lnTo>
                <a:lnTo>
                  <a:pt x="978" y="751"/>
                </a:lnTo>
                <a:lnTo>
                  <a:pt x="938" y="740"/>
                </a:lnTo>
                <a:lnTo>
                  <a:pt x="898" y="718"/>
                </a:lnTo>
                <a:lnTo>
                  <a:pt x="867" y="675"/>
                </a:lnTo>
                <a:lnTo>
                  <a:pt x="847" y="631"/>
                </a:lnTo>
                <a:lnTo>
                  <a:pt x="817" y="588"/>
                </a:lnTo>
                <a:lnTo>
                  <a:pt x="787" y="544"/>
                </a:lnTo>
                <a:lnTo>
                  <a:pt x="756" y="501"/>
                </a:lnTo>
                <a:lnTo>
                  <a:pt x="716" y="468"/>
                </a:lnTo>
                <a:lnTo>
                  <a:pt x="676" y="435"/>
                </a:lnTo>
                <a:lnTo>
                  <a:pt x="635" y="403"/>
                </a:lnTo>
                <a:lnTo>
                  <a:pt x="595" y="392"/>
                </a:lnTo>
                <a:lnTo>
                  <a:pt x="555" y="381"/>
                </a:lnTo>
                <a:lnTo>
                  <a:pt x="514" y="359"/>
                </a:lnTo>
                <a:lnTo>
                  <a:pt x="474" y="348"/>
                </a:lnTo>
                <a:lnTo>
                  <a:pt x="434" y="327"/>
                </a:lnTo>
                <a:lnTo>
                  <a:pt x="403" y="283"/>
                </a:lnTo>
                <a:lnTo>
                  <a:pt x="383" y="239"/>
                </a:lnTo>
                <a:lnTo>
                  <a:pt x="353" y="196"/>
                </a:lnTo>
                <a:lnTo>
                  <a:pt x="313" y="163"/>
                </a:lnTo>
                <a:lnTo>
                  <a:pt x="282" y="120"/>
                </a:lnTo>
                <a:lnTo>
                  <a:pt x="242" y="87"/>
                </a:lnTo>
                <a:lnTo>
                  <a:pt x="202" y="65"/>
                </a:lnTo>
                <a:lnTo>
                  <a:pt x="161" y="44"/>
                </a:lnTo>
                <a:lnTo>
                  <a:pt x="121" y="11"/>
                </a:lnTo>
                <a:lnTo>
                  <a:pt x="101" y="0"/>
                </a:lnTo>
              </a:path>
            </a:pathLst>
          </a:custGeom>
          <a:solidFill>
            <a:srgbClr val="747474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pic>
        <p:nvPicPr>
          <p:cNvPr id="470068" name="Picture 52"/>
          <p:cNvPicPr>
            <a:picLocks noChangeAspect="1" noChangeArrowheads="1"/>
          </p:cNvPicPr>
          <p:nvPr/>
        </p:nvPicPr>
        <p:blipFill>
          <a:blip r:embed="rId3" cstate="screen">
            <a:lum contrast="-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019" r="11223"/>
          <a:stretch>
            <a:fillRect/>
          </a:stretch>
        </p:blipFill>
        <p:spPr bwMode="auto">
          <a:xfrm>
            <a:off x="2039463" y="838200"/>
            <a:ext cx="6350424" cy="5035289"/>
          </a:xfrm>
          <a:prstGeom prst="rect">
            <a:avLst/>
          </a:prstGeom>
          <a:noFill/>
          <a:ln w="6985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70035" name="Freeform 19"/>
          <p:cNvSpPr>
            <a:spLocks/>
          </p:cNvSpPr>
          <p:nvPr/>
        </p:nvSpPr>
        <p:spPr bwMode="auto">
          <a:xfrm>
            <a:off x="390525" y="323850"/>
            <a:ext cx="8367713" cy="1857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08" y="116"/>
              </a:cxn>
              <a:cxn ang="0">
                <a:pos x="5162" y="116"/>
              </a:cxn>
              <a:cxn ang="0">
                <a:pos x="5270" y="0"/>
              </a:cxn>
              <a:cxn ang="0">
                <a:pos x="0" y="0"/>
              </a:cxn>
            </a:cxnLst>
            <a:rect l="0" t="0" r="r" b="b"/>
            <a:pathLst>
              <a:path w="5271" h="117">
                <a:moveTo>
                  <a:pt x="0" y="0"/>
                </a:moveTo>
                <a:lnTo>
                  <a:pt x="108" y="116"/>
                </a:lnTo>
                <a:lnTo>
                  <a:pt x="5162" y="116"/>
                </a:lnTo>
                <a:lnTo>
                  <a:pt x="5270" y="0"/>
                </a:lnTo>
                <a:lnTo>
                  <a:pt x="0" y="0"/>
                </a:lnTo>
              </a:path>
            </a:pathLst>
          </a:custGeom>
          <a:solidFill>
            <a:srgbClr val="9A9A9A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pic>
        <p:nvPicPr>
          <p:cNvPr id="470074" name="Picture 58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844" y="725601"/>
            <a:ext cx="8229600" cy="56356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70036" name="Freeform 20"/>
          <p:cNvSpPr>
            <a:spLocks/>
          </p:cNvSpPr>
          <p:nvPr/>
        </p:nvSpPr>
        <p:spPr bwMode="auto">
          <a:xfrm>
            <a:off x="390525" y="323850"/>
            <a:ext cx="169863" cy="61737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888"/>
              </a:cxn>
              <a:cxn ang="0">
                <a:pos x="106" y="3772"/>
              </a:cxn>
              <a:cxn ang="0">
                <a:pos x="106" y="116"/>
              </a:cxn>
              <a:cxn ang="0">
                <a:pos x="0" y="0"/>
              </a:cxn>
            </a:cxnLst>
            <a:rect l="0" t="0" r="r" b="b"/>
            <a:pathLst>
              <a:path w="107" h="3889">
                <a:moveTo>
                  <a:pt x="0" y="0"/>
                </a:moveTo>
                <a:lnTo>
                  <a:pt x="0" y="3888"/>
                </a:lnTo>
                <a:lnTo>
                  <a:pt x="106" y="3772"/>
                </a:lnTo>
                <a:lnTo>
                  <a:pt x="106" y="116"/>
                </a:lnTo>
                <a:lnTo>
                  <a:pt x="0" y="0"/>
                </a:lnTo>
              </a:path>
            </a:pathLst>
          </a:custGeom>
          <a:solidFill>
            <a:srgbClr val="747474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0037" name="Freeform 21"/>
          <p:cNvSpPr>
            <a:spLocks/>
          </p:cNvSpPr>
          <p:nvPr/>
        </p:nvSpPr>
        <p:spPr bwMode="auto">
          <a:xfrm>
            <a:off x="8588375" y="323850"/>
            <a:ext cx="169863" cy="6173788"/>
          </a:xfrm>
          <a:custGeom>
            <a:avLst/>
            <a:gdLst/>
            <a:ahLst/>
            <a:cxnLst>
              <a:cxn ang="0">
                <a:pos x="0" y="116"/>
              </a:cxn>
              <a:cxn ang="0">
                <a:pos x="0" y="3772"/>
              </a:cxn>
              <a:cxn ang="0">
                <a:pos x="106" y="3888"/>
              </a:cxn>
              <a:cxn ang="0">
                <a:pos x="106" y="0"/>
              </a:cxn>
              <a:cxn ang="0">
                <a:pos x="0" y="116"/>
              </a:cxn>
            </a:cxnLst>
            <a:rect l="0" t="0" r="r" b="b"/>
            <a:pathLst>
              <a:path w="107" h="3889">
                <a:moveTo>
                  <a:pt x="0" y="116"/>
                </a:moveTo>
                <a:lnTo>
                  <a:pt x="0" y="3772"/>
                </a:lnTo>
                <a:lnTo>
                  <a:pt x="106" y="3888"/>
                </a:lnTo>
                <a:lnTo>
                  <a:pt x="106" y="0"/>
                </a:lnTo>
                <a:lnTo>
                  <a:pt x="0" y="116"/>
                </a:lnTo>
              </a:path>
            </a:pathLst>
          </a:custGeom>
          <a:solidFill>
            <a:srgbClr val="747474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0038" name="Freeform 22"/>
          <p:cNvSpPr>
            <a:spLocks/>
          </p:cNvSpPr>
          <p:nvPr/>
        </p:nvSpPr>
        <p:spPr bwMode="auto">
          <a:xfrm>
            <a:off x="390525" y="6311900"/>
            <a:ext cx="8367713" cy="185738"/>
          </a:xfrm>
          <a:custGeom>
            <a:avLst/>
            <a:gdLst/>
            <a:ahLst/>
            <a:cxnLst>
              <a:cxn ang="0">
                <a:pos x="108" y="0"/>
              </a:cxn>
              <a:cxn ang="0">
                <a:pos x="5162" y="0"/>
              </a:cxn>
              <a:cxn ang="0">
                <a:pos x="5270" y="116"/>
              </a:cxn>
              <a:cxn ang="0">
                <a:pos x="0" y="116"/>
              </a:cxn>
              <a:cxn ang="0">
                <a:pos x="108" y="0"/>
              </a:cxn>
            </a:cxnLst>
            <a:rect l="0" t="0" r="r" b="b"/>
            <a:pathLst>
              <a:path w="5271" h="117">
                <a:moveTo>
                  <a:pt x="108" y="0"/>
                </a:moveTo>
                <a:lnTo>
                  <a:pt x="5162" y="0"/>
                </a:lnTo>
                <a:lnTo>
                  <a:pt x="5270" y="116"/>
                </a:lnTo>
                <a:lnTo>
                  <a:pt x="0" y="116"/>
                </a:lnTo>
                <a:lnTo>
                  <a:pt x="108" y="0"/>
                </a:lnTo>
              </a:path>
            </a:pathLst>
          </a:custGeom>
          <a:solidFill>
            <a:srgbClr val="494949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0039" name="Freeform 23"/>
          <p:cNvSpPr>
            <a:spLocks/>
          </p:cNvSpPr>
          <p:nvPr/>
        </p:nvSpPr>
        <p:spPr bwMode="auto">
          <a:xfrm>
            <a:off x="1477963" y="6337300"/>
            <a:ext cx="2371725" cy="127000"/>
          </a:xfrm>
          <a:custGeom>
            <a:avLst/>
            <a:gdLst/>
            <a:ahLst/>
            <a:cxnLst>
              <a:cxn ang="0">
                <a:pos x="87" y="0"/>
              </a:cxn>
              <a:cxn ang="0">
                <a:pos x="141" y="29"/>
              </a:cxn>
              <a:cxn ang="0">
                <a:pos x="202" y="43"/>
              </a:cxn>
              <a:cxn ang="0">
                <a:pos x="269" y="43"/>
              </a:cxn>
              <a:cxn ang="0">
                <a:pos x="336" y="65"/>
              </a:cxn>
              <a:cxn ang="0">
                <a:pos x="444" y="79"/>
              </a:cxn>
              <a:cxn ang="0">
                <a:pos x="525" y="72"/>
              </a:cxn>
              <a:cxn ang="0">
                <a:pos x="612" y="65"/>
              </a:cxn>
              <a:cxn ang="0">
                <a:pos x="713" y="43"/>
              </a:cxn>
              <a:cxn ang="0">
                <a:pos x="773" y="43"/>
              </a:cxn>
              <a:cxn ang="0">
                <a:pos x="841" y="50"/>
              </a:cxn>
              <a:cxn ang="0">
                <a:pos x="901" y="57"/>
              </a:cxn>
              <a:cxn ang="0">
                <a:pos x="1002" y="43"/>
              </a:cxn>
              <a:cxn ang="0">
                <a:pos x="1069" y="36"/>
              </a:cxn>
              <a:cxn ang="0">
                <a:pos x="1137" y="36"/>
              </a:cxn>
              <a:cxn ang="0">
                <a:pos x="1231" y="36"/>
              </a:cxn>
              <a:cxn ang="0">
                <a:pos x="1311" y="29"/>
              </a:cxn>
              <a:cxn ang="0">
                <a:pos x="1379" y="29"/>
              </a:cxn>
              <a:cxn ang="0">
                <a:pos x="1439" y="43"/>
              </a:cxn>
              <a:cxn ang="0">
                <a:pos x="1493" y="14"/>
              </a:cxn>
              <a:cxn ang="0">
                <a:pos x="1439" y="29"/>
              </a:cxn>
              <a:cxn ang="0">
                <a:pos x="1385" y="36"/>
              </a:cxn>
              <a:cxn ang="0">
                <a:pos x="1325" y="29"/>
              </a:cxn>
              <a:cxn ang="0">
                <a:pos x="1237" y="43"/>
              </a:cxn>
              <a:cxn ang="0">
                <a:pos x="1170" y="72"/>
              </a:cxn>
              <a:cxn ang="0">
                <a:pos x="1110" y="65"/>
              </a:cxn>
              <a:cxn ang="0">
                <a:pos x="1056" y="50"/>
              </a:cxn>
              <a:cxn ang="0">
                <a:pos x="962" y="36"/>
              </a:cxn>
              <a:cxn ang="0">
                <a:pos x="881" y="43"/>
              </a:cxn>
              <a:cxn ang="0">
                <a:pos x="827" y="57"/>
              </a:cxn>
              <a:cxn ang="0">
                <a:pos x="747" y="57"/>
              </a:cxn>
              <a:cxn ang="0">
                <a:pos x="659" y="57"/>
              </a:cxn>
              <a:cxn ang="0">
                <a:pos x="605" y="50"/>
              </a:cxn>
              <a:cxn ang="0">
                <a:pos x="551" y="57"/>
              </a:cxn>
              <a:cxn ang="0">
                <a:pos x="484" y="65"/>
              </a:cxn>
              <a:cxn ang="0">
                <a:pos x="417" y="57"/>
              </a:cxn>
              <a:cxn ang="0">
                <a:pos x="363" y="36"/>
              </a:cxn>
              <a:cxn ang="0">
                <a:pos x="309" y="57"/>
              </a:cxn>
              <a:cxn ang="0">
                <a:pos x="256" y="57"/>
              </a:cxn>
              <a:cxn ang="0">
                <a:pos x="195" y="50"/>
              </a:cxn>
              <a:cxn ang="0">
                <a:pos x="141" y="7"/>
              </a:cxn>
              <a:cxn ang="0">
                <a:pos x="81" y="22"/>
              </a:cxn>
              <a:cxn ang="0">
                <a:pos x="27" y="36"/>
              </a:cxn>
              <a:cxn ang="0">
                <a:pos x="13" y="43"/>
              </a:cxn>
            </a:cxnLst>
            <a:rect l="0" t="0" r="r" b="b"/>
            <a:pathLst>
              <a:path w="1494" h="80">
                <a:moveTo>
                  <a:pt x="13" y="43"/>
                </a:moveTo>
                <a:lnTo>
                  <a:pt x="87" y="0"/>
                </a:lnTo>
                <a:lnTo>
                  <a:pt x="114" y="7"/>
                </a:lnTo>
                <a:lnTo>
                  <a:pt x="141" y="29"/>
                </a:lnTo>
                <a:lnTo>
                  <a:pt x="168" y="43"/>
                </a:lnTo>
                <a:lnTo>
                  <a:pt x="202" y="43"/>
                </a:lnTo>
                <a:lnTo>
                  <a:pt x="242" y="43"/>
                </a:lnTo>
                <a:lnTo>
                  <a:pt x="269" y="43"/>
                </a:lnTo>
                <a:lnTo>
                  <a:pt x="309" y="50"/>
                </a:lnTo>
                <a:lnTo>
                  <a:pt x="336" y="65"/>
                </a:lnTo>
                <a:lnTo>
                  <a:pt x="390" y="79"/>
                </a:lnTo>
                <a:lnTo>
                  <a:pt x="444" y="79"/>
                </a:lnTo>
                <a:lnTo>
                  <a:pt x="484" y="79"/>
                </a:lnTo>
                <a:lnTo>
                  <a:pt x="525" y="72"/>
                </a:lnTo>
                <a:lnTo>
                  <a:pt x="565" y="65"/>
                </a:lnTo>
                <a:lnTo>
                  <a:pt x="612" y="65"/>
                </a:lnTo>
                <a:lnTo>
                  <a:pt x="659" y="57"/>
                </a:lnTo>
                <a:lnTo>
                  <a:pt x="713" y="43"/>
                </a:lnTo>
                <a:lnTo>
                  <a:pt x="747" y="43"/>
                </a:lnTo>
                <a:lnTo>
                  <a:pt x="773" y="43"/>
                </a:lnTo>
                <a:lnTo>
                  <a:pt x="814" y="43"/>
                </a:lnTo>
                <a:lnTo>
                  <a:pt x="841" y="50"/>
                </a:lnTo>
                <a:lnTo>
                  <a:pt x="874" y="57"/>
                </a:lnTo>
                <a:lnTo>
                  <a:pt x="901" y="57"/>
                </a:lnTo>
                <a:lnTo>
                  <a:pt x="975" y="50"/>
                </a:lnTo>
                <a:lnTo>
                  <a:pt x="1002" y="43"/>
                </a:lnTo>
                <a:lnTo>
                  <a:pt x="1029" y="36"/>
                </a:lnTo>
                <a:lnTo>
                  <a:pt x="1069" y="36"/>
                </a:lnTo>
                <a:lnTo>
                  <a:pt x="1096" y="36"/>
                </a:lnTo>
                <a:lnTo>
                  <a:pt x="1137" y="36"/>
                </a:lnTo>
                <a:lnTo>
                  <a:pt x="1190" y="36"/>
                </a:lnTo>
                <a:lnTo>
                  <a:pt x="1231" y="36"/>
                </a:lnTo>
                <a:lnTo>
                  <a:pt x="1285" y="29"/>
                </a:lnTo>
                <a:lnTo>
                  <a:pt x="1311" y="29"/>
                </a:lnTo>
                <a:lnTo>
                  <a:pt x="1352" y="29"/>
                </a:lnTo>
                <a:lnTo>
                  <a:pt x="1379" y="29"/>
                </a:lnTo>
                <a:lnTo>
                  <a:pt x="1406" y="36"/>
                </a:lnTo>
                <a:lnTo>
                  <a:pt x="1439" y="43"/>
                </a:lnTo>
                <a:lnTo>
                  <a:pt x="1466" y="22"/>
                </a:lnTo>
                <a:lnTo>
                  <a:pt x="1493" y="14"/>
                </a:lnTo>
                <a:lnTo>
                  <a:pt x="1466" y="22"/>
                </a:lnTo>
                <a:lnTo>
                  <a:pt x="1439" y="29"/>
                </a:lnTo>
                <a:lnTo>
                  <a:pt x="1412" y="36"/>
                </a:lnTo>
                <a:lnTo>
                  <a:pt x="1385" y="36"/>
                </a:lnTo>
                <a:lnTo>
                  <a:pt x="1352" y="29"/>
                </a:lnTo>
                <a:lnTo>
                  <a:pt x="1325" y="29"/>
                </a:lnTo>
                <a:lnTo>
                  <a:pt x="1298" y="29"/>
                </a:lnTo>
                <a:lnTo>
                  <a:pt x="1237" y="43"/>
                </a:lnTo>
                <a:lnTo>
                  <a:pt x="1197" y="57"/>
                </a:lnTo>
                <a:lnTo>
                  <a:pt x="1170" y="72"/>
                </a:lnTo>
                <a:lnTo>
                  <a:pt x="1137" y="72"/>
                </a:lnTo>
                <a:lnTo>
                  <a:pt x="1110" y="65"/>
                </a:lnTo>
                <a:lnTo>
                  <a:pt x="1083" y="57"/>
                </a:lnTo>
                <a:lnTo>
                  <a:pt x="1056" y="50"/>
                </a:lnTo>
                <a:lnTo>
                  <a:pt x="1022" y="36"/>
                </a:lnTo>
                <a:lnTo>
                  <a:pt x="962" y="36"/>
                </a:lnTo>
                <a:lnTo>
                  <a:pt x="915" y="36"/>
                </a:lnTo>
                <a:lnTo>
                  <a:pt x="881" y="43"/>
                </a:lnTo>
                <a:lnTo>
                  <a:pt x="854" y="50"/>
                </a:lnTo>
                <a:lnTo>
                  <a:pt x="827" y="57"/>
                </a:lnTo>
                <a:lnTo>
                  <a:pt x="800" y="57"/>
                </a:lnTo>
                <a:lnTo>
                  <a:pt x="747" y="57"/>
                </a:lnTo>
                <a:lnTo>
                  <a:pt x="693" y="57"/>
                </a:lnTo>
                <a:lnTo>
                  <a:pt x="659" y="57"/>
                </a:lnTo>
                <a:lnTo>
                  <a:pt x="632" y="50"/>
                </a:lnTo>
                <a:lnTo>
                  <a:pt x="605" y="50"/>
                </a:lnTo>
                <a:lnTo>
                  <a:pt x="578" y="57"/>
                </a:lnTo>
                <a:lnTo>
                  <a:pt x="551" y="57"/>
                </a:lnTo>
                <a:lnTo>
                  <a:pt x="525" y="65"/>
                </a:lnTo>
                <a:lnTo>
                  <a:pt x="484" y="65"/>
                </a:lnTo>
                <a:lnTo>
                  <a:pt x="444" y="57"/>
                </a:lnTo>
                <a:lnTo>
                  <a:pt x="417" y="57"/>
                </a:lnTo>
                <a:lnTo>
                  <a:pt x="390" y="43"/>
                </a:lnTo>
                <a:lnTo>
                  <a:pt x="363" y="36"/>
                </a:lnTo>
                <a:lnTo>
                  <a:pt x="336" y="43"/>
                </a:lnTo>
                <a:lnTo>
                  <a:pt x="309" y="57"/>
                </a:lnTo>
                <a:lnTo>
                  <a:pt x="282" y="57"/>
                </a:lnTo>
                <a:lnTo>
                  <a:pt x="256" y="57"/>
                </a:lnTo>
                <a:lnTo>
                  <a:pt x="222" y="50"/>
                </a:lnTo>
                <a:lnTo>
                  <a:pt x="195" y="50"/>
                </a:lnTo>
                <a:lnTo>
                  <a:pt x="168" y="22"/>
                </a:lnTo>
                <a:lnTo>
                  <a:pt x="141" y="7"/>
                </a:lnTo>
                <a:lnTo>
                  <a:pt x="114" y="14"/>
                </a:lnTo>
                <a:lnTo>
                  <a:pt x="81" y="22"/>
                </a:lnTo>
                <a:lnTo>
                  <a:pt x="54" y="36"/>
                </a:lnTo>
                <a:lnTo>
                  <a:pt x="27" y="36"/>
                </a:lnTo>
                <a:lnTo>
                  <a:pt x="0" y="50"/>
                </a:lnTo>
                <a:lnTo>
                  <a:pt x="13" y="43"/>
                </a:lnTo>
              </a:path>
            </a:pathLst>
          </a:custGeom>
          <a:solidFill>
            <a:srgbClr val="393939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0040" name="Freeform 24"/>
          <p:cNvSpPr>
            <a:spLocks/>
          </p:cNvSpPr>
          <p:nvPr/>
        </p:nvSpPr>
        <p:spPr bwMode="auto">
          <a:xfrm>
            <a:off x="4402138" y="6311900"/>
            <a:ext cx="2733675" cy="1285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721" y="0"/>
              </a:cxn>
              <a:cxn ang="0">
                <a:pos x="1721" y="0"/>
              </a:cxn>
              <a:cxn ang="0">
                <a:pos x="1640" y="22"/>
              </a:cxn>
              <a:cxn ang="0">
                <a:pos x="1613" y="7"/>
              </a:cxn>
              <a:cxn ang="0">
                <a:pos x="1587" y="0"/>
              </a:cxn>
              <a:cxn ang="0">
                <a:pos x="1560" y="15"/>
              </a:cxn>
              <a:cxn ang="0">
                <a:pos x="1533" y="44"/>
              </a:cxn>
              <a:cxn ang="0">
                <a:pos x="1506" y="58"/>
              </a:cxn>
              <a:cxn ang="0">
                <a:pos x="1479" y="73"/>
              </a:cxn>
              <a:cxn ang="0">
                <a:pos x="1418" y="80"/>
              </a:cxn>
              <a:cxn ang="0">
                <a:pos x="1351" y="80"/>
              </a:cxn>
              <a:cxn ang="0">
                <a:pos x="1311" y="73"/>
              </a:cxn>
              <a:cxn ang="0">
                <a:pos x="1284" y="65"/>
              </a:cxn>
              <a:cxn ang="0">
                <a:pos x="1250" y="73"/>
              </a:cxn>
              <a:cxn ang="0">
                <a:pos x="1224" y="73"/>
              </a:cxn>
              <a:cxn ang="0">
                <a:pos x="1170" y="73"/>
              </a:cxn>
              <a:cxn ang="0">
                <a:pos x="1123" y="65"/>
              </a:cxn>
              <a:cxn ang="0">
                <a:pos x="1096" y="65"/>
              </a:cxn>
              <a:cxn ang="0">
                <a:pos x="1055" y="58"/>
              </a:cxn>
              <a:cxn ang="0">
                <a:pos x="1029" y="58"/>
              </a:cxn>
              <a:cxn ang="0">
                <a:pos x="1002" y="36"/>
              </a:cxn>
              <a:cxn ang="0">
                <a:pos x="968" y="15"/>
              </a:cxn>
              <a:cxn ang="0">
                <a:pos x="934" y="15"/>
              </a:cxn>
              <a:cxn ang="0">
                <a:pos x="908" y="15"/>
              </a:cxn>
              <a:cxn ang="0">
                <a:pos x="881" y="15"/>
              </a:cxn>
              <a:cxn ang="0">
                <a:pos x="847" y="29"/>
              </a:cxn>
              <a:cxn ang="0">
                <a:pos x="787" y="44"/>
              </a:cxn>
              <a:cxn ang="0">
                <a:pos x="753" y="51"/>
              </a:cxn>
              <a:cxn ang="0">
                <a:pos x="726" y="51"/>
              </a:cxn>
              <a:cxn ang="0">
                <a:pos x="686" y="44"/>
              </a:cxn>
              <a:cxn ang="0">
                <a:pos x="659" y="29"/>
              </a:cxn>
              <a:cxn ang="0">
                <a:pos x="632" y="22"/>
              </a:cxn>
              <a:cxn ang="0">
                <a:pos x="598" y="22"/>
              </a:cxn>
              <a:cxn ang="0">
                <a:pos x="565" y="22"/>
              </a:cxn>
              <a:cxn ang="0">
                <a:pos x="531" y="29"/>
              </a:cxn>
              <a:cxn ang="0">
                <a:pos x="477" y="29"/>
              </a:cxn>
              <a:cxn ang="0">
                <a:pos x="437" y="36"/>
              </a:cxn>
              <a:cxn ang="0">
                <a:pos x="403" y="44"/>
              </a:cxn>
              <a:cxn ang="0">
                <a:pos x="376" y="44"/>
              </a:cxn>
              <a:cxn ang="0">
                <a:pos x="343" y="44"/>
              </a:cxn>
              <a:cxn ang="0">
                <a:pos x="282" y="44"/>
              </a:cxn>
              <a:cxn ang="0">
                <a:pos x="229" y="29"/>
              </a:cxn>
              <a:cxn ang="0">
                <a:pos x="195" y="22"/>
              </a:cxn>
              <a:cxn ang="0">
                <a:pos x="168" y="22"/>
              </a:cxn>
              <a:cxn ang="0">
                <a:pos x="141" y="15"/>
              </a:cxn>
              <a:cxn ang="0">
                <a:pos x="114" y="7"/>
              </a:cxn>
              <a:cxn ang="0">
                <a:pos x="87" y="7"/>
              </a:cxn>
              <a:cxn ang="0">
                <a:pos x="61" y="15"/>
              </a:cxn>
              <a:cxn ang="0">
                <a:pos x="34" y="22"/>
              </a:cxn>
              <a:cxn ang="0">
                <a:pos x="7" y="36"/>
              </a:cxn>
            </a:cxnLst>
            <a:rect l="0" t="0" r="r" b="b"/>
            <a:pathLst>
              <a:path w="1722" h="81">
                <a:moveTo>
                  <a:pt x="0" y="0"/>
                </a:moveTo>
                <a:lnTo>
                  <a:pt x="1721" y="0"/>
                </a:lnTo>
                <a:lnTo>
                  <a:pt x="1721" y="0"/>
                </a:lnTo>
                <a:lnTo>
                  <a:pt x="1640" y="22"/>
                </a:lnTo>
                <a:lnTo>
                  <a:pt x="1613" y="7"/>
                </a:lnTo>
                <a:lnTo>
                  <a:pt x="1587" y="0"/>
                </a:lnTo>
                <a:lnTo>
                  <a:pt x="1560" y="15"/>
                </a:lnTo>
                <a:lnTo>
                  <a:pt x="1533" y="44"/>
                </a:lnTo>
                <a:lnTo>
                  <a:pt x="1506" y="58"/>
                </a:lnTo>
                <a:lnTo>
                  <a:pt x="1479" y="73"/>
                </a:lnTo>
                <a:lnTo>
                  <a:pt x="1418" y="80"/>
                </a:lnTo>
                <a:lnTo>
                  <a:pt x="1351" y="80"/>
                </a:lnTo>
                <a:lnTo>
                  <a:pt x="1311" y="73"/>
                </a:lnTo>
                <a:lnTo>
                  <a:pt x="1284" y="65"/>
                </a:lnTo>
                <a:lnTo>
                  <a:pt x="1250" y="73"/>
                </a:lnTo>
                <a:lnTo>
                  <a:pt x="1224" y="73"/>
                </a:lnTo>
                <a:lnTo>
                  <a:pt x="1170" y="73"/>
                </a:lnTo>
                <a:lnTo>
                  <a:pt x="1123" y="65"/>
                </a:lnTo>
                <a:lnTo>
                  <a:pt x="1096" y="65"/>
                </a:lnTo>
                <a:lnTo>
                  <a:pt x="1055" y="58"/>
                </a:lnTo>
                <a:lnTo>
                  <a:pt x="1029" y="58"/>
                </a:lnTo>
                <a:lnTo>
                  <a:pt x="1002" y="36"/>
                </a:lnTo>
                <a:lnTo>
                  <a:pt x="968" y="15"/>
                </a:lnTo>
                <a:lnTo>
                  <a:pt x="934" y="15"/>
                </a:lnTo>
                <a:lnTo>
                  <a:pt x="908" y="15"/>
                </a:lnTo>
                <a:lnTo>
                  <a:pt x="881" y="15"/>
                </a:lnTo>
                <a:lnTo>
                  <a:pt x="847" y="29"/>
                </a:lnTo>
                <a:lnTo>
                  <a:pt x="787" y="44"/>
                </a:lnTo>
                <a:lnTo>
                  <a:pt x="753" y="51"/>
                </a:lnTo>
                <a:lnTo>
                  <a:pt x="726" y="51"/>
                </a:lnTo>
                <a:lnTo>
                  <a:pt x="686" y="44"/>
                </a:lnTo>
                <a:lnTo>
                  <a:pt x="659" y="29"/>
                </a:lnTo>
                <a:lnTo>
                  <a:pt x="632" y="22"/>
                </a:lnTo>
                <a:lnTo>
                  <a:pt x="598" y="22"/>
                </a:lnTo>
                <a:lnTo>
                  <a:pt x="565" y="22"/>
                </a:lnTo>
                <a:lnTo>
                  <a:pt x="531" y="29"/>
                </a:lnTo>
                <a:lnTo>
                  <a:pt x="477" y="29"/>
                </a:lnTo>
                <a:lnTo>
                  <a:pt x="437" y="36"/>
                </a:lnTo>
                <a:lnTo>
                  <a:pt x="403" y="44"/>
                </a:lnTo>
                <a:lnTo>
                  <a:pt x="376" y="44"/>
                </a:lnTo>
                <a:lnTo>
                  <a:pt x="343" y="44"/>
                </a:lnTo>
                <a:lnTo>
                  <a:pt x="282" y="44"/>
                </a:lnTo>
                <a:lnTo>
                  <a:pt x="229" y="29"/>
                </a:lnTo>
                <a:lnTo>
                  <a:pt x="195" y="22"/>
                </a:lnTo>
                <a:lnTo>
                  <a:pt x="168" y="22"/>
                </a:lnTo>
                <a:lnTo>
                  <a:pt x="141" y="15"/>
                </a:lnTo>
                <a:lnTo>
                  <a:pt x="114" y="7"/>
                </a:lnTo>
                <a:lnTo>
                  <a:pt x="87" y="7"/>
                </a:lnTo>
                <a:lnTo>
                  <a:pt x="61" y="15"/>
                </a:lnTo>
                <a:lnTo>
                  <a:pt x="34" y="22"/>
                </a:lnTo>
                <a:lnTo>
                  <a:pt x="7" y="36"/>
                </a:lnTo>
              </a:path>
            </a:pathLst>
          </a:custGeom>
          <a:solidFill>
            <a:srgbClr val="313131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0041" name="Freeform 25"/>
          <p:cNvSpPr>
            <a:spLocks/>
          </p:cNvSpPr>
          <p:nvPr/>
        </p:nvSpPr>
        <p:spPr bwMode="auto">
          <a:xfrm>
            <a:off x="390525" y="323850"/>
            <a:ext cx="169863" cy="338931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06" y="116"/>
              </a:cxn>
              <a:cxn ang="0">
                <a:pos x="106" y="987"/>
              </a:cxn>
              <a:cxn ang="0">
                <a:pos x="53" y="1045"/>
              </a:cxn>
              <a:cxn ang="0">
                <a:pos x="53" y="1161"/>
              </a:cxn>
              <a:cxn ang="0">
                <a:pos x="66" y="1219"/>
              </a:cxn>
              <a:cxn ang="0">
                <a:pos x="40" y="1277"/>
              </a:cxn>
              <a:cxn ang="0">
                <a:pos x="40" y="1336"/>
              </a:cxn>
              <a:cxn ang="0">
                <a:pos x="27" y="1394"/>
              </a:cxn>
              <a:cxn ang="0">
                <a:pos x="40" y="1452"/>
              </a:cxn>
              <a:cxn ang="0">
                <a:pos x="53" y="1510"/>
              </a:cxn>
              <a:cxn ang="0">
                <a:pos x="53" y="1568"/>
              </a:cxn>
              <a:cxn ang="0">
                <a:pos x="66" y="1626"/>
              </a:cxn>
              <a:cxn ang="0">
                <a:pos x="40" y="1684"/>
              </a:cxn>
              <a:cxn ang="0">
                <a:pos x="27" y="1742"/>
              </a:cxn>
              <a:cxn ang="0">
                <a:pos x="27" y="1800"/>
              </a:cxn>
              <a:cxn ang="0">
                <a:pos x="40" y="1873"/>
              </a:cxn>
              <a:cxn ang="0">
                <a:pos x="40" y="1945"/>
              </a:cxn>
              <a:cxn ang="0">
                <a:pos x="27" y="2018"/>
              </a:cxn>
              <a:cxn ang="0">
                <a:pos x="40" y="2076"/>
              </a:cxn>
              <a:cxn ang="0">
                <a:pos x="53" y="2134"/>
              </a:cxn>
              <a:cxn ang="0">
                <a:pos x="13" y="2061"/>
              </a:cxn>
              <a:cxn ang="0">
                <a:pos x="13" y="1974"/>
              </a:cxn>
              <a:cxn ang="0">
                <a:pos x="13" y="1916"/>
              </a:cxn>
              <a:cxn ang="0">
                <a:pos x="27" y="1858"/>
              </a:cxn>
              <a:cxn ang="0">
                <a:pos x="40" y="1800"/>
              </a:cxn>
              <a:cxn ang="0">
                <a:pos x="40" y="1684"/>
              </a:cxn>
              <a:cxn ang="0">
                <a:pos x="40" y="1597"/>
              </a:cxn>
              <a:cxn ang="0">
                <a:pos x="40" y="1539"/>
              </a:cxn>
              <a:cxn ang="0">
                <a:pos x="40" y="1481"/>
              </a:cxn>
              <a:cxn ang="0">
                <a:pos x="53" y="1423"/>
              </a:cxn>
              <a:cxn ang="0">
                <a:pos x="53" y="1350"/>
              </a:cxn>
              <a:cxn ang="0">
                <a:pos x="53" y="1292"/>
              </a:cxn>
              <a:cxn ang="0">
                <a:pos x="40" y="1234"/>
              </a:cxn>
              <a:cxn ang="0">
                <a:pos x="40" y="1176"/>
              </a:cxn>
              <a:cxn ang="0">
                <a:pos x="53" y="1118"/>
              </a:cxn>
              <a:cxn ang="0">
                <a:pos x="66" y="1060"/>
              </a:cxn>
              <a:cxn ang="0">
                <a:pos x="66" y="987"/>
              </a:cxn>
              <a:cxn ang="0">
                <a:pos x="66" y="929"/>
              </a:cxn>
              <a:cxn ang="0">
                <a:pos x="66" y="871"/>
              </a:cxn>
              <a:cxn ang="0">
                <a:pos x="66" y="798"/>
              </a:cxn>
              <a:cxn ang="0">
                <a:pos x="66" y="726"/>
              </a:cxn>
              <a:cxn ang="0">
                <a:pos x="66" y="668"/>
              </a:cxn>
              <a:cxn ang="0">
                <a:pos x="66" y="552"/>
              </a:cxn>
              <a:cxn ang="0">
                <a:pos x="53" y="494"/>
              </a:cxn>
              <a:cxn ang="0">
                <a:pos x="53" y="436"/>
              </a:cxn>
              <a:cxn ang="0">
                <a:pos x="53" y="377"/>
              </a:cxn>
              <a:cxn ang="0">
                <a:pos x="53" y="319"/>
              </a:cxn>
              <a:cxn ang="0">
                <a:pos x="53" y="261"/>
              </a:cxn>
              <a:cxn ang="0">
                <a:pos x="53" y="203"/>
              </a:cxn>
              <a:cxn ang="0">
                <a:pos x="53" y="145"/>
              </a:cxn>
              <a:cxn ang="0">
                <a:pos x="27" y="87"/>
              </a:cxn>
              <a:cxn ang="0">
                <a:pos x="0" y="0"/>
              </a:cxn>
            </a:cxnLst>
            <a:rect l="0" t="0" r="r" b="b"/>
            <a:pathLst>
              <a:path w="107" h="2135">
                <a:moveTo>
                  <a:pt x="0" y="0"/>
                </a:moveTo>
                <a:lnTo>
                  <a:pt x="106" y="116"/>
                </a:lnTo>
                <a:lnTo>
                  <a:pt x="106" y="987"/>
                </a:lnTo>
                <a:lnTo>
                  <a:pt x="53" y="1045"/>
                </a:lnTo>
                <a:lnTo>
                  <a:pt x="53" y="1161"/>
                </a:lnTo>
                <a:lnTo>
                  <a:pt x="66" y="1219"/>
                </a:lnTo>
                <a:lnTo>
                  <a:pt x="40" y="1277"/>
                </a:lnTo>
                <a:lnTo>
                  <a:pt x="40" y="1336"/>
                </a:lnTo>
                <a:lnTo>
                  <a:pt x="27" y="1394"/>
                </a:lnTo>
                <a:lnTo>
                  <a:pt x="40" y="1452"/>
                </a:lnTo>
                <a:lnTo>
                  <a:pt x="53" y="1510"/>
                </a:lnTo>
                <a:lnTo>
                  <a:pt x="53" y="1568"/>
                </a:lnTo>
                <a:lnTo>
                  <a:pt x="66" y="1626"/>
                </a:lnTo>
                <a:lnTo>
                  <a:pt x="40" y="1684"/>
                </a:lnTo>
                <a:lnTo>
                  <a:pt x="27" y="1742"/>
                </a:lnTo>
                <a:lnTo>
                  <a:pt x="27" y="1800"/>
                </a:lnTo>
                <a:lnTo>
                  <a:pt x="40" y="1873"/>
                </a:lnTo>
                <a:lnTo>
                  <a:pt x="40" y="1945"/>
                </a:lnTo>
                <a:lnTo>
                  <a:pt x="27" y="2018"/>
                </a:lnTo>
                <a:lnTo>
                  <a:pt x="40" y="2076"/>
                </a:lnTo>
                <a:lnTo>
                  <a:pt x="53" y="2134"/>
                </a:lnTo>
                <a:lnTo>
                  <a:pt x="13" y="2061"/>
                </a:lnTo>
                <a:lnTo>
                  <a:pt x="13" y="1974"/>
                </a:lnTo>
                <a:lnTo>
                  <a:pt x="13" y="1916"/>
                </a:lnTo>
                <a:lnTo>
                  <a:pt x="27" y="1858"/>
                </a:lnTo>
                <a:lnTo>
                  <a:pt x="40" y="1800"/>
                </a:lnTo>
                <a:lnTo>
                  <a:pt x="40" y="1684"/>
                </a:lnTo>
                <a:lnTo>
                  <a:pt x="40" y="1597"/>
                </a:lnTo>
                <a:lnTo>
                  <a:pt x="40" y="1539"/>
                </a:lnTo>
                <a:lnTo>
                  <a:pt x="40" y="1481"/>
                </a:lnTo>
                <a:lnTo>
                  <a:pt x="53" y="1423"/>
                </a:lnTo>
                <a:lnTo>
                  <a:pt x="53" y="1350"/>
                </a:lnTo>
                <a:lnTo>
                  <a:pt x="53" y="1292"/>
                </a:lnTo>
                <a:lnTo>
                  <a:pt x="40" y="1234"/>
                </a:lnTo>
                <a:lnTo>
                  <a:pt x="40" y="1176"/>
                </a:lnTo>
                <a:lnTo>
                  <a:pt x="53" y="1118"/>
                </a:lnTo>
                <a:lnTo>
                  <a:pt x="66" y="1060"/>
                </a:lnTo>
                <a:lnTo>
                  <a:pt x="66" y="987"/>
                </a:lnTo>
                <a:lnTo>
                  <a:pt x="66" y="929"/>
                </a:lnTo>
                <a:lnTo>
                  <a:pt x="66" y="871"/>
                </a:lnTo>
                <a:lnTo>
                  <a:pt x="66" y="798"/>
                </a:lnTo>
                <a:lnTo>
                  <a:pt x="66" y="726"/>
                </a:lnTo>
                <a:lnTo>
                  <a:pt x="66" y="668"/>
                </a:lnTo>
                <a:lnTo>
                  <a:pt x="66" y="552"/>
                </a:lnTo>
                <a:lnTo>
                  <a:pt x="53" y="494"/>
                </a:lnTo>
                <a:lnTo>
                  <a:pt x="53" y="436"/>
                </a:lnTo>
                <a:lnTo>
                  <a:pt x="53" y="377"/>
                </a:lnTo>
                <a:lnTo>
                  <a:pt x="53" y="319"/>
                </a:lnTo>
                <a:lnTo>
                  <a:pt x="53" y="261"/>
                </a:lnTo>
                <a:lnTo>
                  <a:pt x="53" y="203"/>
                </a:lnTo>
                <a:lnTo>
                  <a:pt x="53" y="145"/>
                </a:lnTo>
                <a:lnTo>
                  <a:pt x="27" y="87"/>
                </a:lnTo>
                <a:lnTo>
                  <a:pt x="0" y="0"/>
                </a:lnTo>
              </a:path>
            </a:pathLst>
          </a:custGeom>
          <a:solidFill>
            <a:srgbClr val="9A9A9A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0042" name="Freeform 26"/>
          <p:cNvSpPr>
            <a:spLocks/>
          </p:cNvSpPr>
          <p:nvPr/>
        </p:nvSpPr>
        <p:spPr bwMode="auto">
          <a:xfrm>
            <a:off x="412750" y="693738"/>
            <a:ext cx="147638" cy="2697162"/>
          </a:xfrm>
          <a:custGeom>
            <a:avLst/>
            <a:gdLst/>
            <a:ahLst/>
            <a:cxnLst>
              <a:cxn ang="0">
                <a:pos x="92" y="0"/>
              </a:cxn>
              <a:cxn ang="0">
                <a:pos x="79" y="73"/>
              </a:cxn>
              <a:cxn ang="0">
                <a:pos x="79" y="131"/>
              </a:cxn>
              <a:cxn ang="0">
                <a:pos x="66" y="189"/>
              </a:cxn>
              <a:cxn ang="0">
                <a:pos x="26" y="247"/>
              </a:cxn>
              <a:cxn ang="0">
                <a:pos x="26" y="305"/>
              </a:cxn>
              <a:cxn ang="0">
                <a:pos x="26" y="363"/>
              </a:cxn>
              <a:cxn ang="0">
                <a:pos x="39" y="421"/>
              </a:cxn>
              <a:cxn ang="0">
                <a:pos x="53" y="479"/>
              </a:cxn>
              <a:cxn ang="0">
                <a:pos x="53" y="537"/>
              </a:cxn>
              <a:cxn ang="0">
                <a:pos x="39" y="610"/>
              </a:cxn>
              <a:cxn ang="0">
                <a:pos x="39" y="668"/>
              </a:cxn>
              <a:cxn ang="0">
                <a:pos x="39" y="726"/>
              </a:cxn>
              <a:cxn ang="0">
                <a:pos x="39" y="784"/>
              </a:cxn>
              <a:cxn ang="0">
                <a:pos x="13" y="856"/>
              </a:cxn>
              <a:cxn ang="0">
                <a:pos x="0" y="914"/>
              </a:cxn>
              <a:cxn ang="0">
                <a:pos x="0" y="972"/>
              </a:cxn>
              <a:cxn ang="0">
                <a:pos x="26" y="1030"/>
              </a:cxn>
              <a:cxn ang="0">
                <a:pos x="26" y="1103"/>
              </a:cxn>
              <a:cxn ang="0">
                <a:pos x="13" y="1176"/>
              </a:cxn>
              <a:cxn ang="0">
                <a:pos x="13" y="1234"/>
              </a:cxn>
              <a:cxn ang="0">
                <a:pos x="13" y="1292"/>
              </a:cxn>
              <a:cxn ang="0">
                <a:pos x="13" y="1350"/>
              </a:cxn>
              <a:cxn ang="0">
                <a:pos x="0" y="1408"/>
              </a:cxn>
              <a:cxn ang="0">
                <a:pos x="0" y="1466"/>
              </a:cxn>
              <a:cxn ang="0">
                <a:pos x="13" y="1524"/>
              </a:cxn>
              <a:cxn ang="0">
                <a:pos x="53" y="1582"/>
              </a:cxn>
              <a:cxn ang="0">
                <a:pos x="53" y="1640"/>
              </a:cxn>
              <a:cxn ang="0">
                <a:pos x="26" y="1698"/>
              </a:cxn>
              <a:cxn ang="0">
                <a:pos x="53" y="1640"/>
              </a:cxn>
              <a:cxn ang="0">
                <a:pos x="39" y="1567"/>
              </a:cxn>
              <a:cxn ang="0">
                <a:pos x="26" y="1509"/>
              </a:cxn>
              <a:cxn ang="0">
                <a:pos x="26" y="1437"/>
              </a:cxn>
              <a:cxn ang="0">
                <a:pos x="26" y="1379"/>
              </a:cxn>
              <a:cxn ang="0">
                <a:pos x="26" y="1321"/>
              </a:cxn>
              <a:cxn ang="0">
                <a:pos x="26" y="1263"/>
              </a:cxn>
              <a:cxn ang="0">
                <a:pos x="26" y="1205"/>
              </a:cxn>
              <a:cxn ang="0">
                <a:pos x="53" y="1147"/>
              </a:cxn>
              <a:cxn ang="0">
                <a:pos x="66" y="1088"/>
              </a:cxn>
              <a:cxn ang="0">
                <a:pos x="39" y="1030"/>
              </a:cxn>
              <a:cxn ang="0">
                <a:pos x="13" y="972"/>
              </a:cxn>
              <a:cxn ang="0">
                <a:pos x="13" y="914"/>
              </a:cxn>
              <a:cxn ang="0">
                <a:pos x="26" y="856"/>
              </a:cxn>
              <a:cxn ang="0">
                <a:pos x="39" y="798"/>
              </a:cxn>
              <a:cxn ang="0">
                <a:pos x="39" y="740"/>
              </a:cxn>
              <a:cxn ang="0">
                <a:pos x="53" y="682"/>
              </a:cxn>
              <a:cxn ang="0">
                <a:pos x="66" y="624"/>
              </a:cxn>
              <a:cxn ang="0">
                <a:pos x="66" y="566"/>
              </a:cxn>
              <a:cxn ang="0">
                <a:pos x="53" y="508"/>
              </a:cxn>
              <a:cxn ang="0">
                <a:pos x="39" y="450"/>
              </a:cxn>
              <a:cxn ang="0">
                <a:pos x="26" y="392"/>
              </a:cxn>
              <a:cxn ang="0">
                <a:pos x="26" y="334"/>
              </a:cxn>
              <a:cxn ang="0">
                <a:pos x="26" y="276"/>
              </a:cxn>
              <a:cxn ang="0">
                <a:pos x="66" y="218"/>
              </a:cxn>
              <a:cxn ang="0">
                <a:pos x="66" y="160"/>
              </a:cxn>
              <a:cxn ang="0">
                <a:pos x="66" y="102"/>
              </a:cxn>
            </a:cxnLst>
            <a:rect l="0" t="0" r="r" b="b"/>
            <a:pathLst>
              <a:path w="93" h="1699">
                <a:moveTo>
                  <a:pt x="92" y="0"/>
                </a:moveTo>
                <a:lnTo>
                  <a:pt x="79" y="73"/>
                </a:lnTo>
                <a:lnTo>
                  <a:pt x="79" y="131"/>
                </a:lnTo>
                <a:lnTo>
                  <a:pt x="66" y="189"/>
                </a:lnTo>
                <a:lnTo>
                  <a:pt x="26" y="247"/>
                </a:lnTo>
                <a:lnTo>
                  <a:pt x="26" y="305"/>
                </a:lnTo>
                <a:lnTo>
                  <a:pt x="26" y="363"/>
                </a:lnTo>
                <a:lnTo>
                  <a:pt x="39" y="421"/>
                </a:lnTo>
                <a:lnTo>
                  <a:pt x="53" y="479"/>
                </a:lnTo>
                <a:lnTo>
                  <a:pt x="53" y="537"/>
                </a:lnTo>
                <a:lnTo>
                  <a:pt x="39" y="610"/>
                </a:lnTo>
                <a:lnTo>
                  <a:pt x="39" y="668"/>
                </a:lnTo>
                <a:lnTo>
                  <a:pt x="39" y="726"/>
                </a:lnTo>
                <a:lnTo>
                  <a:pt x="39" y="784"/>
                </a:lnTo>
                <a:lnTo>
                  <a:pt x="13" y="856"/>
                </a:lnTo>
                <a:lnTo>
                  <a:pt x="0" y="914"/>
                </a:lnTo>
                <a:lnTo>
                  <a:pt x="0" y="972"/>
                </a:lnTo>
                <a:lnTo>
                  <a:pt x="26" y="1030"/>
                </a:lnTo>
                <a:lnTo>
                  <a:pt x="26" y="1103"/>
                </a:lnTo>
                <a:lnTo>
                  <a:pt x="13" y="1176"/>
                </a:lnTo>
                <a:lnTo>
                  <a:pt x="13" y="1234"/>
                </a:lnTo>
                <a:lnTo>
                  <a:pt x="13" y="1292"/>
                </a:lnTo>
                <a:lnTo>
                  <a:pt x="13" y="1350"/>
                </a:lnTo>
                <a:lnTo>
                  <a:pt x="0" y="1408"/>
                </a:lnTo>
                <a:lnTo>
                  <a:pt x="0" y="1466"/>
                </a:lnTo>
                <a:lnTo>
                  <a:pt x="13" y="1524"/>
                </a:lnTo>
                <a:lnTo>
                  <a:pt x="53" y="1582"/>
                </a:lnTo>
                <a:lnTo>
                  <a:pt x="53" y="1640"/>
                </a:lnTo>
                <a:lnTo>
                  <a:pt x="26" y="1698"/>
                </a:lnTo>
                <a:lnTo>
                  <a:pt x="53" y="1640"/>
                </a:lnTo>
                <a:lnTo>
                  <a:pt x="39" y="1567"/>
                </a:lnTo>
                <a:lnTo>
                  <a:pt x="26" y="1509"/>
                </a:lnTo>
                <a:lnTo>
                  <a:pt x="26" y="1437"/>
                </a:lnTo>
                <a:lnTo>
                  <a:pt x="26" y="1379"/>
                </a:lnTo>
                <a:lnTo>
                  <a:pt x="26" y="1321"/>
                </a:lnTo>
                <a:lnTo>
                  <a:pt x="26" y="1263"/>
                </a:lnTo>
                <a:lnTo>
                  <a:pt x="26" y="1205"/>
                </a:lnTo>
                <a:lnTo>
                  <a:pt x="53" y="1147"/>
                </a:lnTo>
                <a:lnTo>
                  <a:pt x="66" y="1088"/>
                </a:lnTo>
                <a:lnTo>
                  <a:pt x="39" y="1030"/>
                </a:lnTo>
                <a:lnTo>
                  <a:pt x="13" y="972"/>
                </a:lnTo>
                <a:lnTo>
                  <a:pt x="13" y="914"/>
                </a:lnTo>
                <a:lnTo>
                  <a:pt x="26" y="856"/>
                </a:lnTo>
                <a:lnTo>
                  <a:pt x="39" y="798"/>
                </a:lnTo>
                <a:lnTo>
                  <a:pt x="39" y="740"/>
                </a:lnTo>
                <a:lnTo>
                  <a:pt x="53" y="682"/>
                </a:lnTo>
                <a:lnTo>
                  <a:pt x="66" y="624"/>
                </a:lnTo>
                <a:lnTo>
                  <a:pt x="66" y="566"/>
                </a:lnTo>
                <a:lnTo>
                  <a:pt x="53" y="508"/>
                </a:lnTo>
                <a:lnTo>
                  <a:pt x="39" y="450"/>
                </a:lnTo>
                <a:lnTo>
                  <a:pt x="26" y="392"/>
                </a:lnTo>
                <a:lnTo>
                  <a:pt x="26" y="334"/>
                </a:lnTo>
                <a:lnTo>
                  <a:pt x="26" y="276"/>
                </a:lnTo>
                <a:lnTo>
                  <a:pt x="66" y="218"/>
                </a:lnTo>
                <a:lnTo>
                  <a:pt x="66" y="160"/>
                </a:lnTo>
                <a:lnTo>
                  <a:pt x="66" y="102"/>
                </a:lnTo>
              </a:path>
            </a:pathLst>
          </a:custGeom>
          <a:solidFill>
            <a:srgbClr val="494949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0048" name="Rectangle 32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241" name="Text Box 34"/>
          <p:cNvSpPr txBox="1">
            <a:spLocks noChangeArrowheads="1"/>
          </p:cNvSpPr>
          <p:nvPr/>
        </p:nvSpPr>
        <p:spPr bwMode="auto">
          <a:xfrm>
            <a:off x="263525" y="6542088"/>
            <a:ext cx="10334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 i="0">
                <a:solidFill>
                  <a:srgbClr val="FFFFFF"/>
                </a:solidFill>
                <a:latin typeface="Arial" charset="0"/>
              </a:rPr>
              <a:t>© 2006 TBBMI</a:t>
            </a:r>
          </a:p>
        </p:txBody>
      </p:sp>
      <p:sp>
        <p:nvSpPr>
          <p:cNvPr id="470051" name="Rectangle 35"/>
          <p:cNvSpPr>
            <a:spLocks noChangeArrowheads="1"/>
          </p:cNvSpPr>
          <p:nvPr/>
        </p:nvSpPr>
        <p:spPr bwMode="auto">
          <a:xfrm>
            <a:off x="7539038" y="6519863"/>
            <a:ext cx="73660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9.65.02.</a:t>
            </a:r>
          </a:p>
        </p:txBody>
      </p:sp>
      <p:sp>
        <p:nvSpPr>
          <p:cNvPr id="470058" name="Oval 42"/>
          <p:cNvSpPr>
            <a:spLocks noChangeArrowheads="1"/>
          </p:cNvSpPr>
          <p:nvPr/>
        </p:nvSpPr>
        <p:spPr bwMode="auto">
          <a:xfrm>
            <a:off x="7342188" y="3078163"/>
            <a:ext cx="947737" cy="2293937"/>
          </a:xfrm>
          <a:prstGeom prst="ellipse">
            <a:avLst/>
          </a:prstGeom>
          <a:noFill/>
          <a:ln w="76200">
            <a:solidFill>
              <a:srgbClr val="FF020B"/>
            </a:solidFill>
            <a:round/>
            <a:headEnd/>
            <a:tailEnd/>
          </a:ln>
          <a:effectLst>
            <a:outerShdw blurRad="63500" dist="91581" dir="337859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0059" name="Oval 43"/>
          <p:cNvSpPr>
            <a:spLocks noChangeArrowheads="1"/>
          </p:cNvSpPr>
          <p:nvPr/>
        </p:nvSpPr>
        <p:spPr bwMode="auto">
          <a:xfrm>
            <a:off x="7018338" y="2763838"/>
            <a:ext cx="1570037" cy="2901950"/>
          </a:xfrm>
          <a:prstGeom prst="ellipse">
            <a:avLst/>
          </a:prstGeom>
          <a:noFill/>
          <a:ln w="76200">
            <a:solidFill>
              <a:srgbClr val="2EF9FF"/>
            </a:solidFill>
            <a:round/>
            <a:headEnd/>
            <a:tailEnd/>
          </a:ln>
          <a:effectLst>
            <a:outerShdw blurRad="63500" dist="91581" dir="337859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0060" name="Oval 44"/>
          <p:cNvSpPr>
            <a:spLocks noChangeArrowheads="1"/>
          </p:cNvSpPr>
          <p:nvPr/>
        </p:nvSpPr>
        <p:spPr bwMode="auto">
          <a:xfrm>
            <a:off x="7170738" y="2932113"/>
            <a:ext cx="1284287" cy="2592387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>
            <a:outerShdw blurRad="63500" dist="91581" dir="337859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0061" name="Oval 45"/>
          <p:cNvSpPr>
            <a:spLocks noChangeArrowheads="1"/>
          </p:cNvSpPr>
          <p:nvPr/>
        </p:nvSpPr>
        <p:spPr bwMode="auto">
          <a:xfrm rot="995914">
            <a:off x="1069975" y="1200150"/>
            <a:ext cx="8061325" cy="4738688"/>
          </a:xfrm>
          <a:prstGeom prst="ellipse">
            <a:avLst/>
          </a:prstGeom>
          <a:noFill/>
          <a:ln w="76200" cmpd="tri">
            <a:solidFill>
              <a:srgbClr val="00FF00"/>
            </a:solidFill>
            <a:round/>
            <a:headEnd/>
            <a:tailEnd/>
          </a:ln>
          <a:effectLst>
            <a:outerShdw blurRad="63500" dist="142274" dir="4745098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0062" name="Text Box 46"/>
          <p:cNvSpPr txBox="1">
            <a:spLocks noChangeArrowheads="1"/>
          </p:cNvSpPr>
          <p:nvPr/>
        </p:nvSpPr>
        <p:spPr bwMode="auto">
          <a:xfrm>
            <a:off x="3546475" y="563563"/>
            <a:ext cx="1100138" cy="5213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33600" b="1" i="0" dirty="0">
                <a:solidFill>
                  <a:srgbClr val="FF020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?</a:t>
            </a:r>
          </a:p>
        </p:txBody>
      </p:sp>
      <p:sp>
        <p:nvSpPr>
          <p:cNvPr id="470063" name="Text Box 47"/>
          <p:cNvSpPr txBox="1">
            <a:spLocks noChangeArrowheads="1"/>
          </p:cNvSpPr>
          <p:nvPr/>
        </p:nvSpPr>
        <p:spPr bwMode="auto">
          <a:xfrm>
            <a:off x="2103438" y="4921250"/>
            <a:ext cx="4683125" cy="954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dirty="0" err="1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Baibal</a:t>
            </a:r>
            <a:r>
              <a:rPr lang="en-US" dirty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dirty="0" err="1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taanv</a:t>
            </a:r>
            <a:r>
              <a:rPr lang="en-US" dirty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dirty="0" err="1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khang</a:t>
            </a:r>
            <a:r>
              <a:rPr lang="en-US" dirty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dirty="0" err="1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Mediterraniamei</a:t>
            </a:r>
            <a:r>
              <a:rPr lang="en-US" dirty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r>
              <a:rPr lang="en-US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bamv</a:t>
            </a:r>
            <a:endParaRPr lang="en-US" dirty="0">
              <a:solidFill>
                <a:srgbClr val="FFEA18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70072" name="Rectangle 56"/>
          <p:cNvSpPr>
            <a:spLocks noChangeArrowheads="1"/>
          </p:cNvSpPr>
          <p:nvPr/>
        </p:nvSpPr>
        <p:spPr bwMode="auto">
          <a:xfrm>
            <a:off x="8086725" y="6519863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03</a:t>
            </a:r>
          </a:p>
        </p:txBody>
      </p:sp>
      <p:sp>
        <p:nvSpPr>
          <p:cNvPr id="9250" name="Text Box 57"/>
          <p:cNvSpPr txBox="1">
            <a:spLocks noChangeArrowheads="1"/>
          </p:cNvSpPr>
          <p:nvPr/>
        </p:nvSpPr>
        <p:spPr bwMode="auto">
          <a:xfrm>
            <a:off x="8743950" y="639445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charset="0"/>
              </a:rPr>
              <a:t>4</a:t>
            </a:r>
          </a:p>
        </p:txBody>
      </p:sp>
      <p:sp>
        <p:nvSpPr>
          <p:cNvPr id="470032" name="Freeform 16"/>
          <p:cNvSpPr>
            <a:spLocks/>
          </p:cNvSpPr>
          <p:nvPr/>
        </p:nvSpPr>
        <p:spPr bwMode="auto">
          <a:xfrm>
            <a:off x="839788" y="817563"/>
            <a:ext cx="1066800" cy="960437"/>
          </a:xfrm>
          <a:custGeom>
            <a:avLst/>
            <a:gdLst/>
            <a:ahLst/>
            <a:cxnLst>
              <a:cxn ang="0">
                <a:pos x="154" y="44"/>
              </a:cxn>
              <a:cxn ang="0">
                <a:pos x="168" y="102"/>
              </a:cxn>
              <a:cxn ang="0">
                <a:pos x="174" y="160"/>
              </a:cxn>
              <a:cxn ang="0">
                <a:pos x="201" y="226"/>
              </a:cxn>
              <a:cxn ang="0">
                <a:pos x="208" y="291"/>
              </a:cxn>
              <a:cxn ang="0">
                <a:pos x="221" y="349"/>
              </a:cxn>
              <a:cxn ang="0">
                <a:pos x="228" y="415"/>
              </a:cxn>
              <a:cxn ang="0">
                <a:pos x="221" y="473"/>
              </a:cxn>
              <a:cxn ang="0">
                <a:pos x="201" y="524"/>
              </a:cxn>
              <a:cxn ang="0">
                <a:pos x="161" y="466"/>
              </a:cxn>
              <a:cxn ang="0">
                <a:pos x="107" y="437"/>
              </a:cxn>
              <a:cxn ang="0">
                <a:pos x="54" y="422"/>
              </a:cxn>
              <a:cxn ang="0">
                <a:pos x="0" y="408"/>
              </a:cxn>
              <a:cxn ang="0">
                <a:pos x="54" y="451"/>
              </a:cxn>
              <a:cxn ang="0">
                <a:pos x="107" y="458"/>
              </a:cxn>
              <a:cxn ang="0">
                <a:pos x="148" y="488"/>
              </a:cxn>
              <a:cxn ang="0">
                <a:pos x="181" y="546"/>
              </a:cxn>
              <a:cxn ang="0">
                <a:pos x="235" y="531"/>
              </a:cxn>
              <a:cxn ang="0">
                <a:pos x="289" y="546"/>
              </a:cxn>
              <a:cxn ang="0">
                <a:pos x="342" y="582"/>
              </a:cxn>
              <a:cxn ang="0">
                <a:pos x="396" y="597"/>
              </a:cxn>
              <a:cxn ang="0">
                <a:pos x="483" y="604"/>
              </a:cxn>
              <a:cxn ang="0">
                <a:pos x="544" y="589"/>
              </a:cxn>
              <a:cxn ang="0">
                <a:pos x="604" y="582"/>
              </a:cxn>
              <a:cxn ang="0">
                <a:pos x="671" y="568"/>
              </a:cxn>
              <a:cxn ang="0">
                <a:pos x="604" y="568"/>
              </a:cxn>
              <a:cxn ang="0">
                <a:pos x="537" y="575"/>
              </a:cxn>
              <a:cxn ang="0">
                <a:pos x="483" y="575"/>
              </a:cxn>
              <a:cxn ang="0">
                <a:pos x="429" y="575"/>
              </a:cxn>
              <a:cxn ang="0">
                <a:pos x="376" y="568"/>
              </a:cxn>
              <a:cxn ang="0">
                <a:pos x="322" y="524"/>
              </a:cxn>
              <a:cxn ang="0">
                <a:pos x="268" y="509"/>
              </a:cxn>
              <a:cxn ang="0">
                <a:pos x="255" y="451"/>
              </a:cxn>
              <a:cxn ang="0">
                <a:pos x="255" y="393"/>
              </a:cxn>
              <a:cxn ang="0">
                <a:pos x="248" y="327"/>
              </a:cxn>
              <a:cxn ang="0">
                <a:pos x="242" y="269"/>
              </a:cxn>
              <a:cxn ang="0">
                <a:pos x="228" y="211"/>
              </a:cxn>
              <a:cxn ang="0">
                <a:pos x="201" y="146"/>
              </a:cxn>
              <a:cxn ang="0">
                <a:pos x="141" y="109"/>
              </a:cxn>
              <a:cxn ang="0">
                <a:pos x="161" y="51"/>
              </a:cxn>
              <a:cxn ang="0">
                <a:pos x="134" y="0"/>
              </a:cxn>
            </a:cxnLst>
            <a:rect l="0" t="0" r="r" b="b"/>
            <a:pathLst>
              <a:path w="672" h="605">
                <a:moveTo>
                  <a:pt x="134" y="0"/>
                </a:moveTo>
                <a:lnTo>
                  <a:pt x="154" y="44"/>
                </a:lnTo>
                <a:lnTo>
                  <a:pt x="168" y="73"/>
                </a:lnTo>
                <a:lnTo>
                  <a:pt x="168" y="102"/>
                </a:lnTo>
                <a:lnTo>
                  <a:pt x="168" y="131"/>
                </a:lnTo>
                <a:lnTo>
                  <a:pt x="174" y="160"/>
                </a:lnTo>
                <a:lnTo>
                  <a:pt x="181" y="189"/>
                </a:lnTo>
                <a:lnTo>
                  <a:pt x="201" y="226"/>
                </a:lnTo>
                <a:lnTo>
                  <a:pt x="201" y="262"/>
                </a:lnTo>
                <a:lnTo>
                  <a:pt x="208" y="291"/>
                </a:lnTo>
                <a:lnTo>
                  <a:pt x="215" y="320"/>
                </a:lnTo>
                <a:lnTo>
                  <a:pt x="221" y="349"/>
                </a:lnTo>
                <a:lnTo>
                  <a:pt x="221" y="386"/>
                </a:lnTo>
                <a:lnTo>
                  <a:pt x="228" y="415"/>
                </a:lnTo>
                <a:lnTo>
                  <a:pt x="228" y="444"/>
                </a:lnTo>
                <a:lnTo>
                  <a:pt x="221" y="473"/>
                </a:lnTo>
                <a:lnTo>
                  <a:pt x="228" y="502"/>
                </a:lnTo>
                <a:lnTo>
                  <a:pt x="201" y="524"/>
                </a:lnTo>
                <a:lnTo>
                  <a:pt x="174" y="495"/>
                </a:lnTo>
                <a:lnTo>
                  <a:pt x="161" y="466"/>
                </a:lnTo>
                <a:lnTo>
                  <a:pt x="134" y="437"/>
                </a:lnTo>
                <a:lnTo>
                  <a:pt x="107" y="437"/>
                </a:lnTo>
                <a:lnTo>
                  <a:pt x="81" y="437"/>
                </a:lnTo>
                <a:lnTo>
                  <a:pt x="54" y="422"/>
                </a:lnTo>
                <a:lnTo>
                  <a:pt x="27" y="408"/>
                </a:lnTo>
                <a:lnTo>
                  <a:pt x="0" y="408"/>
                </a:lnTo>
                <a:lnTo>
                  <a:pt x="27" y="422"/>
                </a:lnTo>
                <a:lnTo>
                  <a:pt x="54" y="451"/>
                </a:lnTo>
                <a:lnTo>
                  <a:pt x="81" y="451"/>
                </a:lnTo>
                <a:lnTo>
                  <a:pt x="107" y="458"/>
                </a:lnTo>
                <a:lnTo>
                  <a:pt x="134" y="458"/>
                </a:lnTo>
                <a:lnTo>
                  <a:pt x="148" y="488"/>
                </a:lnTo>
                <a:lnTo>
                  <a:pt x="168" y="517"/>
                </a:lnTo>
                <a:lnTo>
                  <a:pt x="181" y="546"/>
                </a:lnTo>
                <a:lnTo>
                  <a:pt x="208" y="546"/>
                </a:lnTo>
                <a:lnTo>
                  <a:pt x="235" y="531"/>
                </a:lnTo>
                <a:lnTo>
                  <a:pt x="262" y="524"/>
                </a:lnTo>
                <a:lnTo>
                  <a:pt x="289" y="546"/>
                </a:lnTo>
                <a:lnTo>
                  <a:pt x="315" y="560"/>
                </a:lnTo>
                <a:lnTo>
                  <a:pt x="342" y="582"/>
                </a:lnTo>
                <a:lnTo>
                  <a:pt x="369" y="597"/>
                </a:lnTo>
                <a:lnTo>
                  <a:pt x="396" y="597"/>
                </a:lnTo>
                <a:lnTo>
                  <a:pt x="429" y="597"/>
                </a:lnTo>
                <a:lnTo>
                  <a:pt x="483" y="604"/>
                </a:lnTo>
                <a:lnTo>
                  <a:pt x="510" y="604"/>
                </a:lnTo>
                <a:lnTo>
                  <a:pt x="544" y="589"/>
                </a:lnTo>
                <a:lnTo>
                  <a:pt x="570" y="589"/>
                </a:lnTo>
                <a:lnTo>
                  <a:pt x="604" y="582"/>
                </a:lnTo>
                <a:lnTo>
                  <a:pt x="637" y="575"/>
                </a:lnTo>
                <a:lnTo>
                  <a:pt x="671" y="568"/>
                </a:lnTo>
                <a:lnTo>
                  <a:pt x="631" y="568"/>
                </a:lnTo>
                <a:lnTo>
                  <a:pt x="604" y="568"/>
                </a:lnTo>
                <a:lnTo>
                  <a:pt x="564" y="575"/>
                </a:lnTo>
                <a:lnTo>
                  <a:pt x="537" y="575"/>
                </a:lnTo>
                <a:lnTo>
                  <a:pt x="510" y="575"/>
                </a:lnTo>
                <a:lnTo>
                  <a:pt x="483" y="575"/>
                </a:lnTo>
                <a:lnTo>
                  <a:pt x="456" y="575"/>
                </a:lnTo>
                <a:lnTo>
                  <a:pt x="429" y="575"/>
                </a:lnTo>
                <a:lnTo>
                  <a:pt x="403" y="575"/>
                </a:lnTo>
                <a:lnTo>
                  <a:pt x="376" y="568"/>
                </a:lnTo>
                <a:lnTo>
                  <a:pt x="349" y="546"/>
                </a:lnTo>
                <a:lnTo>
                  <a:pt x="322" y="524"/>
                </a:lnTo>
                <a:lnTo>
                  <a:pt x="295" y="524"/>
                </a:lnTo>
                <a:lnTo>
                  <a:pt x="268" y="509"/>
                </a:lnTo>
                <a:lnTo>
                  <a:pt x="248" y="480"/>
                </a:lnTo>
                <a:lnTo>
                  <a:pt x="255" y="451"/>
                </a:lnTo>
                <a:lnTo>
                  <a:pt x="255" y="422"/>
                </a:lnTo>
                <a:lnTo>
                  <a:pt x="255" y="393"/>
                </a:lnTo>
                <a:lnTo>
                  <a:pt x="255" y="364"/>
                </a:lnTo>
                <a:lnTo>
                  <a:pt x="248" y="327"/>
                </a:lnTo>
                <a:lnTo>
                  <a:pt x="248" y="298"/>
                </a:lnTo>
                <a:lnTo>
                  <a:pt x="242" y="269"/>
                </a:lnTo>
                <a:lnTo>
                  <a:pt x="228" y="240"/>
                </a:lnTo>
                <a:lnTo>
                  <a:pt x="228" y="211"/>
                </a:lnTo>
                <a:lnTo>
                  <a:pt x="221" y="175"/>
                </a:lnTo>
                <a:lnTo>
                  <a:pt x="201" y="146"/>
                </a:lnTo>
                <a:lnTo>
                  <a:pt x="161" y="138"/>
                </a:lnTo>
                <a:lnTo>
                  <a:pt x="141" y="109"/>
                </a:lnTo>
                <a:lnTo>
                  <a:pt x="161" y="80"/>
                </a:lnTo>
                <a:lnTo>
                  <a:pt x="161" y="51"/>
                </a:lnTo>
                <a:lnTo>
                  <a:pt x="141" y="22"/>
                </a:lnTo>
                <a:lnTo>
                  <a:pt x="134" y="0"/>
                </a:lnTo>
              </a:path>
            </a:pathLst>
          </a:custGeom>
          <a:solidFill>
            <a:srgbClr val="494949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0057" name="Oval 41"/>
          <p:cNvSpPr>
            <a:spLocks noChangeArrowheads="1"/>
          </p:cNvSpPr>
          <p:nvPr/>
        </p:nvSpPr>
        <p:spPr bwMode="auto">
          <a:xfrm>
            <a:off x="3505200" y="931863"/>
            <a:ext cx="2005013" cy="1158875"/>
          </a:xfrm>
          <a:prstGeom prst="ellipse">
            <a:avLst/>
          </a:prstGeom>
          <a:noFill/>
          <a:ln w="76200">
            <a:solidFill>
              <a:srgbClr val="FF0B34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0047" name="Rectangle 31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grpSp>
        <p:nvGrpSpPr>
          <p:cNvPr id="9254" name="Group 27"/>
          <p:cNvGrpSpPr>
            <a:grpSpLocks/>
          </p:cNvGrpSpPr>
          <p:nvPr/>
        </p:nvGrpSpPr>
        <p:grpSpPr bwMode="auto">
          <a:xfrm>
            <a:off x="0" y="0"/>
            <a:ext cx="1978025" cy="1955800"/>
            <a:chOff x="0" y="0"/>
            <a:chExt cx="1246" cy="1232"/>
          </a:xfrm>
        </p:grpSpPr>
        <p:sp>
          <p:nvSpPr>
            <p:cNvPr id="470044" name="Rectangle 28"/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470045" name="Rectangle 29"/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470046" name="Rectangle 30"/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</p:grpSp>
      <p:sp>
        <p:nvSpPr>
          <p:cNvPr id="470049" name="Rectangle 33"/>
          <p:cNvSpPr>
            <a:spLocks noChangeArrowheads="1"/>
          </p:cNvSpPr>
          <p:nvPr/>
        </p:nvSpPr>
        <p:spPr bwMode="auto">
          <a:xfrm>
            <a:off x="69852" y="438150"/>
            <a:ext cx="1892300" cy="7053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000" b="1" i="0" dirty="0">
                <a:solidFill>
                  <a:schemeClr val="tx2"/>
                </a:solidFill>
                <a:latin typeface="Times" charset="0"/>
              </a:rPr>
              <a:t>KABAMV KAPUIHMEI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00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00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0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70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70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70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470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0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70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4700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0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470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70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70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70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70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70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470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0058" grpId="0" animBg="1"/>
      <p:bldP spid="470059" grpId="0" animBg="1" autoUpdateAnimBg="0"/>
      <p:bldP spid="470060" grpId="0" animBg="1"/>
      <p:bldP spid="470061" grpId="0" animBg="1"/>
      <p:bldP spid="470062" grpId="0"/>
      <p:bldP spid="470062" grpId="1"/>
      <p:bldP spid="470063" grpId="0"/>
      <p:bldP spid="470057" grpId="0" animBg="1"/>
      <p:bldP spid="470057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687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6871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6872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ED</a:t>
            </a:r>
          </a:p>
        </p:txBody>
      </p:sp>
      <p:sp>
        <p:nvSpPr>
          <p:cNvPr id="36873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6874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PD</a:t>
            </a:r>
          </a:p>
        </p:txBody>
      </p:sp>
      <p:sp>
        <p:nvSpPr>
          <p:cNvPr id="36875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6876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6877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6878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GD</a:t>
            </a:r>
          </a:p>
        </p:txBody>
      </p:sp>
      <p:sp>
        <p:nvSpPr>
          <p:cNvPr id="36879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HD</a:t>
            </a:r>
          </a:p>
        </p:txBody>
      </p:sp>
      <p:sp>
        <p:nvSpPr>
          <p:cNvPr id="36880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MD</a:t>
            </a:r>
          </a:p>
        </p:txBody>
      </p:sp>
      <p:sp>
        <p:nvSpPr>
          <p:cNvPr id="36881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6882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6883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6885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TD</a:t>
            </a:r>
          </a:p>
        </p:txBody>
      </p:sp>
      <p:sp>
        <p:nvSpPr>
          <p:cNvPr id="36886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6887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6888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6889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6890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6891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KABAMV 10</a:t>
            </a:r>
          </a:p>
        </p:txBody>
      </p:sp>
      <p:sp>
        <p:nvSpPr>
          <p:cNvPr id="36892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36893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36894" name="Oval 30"/>
          <p:cNvSpPr>
            <a:spLocks noChangeArrowheads="1"/>
          </p:cNvSpPr>
          <p:nvPr/>
        </p:nvSpPr>
        <p:spPr bwMode="auto">
          <a:xfrm>
            <a:off x="5599113" y="2808288"/>
            <a:ext cx="728662" cy="731837"/>
          </a:xfrm>
          <a:prstGeom prst="ellipse">
            <a:avLst/>
          </a:prstGeom>
          <a:noFill/>
          <a:ln w="50800">
            <a:solidFill>
              <a:srgbClr val="FFFFFF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6895" name="Rectangle 31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U</a:t>
            </a:r>
          </a:p>
        </p:txBody>
      </p:sp>
      <p:sp>
        <p:nvSpPr>
          <p:cNvPr id="36896" name="Rectangle 32"/>
          <p:cNvSpPr>
            <a:spLocks noChangeArrowheads="1"/>
          </p:cNvSpPr>
          <p:nvPr/>
        </p:nvSpPr>
        <p:spPr bwMode="auto">
          <a:xfrm>
            <a:off x="5830888" y="288448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B</a:t>
            </a:r>
          </a:p>
        </p:txBody>
      </p:sp>
      <p:sp>
        <p:nvSpPr>
          <p:cNvPr id="36897" name="Oval 33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6898" name="Oval 34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64544" name="Text Box 36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36905" name="Rectangle 41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30</a:t>
            </a:r>
          </a:p>
        </p:txBody>
      </p:sp>
      <p:sp>
        <p:nvSpPr>
          <p:cNvPr id="64546" name="Text Box 42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64547" name="Rectangle 43"/>
          <p:cNvSpPr>
            <a:spLocks noChangeArrowheads="1"/>
          </p:cNvSpPr>
          <p:nvPr/>
        </p:nvSpPr>
        <p:spPr bwMode="auto">
          <a:xfrm>
            <a:off x="6704826" y="6240010"/>
            <a:ext cx="198002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Baansinbuk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 </a:t>
            </a:r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15-16</a:t>
            </a:r>
          </a:p>
        </p:txBody>
      </p:sp>
      <p:pic>
        <p:nvPicPr>
          <p:cNvPr id="36908" name="Picture 44"/>
          <p:cNvPicPr>
            <a:picLocks noChangeAspect="1" noChangeArrowheads="1"/>
          </p:cNvPicPr>
          <p:nvPr/>
        </p:nvPicPr>
        <p:blipFill>
          <a:blip r:embed="rId3">
            <a:lum contrast="36000"/>
          </a:blip>
          <a:srcRect/>
          <a:stretch>
            <a:fillRect/>
          </a:stretch>
        </p:blipFill>
        <p:spPr bwMode="auto">
          <a:xfrm>
            <a:off x="1212170" y="3017610"/>
            <a:ext cx="3983037" cy="2954338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36909" name="Text Box 45"/>
          <p:cNvSpPr txBox="1">
            <a:spLocks noChangeArrowheads="1"/>
          </p:cNvSpPr>
          <p:nvPr/>
        </p:nvSpPr>
        <p:spPr bwMode="auto">
          <a:xfrm>
            <a:off x="5229225" y="3522663"/>
            <a:ext cx="2659063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en-US" b="1" dirty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BABYLON</a:t>
            </a:r>
          </a:p>
        </p:txBody>
      </p:sp>
      <p:sp>
        <p:nvSpPr>
          <p:cNvPr id="36911" name="Rectangle 47"/>
          <p:cNvSpPr>
            <a:spLocks noChangeArrowheads="1"/>
          </p:cNvSpPr>
          <p:nvPr/>
        </p:nvSpPr>
        <p:spPr bwMode="auto">
          <a:xfrm>
            <a:off x="1228725" y="3017838"/>
            <a:ext cx="4000500" cy="2949575"/>
          </a:xfrm>
          <a:prstGeom prst="rect">
            <a:avLst/>
          </a:prstGeom>
          <a:noFill/>
          <a:ln w="76200">
            <a:solidFill>
              <a:srgbClr val="65FE98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8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68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94" grpId="0" animBg="1"/>
      <p:bldP spid="36909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7894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7895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7896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ED</a:t>
            </a:r>
          </a:p>
        </p:txBody>
      </p:sp>
      <p:sp>
        <p:nvSpPr>
          <p:cNvPr id="37897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7898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PD</a:t>
            </a:r>
          </a:p>
        </p:txBody>
      </p:sp>
      <p:sp>
        <p:nvSpPr>
          <p:cNvPr id="37899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7900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7901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7902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GD</a:t>
            </a:r>
          </a:p>
        </p:txBody>
      </p:sp>
      <p:sp>
        <p:nvSpPr>
          <p:cNvPr id="37903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HD</a:t>
            </a:r>
          </a:p>
        </p:txBody>
      </p:sp>
      <p:sp>
        <p:nvSpPr>
          <p:cNvPr id="37904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MD</a:t>
            </a:r>
          </a:p>
        </p:txBody>
      </p:sp>
      <p:sp>
        <p:nvSpPr>
          <p:cNvPr id="37905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7906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7907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7909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TD</a:t>
            </a:r>
          </a:p>
        </p:txBody>
      </p:sp>
      <p:sp>
        <p:nvSpPr>
          <p:cNvPr id="37910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7911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7912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7913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7914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7915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KABAMV 10</a:t>
            </a:r>
          </a:p>
        </p:txBody>
      </p:sp>
      <p:sp>
        <p:nvSpPr>
          <p:cNvPr id="37916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37917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37919" name="Rectangle 31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U</a:t>
            </a:r>
          </a:p>
        </p:txBody>
      </p:sp>
      <p:sp>
        <p:nvSpPr>
          <p:cNvPr id="37920" name="Rectangle 32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B</a:t>
            </a:r>
          </a:p>
        </p:txBody>
      </p:sp>
      <p:sp>
        <p:nvSpPr>
          <p:cNvPr id="37921" name="Oval 33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7922" name="Rectangle 34"/>
          <p:cNvSpPr>
            <a:spLocks noChangeArrowheads="1"/>
          </p:cNvSpPr>
          <p:nvPr/>
        </p:nvSpPr>
        <p:spPr bwMode="auto">
          <a:xfrm>
            <a:off x="5487988" y="181133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H</a:t>
            </a:r>
          </a:p>
        </p:txBody>
      </p:sp>
      <p:sp>
        <p:nvSpPr>
          <p:cNvPr id="37923" name="Oval 35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7924" name="Oval 36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66593" name="Text Box 3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37918" name="Oval 30"/>
          <p:cNvSpPr>
            <a:spLocks noChangeArrowheads="1"/>
          </p:cNvSpPr>
          <p:nvPr/>
        </p:nvSpPr>
        <p:spPr bwMode="auto">
          <a:xfrm>
            <a:off x="5233988" y="1733550"/>
            <a:ext cx="728662" cy="731838"/>
          </a:xfrm>
          <a:prstGeom prst="ellipse">
            <a:avLst/>
          </a:prstGeom>
          <a:noFill/>
          <a:ln w="50800">
            <a:solidFill>
              <a:srgbClr val="FFFFFF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7931" name="Rectangle 4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31</a:t>
            </a:r>
          </a:p>
        </p:txBody>
      </p:sp>
      <p:sp>
        <p:nvSpPr>
          <p:cNvPr id="66596" name="Text Box 44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66597" name="Rectangle 45"/>
          <p:cNvSpPr>
            <a:spLocks noChangeArrowheads="1"/>
          </p:cNvSpPr>
          <p:nvPr/>
        </p:nvSpPr>
        <p:spPr bwMode="auto">
          <a:xfrm>
            <a:off x="6738763" y="6240902"/>
            <a:ext cx="198002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Baansinbuk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 </a:t>
            </a:r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15-16</a:t>
            </a:r>
          </a:p>
        </p:txBody>
      </p:sp>
      <p:pic>
        <p:nvPicPr>
          <p:cNvPr id="37934" name="Picture 4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71312" y="3468223"/>
            <a:ext cx="3983037" cy="2954338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37935" name="Text Box 47"/>
          <p:cNvSpPr txBox="1">
            <a:spLocks noChangeArrowheads="1"/>
          </p:cNvSpPr>
          <p:nvPr/>
        </p:nvSpPr>
        <p:spPr bwMode="auto">
          <a:xfrm>
            <a:off x="2924175" y="4943475"/>
            <a:ext cx="2759075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HARAN</a:t>
            </a:r>
          </a:p>
        </p:txBody>
      </p:sp>
      <p:sp>
        <p:nvSpPr>
          <p:cNvPr id="37936" name="Rectangle 48"/>
          <p:cNvSpPr>
            <a:spLocks noChangeArrowheads="1"/>
          </p:cNvSpPr>
          <p:nvPr/>
        </p:nvSpPr>
        <p:spPr bwMode="auto">
          <a:xfrm>
            <a:off x="1130256" y="3482072"/>
            <a:ext cx="4000500" cy="2949575"/>
          </a:xfrm>
          <a:prstGeom prst="rect">
            <a:avLst/>
          </a:prstGeom>
          <a:noFill/>
          <a:ln w="76200">
            <a:solidFill>
              <a:srgbClr val="65FE98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7937" name="Text Box 49"/>
          <p:cNvSpPr txBox="1">
            <a:spLocks noChangeArrowheads="1"/>
          </p:cNvSpPr>
          <p:nvPr/>
        </p:nvSpPr>
        <p:spPr bwMode="auto">
          <a:xfrm>
            <a:off x="1100138" y="5381625"/>
            <a:ext cx="45116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(HARRAN,TURKEY)</a:t>
            </a:r>
            <a:endParaRPr lang="en-US" sz="2400" b="1"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9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9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79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79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18" grpId="0" animBg="1"/>
      <p:bldP spid="37935" grpId="0" autoUpdateAnimBg="0"/>
      <p:bldP spid="37937" grpId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891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8919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8920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ED</a:t>
            </a:r>
          </a:p>
        </p:txBody>
      </p:sp>
      <p:sp>
        <p:nvSpPr>
          <p:cNvPr id="38921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8922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PD</a:t>
            </a:r>
          </a:p>
        </p:txBody>
      </p:sp>
      <p:sp>
        <p:nvSpPr>
          <p:cNvPr id="38923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8924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8925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8926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GD</a:t>
            </a:r>
          </a:p>
        </p:txBody>
      </p:sp>
      <p:sp>
        <p:nvSpPr>
          <p:cNvPr id="38927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HD</a:t>
            </a:r>
          </a:p>
        </p:txBody>
      </p:sp>
      <p:sp>
        <p:nvSpPr>
          <p:cNvPr id="38928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MD</a:t>
            </a:r>
          </a:p>
        </p:txBody>
      </p:sp>
      <p:sp>
        <p:nvSpPr>
          <p:cNvPr id="38929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8930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8931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8933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DS</a:t>
            </a:r>
          </a:p>
        </p:txBody>
      </p:sp>
      <p:sp>
        <p:nvSpPr>
          <p:cNvPr id="38934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8935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8936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8937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8938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8939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KABAMV 10</a:t>
            </a:r>
          </a:p>
        </p:txBody>
      </p:sp>
      <p:sp>
        <p:nvSpPr>
          <p:cNvPr id="38940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38941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38943" name="Rectangle 31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U</a:t>
            </a:r>
          </a:p>
        </p:txBody>
      </p:sp>
      <p:sp>
        <p:nvSpPr>
          <p:cNvPr id="38944" name="Rectangle 32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B</a:t>
            </a:r>
          </a:p>
        </p:txBody>
      </p:sp>
      <p:sp>
        <p:nvSpPr>
          <p:cNvPr id="38945" name="Oval 33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8946" name="Rectangle 34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H</a:t>
            </a:r>
          </a:p>
        </p:txBody>
      </p:sp>
      <p:sp>
        <p:nvSpPr>
          <p:cNvPr id="38947" name="Oval 35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8948" name="Rectangle 36"/>
          <p:cNvSpPr>
            <a:spLocks noChangeArrowheads="1"/>
          </p:cNvSpPr>
          <p:nvPr/>
        </p:nvSpPr>
        <p:spPr bwMode="auto">
          <a:xfrm>
            <a:off x="7088188" y="1525588"/>
            <a:ext cx="12922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N(A)</a:t>
            </a:r>
          </a:p>
        </p:txBody>
      </p:sp>
      <p:sp>
        <p:nvSpPr>
          <p:cNvPr id="38949" name="Oval 37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8950" name="Oval 38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68643" name="Text Box 4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38957" name="Rectangle 4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32</a:t>
            </a:r>
          </a:p>
        </p:txBody>
      </p:sp>
      <p:sp>
        <p:nvSpPr>
          <p:cNvPr id="68645" name="Text Box 46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68646" name="Rectangle 47"/>
          <p:cNvSpPr>
            <a:spLocks noChangeArrowheads="1"/>
          </p:cNvSpPr>
          <p:nvPr/>
        </p:nvSpPr>
        <p:spPr bwMode="auto">
          <a:xfrm>
            <a:off x="6696559" y="6226834"/>
            <a:ext cx="198002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Baansinbuk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 </a:t>
            </a:r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15-16</a:t>
            </a:r>
          </a:p>
        </p:txBody>
      </p:sp>
      <p:sp>
        <p:nvSpPr>
          <p:cNvPr id="38942" name="Oval 30"/>
          <p:cNvSpPr>
            <a:spLocks noChangeArrowheads="1"/>
          </p:cNvSpPr>
          <p:nvPr/>
        </p:nvSpPr>
        <p:spPr bwMode="auto">
          <a:xfrm>
            <a:off x="6697663" y="1417638"/>
            <a:ext cx="1503362" cy="731837"/>
          </a:xfrm>
          <a:prstGeom prst="ellipse">
            <a:avLst/>
          </a:prstGeom>
          <a:noFill/>
          <a:ln w="50800">
            <a:solidFill>
              <a:srgbClr val="FFFFFF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4" name="Text Box 49"/>
          <p:cNvSpPr txBox="1">
            <a:spLocks noChangeArrowheads="1"/>
          </p:cNvSpPr>
          <p:nvPr/>
        </p:nvSpPr>
        <p:spPr bwMode="auto">
          <a:xfrm>
            <a:off x="3641725" y="2320925"/>
            <a:ext cx="4679950" cy="131127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-128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-128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-128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-128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b="1" dirty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cs typeface="+mn-cs"/>
              </a:rPr>
              <a:t>NINEVEH        (ASSYRIA)          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cs typeface="+mn-cs"/>
              </a:rPr>
              <a:t>MOSUL, IRAQ</a:t>
            </a:r>
            <a:endParaRPr lang="en-US" b="1" dirty="0"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charset="0"/>
              <a:cs typeface="+mn-cs"/>
            </a:endParaRPr>
          </a:p>
        </p:txBody>
      </p:sp>
      <p:grpSp>
        <p:nvGrpSpPr>
          <p:cNvPr id="68649" name="Group 44"/>
          <p:cNvGrpSpPr>
            <a:grpSpLocks/>
          </p:cNvGrpSpPr>
          <p:nvPr/>
        </p:nvGrpSpPr>
        <p:grpSpPr bwMode="auto">
          <a:xfrm>
            <a:off x="1528492" y="2413000"/>
            <a:ext cx="4022725" cy="2995613"/>
            <a:chOff x="491378" y="2093164"/>
            <a:chExt cx="4022726" cy="2994974"/>
          </a:xfrm>
        </p:grpSpPr>
        <p:pic>
          <p:nvPicPr>
            <p:cNvPr id="46" name="Picture 48"/>
            <p:cNvPicPr>
              <a:picLocks noChangeAspect="1" noChangeArrowheads="1"/>
            </p:cNvPicPr>
            <p:nvPr/>
          </p:nvPicPr>
          <p:blipFill>
            <a:blip r:embed="rId3" cstate="screen">
              <a:lum contrast="1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378" y="2134430"/>
              <a:ext cx="3983039" cy="2953708"/>
            </a:xfrm>
            <a:prstGeom prst="rect">
              <a:avLst/>
            </a:prstGeom>
            <a:noFill/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</p:pic>
        <p:sp>
          <p:nvSpPr>
            <p:cNvPr id="47" name="Rectangle 50"/>
            <p:cNvSpPr>
              <a:spLocks noChangeArrowheads="1"/>
            </p:cNvSpPr>
            <p:nvPr/>
          </p:nvSpPr>
          <p:spPr bwMode="auto">
            <a:xfrm>
              <a:off x="513603" y="2093164"/>
              <a:ext cx="4000501" cy="2948946"/>
            </a:xfrm>
            <a:prstGeom prst="rect">
              <a:avLst/>
            </a:prstGeom>
            <a:noFill/>
            <a:ln w="76200">
              <a:solidFill>
                <a:srgbClr val="65FE98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9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9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8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8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42" grpId="0" animBg="1"/>
      <p:bldP spid="44" grpId="0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9942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9943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9944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ED</a:t>
            </a:r>
          </a:p>
        </p:txBody>
      </p:sp>
      <p:sp>
        <p:nvSpPr>
          <p:cNvPr id="39945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9946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PD</a:t>
            </a:r>
          </a:p>
        </p:txBody>
      </p:sp>
      <p:sp>
        <p:nvSpPr>
          <p:cNvPr id="39947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9948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9949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9950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GZ</a:t>
            </a:r>
          </a:p>
        </p:txBody>
      </p:sp>
      <p:sp>
        <p:nvSpPr>
          <p:cNvPr id="39951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HD</a:t>
            </a:r>
          </a:p>
        </p:txBody>
      </p:sp>
      <p:sp>
        <p:nvSpPr>
          <p:cNvPr id="39952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MD</a:t>
            </a:r>
          </a:p>
        </p:txBody>
      </p:sp>
      <p:sp>
        <p:nvSpPr>
          <p:cNvPr id="39953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9954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9955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9957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TD</a:t>
            </a:r>
          </a:p>
        </p:txBody>
      </p:sp>
      <p:sp>
        <p:nvSpPr>
          <p:cNvPr id="39958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9959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9960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9961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9962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9963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KABAMV 10</a:t>
            </a:r>
          </a:p>
        </p:txBody>
      </p:sp>
      <p:sp>
        <p:nvSpPr>
          <p:cNvPr id="39964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39965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39966" name="Rectangle 30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U</a:t>
            </a:r>
          </a:p>
        </p:txBody>
      </p:sp>
      <p:sp>
        <p:nvSpPr>
          <p:cNvPr id="39967" name="Rectangle 31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B</a:t>
            </a:r>
          </a:p>
        </p:txBody>
      </p:sp>
      <p:sp>
        <p:nvSpPr>
          <p:cNvPr id="39968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9969" name="Rectangle 33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H</a:t>
            </a:r>
          </a:p>
        </p:txBody>
      </p:sp>
      <p:sp>
        <p:nvSpPr>
          <p:cNvPr id="39970" name="Oval 3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9971" name="Rectangle 35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N(A)</a:t>
            </a:r>
          </a:p>
        </p:txBody>
      </p:sp>
      <p:sp>
        <p:nvSpPr>
          <p:cNvPr id="39972" name="Oval 36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9973" name="Oval 37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9974" name="Oval 38"/>
          <p:cNvSpPr>
            <a:spLocks noChangeArrowheads="1"/>
          </p:cNvSpPr>
          <p:nvPr/>
        </p:nvSpPr>
        <p:spPr bwMode="auto">
          <a:xfrm>
            <a:off x="6553200" y="4191000"/>
            <a:ext cx="728663" cy="731838"/>
          </a:xfrm>
          <a:prstGeom prst="ellipse">
            <a:avLst/>
          </a:prstGeom>
          <a:noFill/>
          <a:ln w="50800">
            <a:solidFill>
              <a:srgbClr val="FFFFFF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9975" name="Oval 39"/>
          <p:cNvSpPr>
            <a:spLocks noChangeArrowheads="1"/>
          </p:cNvSpPr>
          <p:nvPr/>
        </p:nvSpPr>
        <p:spPr bwMode="auto">
          <a:xfrm>
            <a:off x="5486400" y="2743200"/>
            <a:ext cx="728663" cy="731838"/>
          </a:xfrm>
          <a:prstGeom prst="ellipse">
            <a:avLst/>
          </a:prstGeom>
          <a:noFill/>
          <a:ln w="50800">
            <a:solidFill>
              <a:srgbClr val="FFFFFF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9976" name="Oval 40"/>
          <p:cNvSpPr>
            <a:spLocks noChangeArrowheads="1"/>
          </p:cNvSpPr>
          <p:nvPr/>
        </p:nvSpPr>
        <p:spPr bwMode="auto">
          <a:xfrm>
            <a:off x="5181600" y="1676400"/>
            <a:ext cx="728663" cy="731838"/>
          </a:xfrm>
          <a:prstGeom prst="ellipse">
            <a:avLst/>
          </a:prstGeom>
          <a:noFill/>
          <a:ln w="50800">
            <a:solidFill>
              <a:srgbClr val="FFFFFF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9979" name="Oval 43"/>
          <p:cNvSpPr>
            <a:spLocks noChangeArrowheads="1"/>
          </p:cNvSpPr>
          <p:nvPr/>
        </p:nvSpPr>
        <p:spPr bwMode="auto">
          <a:xfrm>
            <a:off x="6697663" y="1417638"/>
            <a:ext cx="1503362" cy="731837"/>
          </a:xfrm>
          <a:prstGeom prst="ellipse">
            <a:avLst/>
          </a:prstGeom>
          <a:noFill/>
          <a:ln w="50800">
            <a:solidFill>
              <a:srgbClr val="FFFFFF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70695" name="Text Box 4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39985" name="Rectangle 49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33</a:t>
            </a:r>
          </a:p>
        </p:txBody>
      </p:sp>
      <p:sp>
        <p:nvSpPr>
          <p:cNvPr id="70697" name="Text Box 50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70698" name="Rectangle 51"/>
          <p:cNvSpPr>
            <a:spLocks noChangeArrowheads="1"/>
          </p:cNvSpPr>
          <p:nvPr/>
        </p:nvSpPr>
        <p:spPr bwMode="auto">
          <a:xfrm>
            <a:off x="6682491" y="6212766"/>
            <a:ext cx="198002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Baansinbuk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 </a:t>
            </a:r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15-16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9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74" grpId="0" animBg="1"/>
      <p:bldP spid="39975" grpId="0" animBg="1"/>
      <p:bldP spid="39976" grpId="0" animBg="1"/>
      <p:bldP spid="3997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096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096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0968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ED</a:t>
            </a:r>
          </a:p>
        </p:txBody>
      </p:sp>
      <p:sp>
        <p:nvSpPr>
          <p:cNvPr id="4096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097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PD</a:t>
            </a:r>
          </a:p>
        </p:txBody>
      </p:sp>
      <p:sp>
        <p:nvSpPr>
          <p:cNvPr id="4097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097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097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0974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GZ</a:t>
            </a:r>
          </a:p>
        </p:txBody>
      </p:sp>
      <p:sp>
        <p:nvSpPr>
          <p:cNvPr id="40975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HD</a:t>
            </a:r>
          </a:p>
        </p:txBody>
      </p:sp>
      <p:sp>
        <p:nvSpPr>
          <p:cNvPr id="40976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MD</a:t>
            </a:r>
          </a:p>
        </p:txBody>
      </p:sp>
      <p:sp>
        <p:nvSpPr>
          <p:cNvPr id="40977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0978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0979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0981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TD</a:t>
            </a:r>
          </a:p>
        </p:txBody>
      </p:sp>
      <p:sp>
        <p:nvSpPr>
          <p:cNvPr id="40982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0983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0984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0985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0986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0987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KABAMV 10</a:t>
            </a:r>
          </a:p>
        </p:txBody>
      </p:sp>
      <p:sp>
        <p:nvSpPr>
          <p:cNvPr id="40988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40989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40990" name="Rectangle 30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U</a:t>
            </a:r>
          </a:p>
        </p:txBody>
      </p:sp>
      <p:sp>
        <p:nvSpPr>
          <p:cNvPr id="40991" name="Rectangle 31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B</a:t>
            </a:r>
          </a:p>
        </p:txBody>
      </p:sp>
      <p:sp>
        <p:nvSpPr>
          <p:cNvPr id="40992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0993" name="Rectangle 33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H</a:t>
            </a:r>
          </a:p>
        </p:txBody>
      </p:sp>
      <p:sp>
        <p:nvSpPr>
          <p:cNvPr id="40994" name="Oval 3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0995" name="Rectangle 35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N(A)</a:t>
            </a:r>
          </a:p>
        </p:txBody>
      </p:sp>
      <p:sp>
        <p:nvSpPr>
          <p:cNvPr id="40996" name="Oval 36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0997" name="Oval 37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0998" name="Oval 38"/>
          <p:cNvSpPr>
            <a:spLocks noChangeArrowheads="1"/>
          </p:cNvSpPr>
          <p:nvPr/>
        </p:nvSpPr>
        <p:spPr bwMode="auto">
          <a:xfrm>
            <a:off x="2787650" y="306546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0999" name="Rectangle 39"/>
          <p:cNvSpPr>
            <a:spLocks noChangeArrowheads="1"/>
          </p:cNvSpPr>
          <p:nvPr/>
        </p:nvSpPr>
        <p:spPr bwMode="auto">
          <a:xfrm>
            <a:off x="2960688" y="2798763"/>
            <a:ext cx="474662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C</a:t>
            </a:r>
          </a:p>
        </p:txBody>
      </p:sp>
      <p:sp>
        <p:nvSpPr>
          <p:cNvPr id="41000" name="Oval 40"/>
          <p:cNvSpPr>
            <a:spLocks noChangeArrowheads="1"/>
          </p:cNvSpPr>
          <p:nvPr/>
        </p:nvSpPr>
        <p:spPr bwMode="auto">
          <a:xfrm>
            <a:off x="2681288" y="2778125"/>
            <a:ext cx="728662" cy="731838"/>
          </a:xfrm>
          <a:prstGeom prst="ellipse">
            <a:avLst/>
          </a:prstGeom>
          <a:noFill/>
          <a:ln w="50800">
            <a:solidFill>
              <a:srgbClr val="FFFFFF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72742" name="Text Box 4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41007" name="Rectangle 4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34</a:t>
            </a:r>
          </a:p>
        </p:txBody>
      </p:sp>
      <p:sp>
        <p:nvSpPr>
          <p:cNvPr id="72744" name="Text Box 48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72745" name="Rectangle 49"/>
          <p:cNvSpPr>
            <a:spLocks noChangeArrowheads="1"/>
          </p:cNvSpPr>
          <p:nvPr/>
        </p:nvSpPr>
        <p:spPr bwMode="auto">
          <a:xfrm>
            <a:off x="6724695" y="6212766"/>
            <a:ext cx="198002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Baansinbuk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 </a:t>
            </a:r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15-16</a:t>
            </a:r>
          </a:p>
        </p:txBody>
      </p:sp>
      <p:pic>
        <p:nvPicPr>
          <p:cNvPr id="41012" name="Picture 5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98849" y="2236788"/>
            <a:ext cx="4903788" cy="35226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2747" name="Text Box 53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charset="0"/>
              </a:rPr>
              <a:t>1</a:t>
            </a:r>
          </a:p>
        </p:txBody>
      </p:sp>
      <p:sp>
        <p:nvSpPr>
          <p:cNvPr id="41014" name="Text Box 54"/>
          <p:cNvSpPr txBox="1">
            <a:spLocks noChangeArrowheads="1"/>
          </p:cNvSpPr>
          <p:nvPr/>
        </p:nvSpPr>
        <p:spPr bwMode="auto">
          <a:xfrm>
            <a:off x="3896750" y="2216150"/>
            <a:ext cx="4531287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folHlink">
                <a:alpha val="74998"/>
              </a:schemeClr>
            </a:outerShdw>
          </a:effectLst>
        </p:spPr>
        <p:txBody>
          <a:bodyPr wrap="square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NSEICDOU CANAAN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0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10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1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0" grpId="0" animBg="1"/>
      <p:bldP spid="41014" grpId="0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199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1991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1992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ED</a:t>
            </a:r>
          </a:p>
        </p:txBody>
      </p:sp>
      <p:sp>
        <p:nvSpPr>
          <p:cNvPr id="41993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1994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PD</a:t>
            </a:r>
          </a:p>
        </p:txBody>
      </p:sp>
      <p:sp>
        <p:nvSpPr>
          <p:cNvPr id="41995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1996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1997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1998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G</a:t>
            </a:r>
          </a:p>
        </p:txBody>
      </p:sp>
      <p:sp>
        <p:nvSpPr>
          <p:cNvPr id="41999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RS</a:t>
            </a:r>
          </a:p>
        </p:txBody>
      </p:sp>
      <p:sp>
        <p:nvSpPr>
          <p:cNvPr id="42000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MD</a:t>
            </a:r>
          </a:p>
        </p:txBody>
      </p:sp>
      <p:sp>
        <p:nvSpPr>
          <p:cNvPr id="42001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2002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2003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2005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TD</a:t>
            </a:r>
          </a:p>
        </p:txBody>
      </p:sp>
      <p:sp>
        <p:nvSpPr>
          <p:cNvPr id="42006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2007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2008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2009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2010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2011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KABAMV 10 </a:t>
            </a:r>
          </a:p>
        </p:txBody>
      </p:sp>
      <p:sp>
        <p:nvSpPr>
          <p:cNvPr id="42012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42013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42014" name="Rectangle 30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U</a:t>
            </a:r>
          </a:p>
        </p:txBody>
      </p:sp>
      <p:sp>
        <p:nvSpPr>
          <p:cNvPr id="42015" name="Rectangle 31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B</a:t>
            </a:r>
          </a:p>
        </p:txBody>
      </p:sp>
      <p:sp>
        <p:nvSpPr>
          <p:cNvPr id="42016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2017" name="Rectangle 33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H</a:t>
            </a:r>
          </a:p>
        </p:txBody>
      </p:sp>
      <p:sp>
        <p:nvSpPr>
          <p:cNvPr id="42018" name="Oval 3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2019" name="Rectangle 35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N(A)</a:t>
            </a:r>
          </a:p>
        </p:txBody>
      </p:sp>
      <p:sp>
        <p:nvSpPr>
          <p:cNvPr id="42020" name="Oval 36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2021" name="Oval 37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2022" name="Oval 38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2023" name="Rectangle 39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C</a:t>
            </a:r>
          </a:p>
        </p:txBody>
      </p:sp>
      <p:sp>
        <p:nvSpPr>
          <p:cNvPr id="42024" name="Oval 40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74790" name="Rectangle 41"/>
          <p:cNvSpPr>
            <a:spLocks noChangeArrowheads="1"/>
          </p:cNvSpPr>
          <p:nvPr/>
        </p:nvSpPr>
        <p:spPr bwMode="auto">
          <a:xfrm>
            <a:off x="2701925" y="2987675"/>
            <a:ext cx="3841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latin typeface="Times" charset="0"/>
              </a:rPr>
              <a:t>J</a:t>
            </a:r>
          </a:p>
        </p:txBody>
      </p:sp>
      <p:sp>
        <p:nvSpPr>
          <p:cNvPr id="42026" name="Oval 42"/>
          <p:cNvSpPr>
            <a:spLocks noChangeArrowheads="1"/>
          </p:cNvSpPr>
          <p:nvPr/>
        </p:nvSpPr>
        <p:spPr bwMode="auto">
          <a:xfrm>
            <a:off x="2609850" y="2927350"/>
            <a:ext cx="728663" cy="731838"/>
          </a:xfrm>
          <a:prstGeom prst="ellipse">
            <a:avLst/>
          </a:prstGeom>
          <a:noFill/>
          <a:ln w="50800">
            <a:solidFill>
              <a:srgbClr val="FFFFFF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2027" name="Text Box 43"/>
          <p:cNvSpPr txBox="1">
            <a:spLocks noChangeArrowheads="1"/>
          </p:cNvSpPr>
          <p:nvPr/>
        </p:nvSpPr>
        <p:spPr bwMode="auto">
          <a:xfrm>
            <a:off x="7620000" y="5954713"/>
            <a:ext cx="10096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 i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74793" name="Text Box 4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42033" name="Rectangle 49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35</a:t>
            </a:r>
          </a:p>
        </p:txBody>
      </p:sp>
      <p:sp>
        <p:nvSpPr>
          <p:cNvPr id="74795" name="Text Box 50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74796" name="Rectangle 51"/>
          <p:cNvSpPr>
            <a:spLocks noChangeArrowheads="1"/>
          </p:cNvSpPr>
          <p:nvPr/>
        </p:nvSpPr>
        <p:spPr bwMode="auto">
          <a:xfrm>
            <a:off x="6704829" y="6240010"/>
            <a:ext cx="198002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Baansinbuk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 </a:t>
            </a:r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15-16</a:t>
            </a:r>
          </a:p>
        </p:txBody>
      </p:sp>
      <p:pic>
        <p:nvPicPr>
          <p:cNvPr id="42040" name="Picture 5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76" t="4689" b="7010"/>
          <a:stretch>
            <a:fillRect/>
          </a:stretch>
        </p:blipFill>
        <p:spPr bwMode="auto">
          <a:xfrm>
            <a:off x="3744568" y="2522538"/>
            <a:ext cx="4951413" cy="34956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42041" name="Text Box 57"/>
          <p:cNvSpPr txBox="1">
            <a:spLocks noChangeArrowheads="1"/>
          </p:cNvSpPr>
          <p:nvPr/>
        </p:nvSpPr>
        <p:spPr bwMode="auto">
          <a:xfrm>
            <a:off x="3821113" y="2606310"/>
            <a:ext cx="3211512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JERUSALEM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2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2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26" grpId="0" animBg="1"/>
      <p:bldP spid="42041" grpId="0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301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3014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3015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3016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ED</a:t>
            </a:r>
          </a:p>
        </p:txBody>
      </p:sp>
      <p:sp>
        <p:nvSpPr>
          <p:cNvPr id="43017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3018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PG</a:t>
            </a:r>
          </a:p>
        </p:txBody>
      </p:sp>
      <p:sp>
        <p:nvSpPr>
          <p:cNvPr id="43019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3020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3021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3022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GZ</a:t>
            </a:r>
          </a:p>
        </p:txBody>
      </p:sp>
      <p:sp>
        <p:nvSpPr>
          <p:cNvPr id="43023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HD</a:t>
            </a:r>
          </a:p>
        </p:txBody>
      </p:sp>
      <p:sp>
        <p:nvSpPr>
          <p:cNvPr id="43024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MD</a:t>
            </a:r>
          </a:p>
        </p:txBody>
      </p:sp>
      <p:sp>
        <p:nvSpPr>
          <p:cNvPr id="43025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3026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3027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3029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TD</a:t>
            </a:r>
          </a:p>
        </p:txBody>
      </p:sp>
      <p:sp>
        <p:nvSpPr>
          <p:cNvPr id="43030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3031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3032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3033" name="Rectangle 25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3034" name="Rectangle 26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U</a:t>
            </a:r>
          </a:p>
        </p:txBody>
      </p:sp>
      <p:sp>
        <p:nvSpPr>
          <p:cNvPr id="43035" name="Rectangle 27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B</a:t>
            </a:r>
          </a:p>
        </p:txBody>
      </p:sp>
      <p:sp>
        <p:nvSpPr>
          <p:cNvPr id="43036" name="Oval 28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3037" name="Rectangle 29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H</a:t>
            </a:r>
          </a:p>
        </p:txBody>
      </p:sp>
      <p:sp>
        <p:nvSpPr>
          <p:cNvPr id="43038" name="Oval 30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3039" name="Rectangle 31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N(A)</a:t>
            </a:r>
          </a:p>
        </p:txBody>
      </p:sp>
      <p:sp>
        <p:nvSpPr>
          <p:cNvPr id="43040" name="Oval 32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3041" name="Oval 33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3042" name="Rectangle 34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C</a:t>
            </a:r>
          </a:p>
        </p:txBody>
      </p:sp>
      <p:sp>
        <p:nvSpPr>
          <p:cNvPr id="43043" name="Oval 35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3044" name="Rectangle 36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J</a:t>
            </a:r>
          </a:p>
        </p:txBody>
      </p:sp>
      <p:sp>
        <p:nvSpPr>
          <p:cNvPr id="43045" name="Oval 37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3048" name="AutoShape 40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3049" name="AutoShape 41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3050" name="Line 42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3051" name="Rectangle 43"/>
          <p:cNvSpPr>
            <a:spLocks noChangeArrowheads="1"/>
          </p:cNvSpPr>
          <p:nvPr/>
        </p:nvSpPr>
        <p:spPr bwMode="auto">
          <a:xfrm>
            <a:off x="4097338" y="763588"/>
            <a:ext cx="37115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KABAMV 10</a:t>
            </a:r>
          </a:p>
        </p:txBody>
      </p:sp>
      <p:sp>
        <p:nvSpPr>
          <p:cNvPr id="43052" name="Rectangle 44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43053" name="Rectangle 45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43054" name="Oval 46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76842" name="Text Box 4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43061" name="Rectangle 5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36</a:t>
            </a:r>
          </a:p>
        </p:txBody>
      </p:sp>
      <p:sp>
        <p:nvSpPr>
          <p:cNvPr id="76844" name="Text Box 54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76845" name="Rectangle 55"/>
          <p:cNvSpPr>
            <a:spLocks noChangeArrowheads="1"/>
          </p:cNvSpPr>
          <p:nvPr/>
        </p:nvSpPr>
        <p:spPr bwMode="auto">
          <a:xfrm>
            <a:off x="6660850" y="6226834"/>
            <a:ext cx="202331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Baansinbuk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 </a:t>
            </a:r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 15-16</a:t>
            </a:r>
          </a:p>
        </p:txBody>
      </p:sp>
      <p:pic>
        <p:nvPicPr>
          <p:cNvPr id="43064" name="Picture 5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779" r="5080" b="18709"/>
          <a:stretch>
            <a:fillRect/>
          </a:stretch>
        </p:blipFill>
        <p:spPr bwMode="auto">
          <a:xfrm>
            <a:off x="4384675" y="2979738"/>
            <a:ext cx="4471988" cy="31543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3046" name="Rectangle 38"/>
          <p:cNvSpPr>
            <a:spLocks noChangeArrowheads="1"/>
          </p:cNvSpPr>
          <p:nvPr/>
        </p:nvSpPr>
        <p:spPr bwMode="auto">
          <a:xfrm>
            <a:off x="3713380" y="2987675"/>
            <a:ext cx="775853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 dirty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NC</a:t>
            </a:r>
          </a:p>
        </p:txBody>
      </p:sp>
      <p:sp>
        <p:nvSpPr>
          <p:cNvPr id="43047" name="Oval 39"/>
          <p:cNvSpPr>
            <a:spLocks noChangeArrowheads="1"/>
          </p:cNvSpPr>
          <p:nvPr/>
        </p:nvSpPr>
        <p:spPr bwMode="auto">
          <a:xfrm>
            <a:off x="3387725" y="2909888"/>
            <a:ext cx="1260475" cy="731837"/>
          </a:xfrm>
          <a:prstGeom prst="ellipse">
            <a:avLst/>
          </a:prstGeom>
          <a:noFill/>
          <a:ln w="50800">
            <a:solidFill>
              <a:srgbClr val="FFFFFF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3065" name="Text Box 57"/>
          <p:cNvSpPr txBox="1">
            <a:spLocks noChangeArrowheads="1"/>
          </p:cNvSpPr>
          <p:nvPr/>
        </p:nvSpPr>
        <p:spPr bwMode="auto">
          <a:xfrm>
            <a:off x="4846638" y="3357563"/>
            <a:ext cx="373538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accent1"/>
                </a:solidFill>
                <a:latin typeface="Arial Black" charset="0"/>
              </a:rPr>
              <a:t>NEBO CHING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0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0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0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3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47" grpId="0" animBg="1"/>
      <p:bldP spid="43065" grpId="0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403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4039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4040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ER</a:t>
            </a:r>
          </a:p>
        </p:txBody>
      </p:sp>
      <p:sp>
        <p:nvSpPr>
          <p:cNvPr id="44041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4042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PD</a:t>
            </a:r>
          </a:p>
        </p:txBody>
      </p:sp>
      <p:sp>
        <p:nvSpPr>
          <p:cNvPr id="44043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4044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4045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4046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GZ</a:t>
            </a:r>
          </a:p>
        </p:txBody>
      </p:sp>
      <p:sp>
        <p:nvSpPr>
          <p:cNvPr id="44047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HD</a:t>
            </a:r>
          </a:p>
        </p:txBody>
      </p:sp>
      <p:sp>
        <p:nvSpPr>
          <p:cNvPr id="44048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MD</a:t>
            </a:r>
          </a:p>
        </p:txBody>
      </p:sp>
      <p:sp>
        <p:nvSpPr>
          <p:cNvPr id="44049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4050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4051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4053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TD</a:t>
            </a:r>
          </a:p>
        </p:txBody>
      </p:sp>
      <p:sp>
        <p:nvSpPr>
          <p:cNvPr id="44054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4055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4056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4057" name="Rectangle 25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4058" name="Rectangle 26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U</a:t>
            </a:r>
          </a:p>
        </p:txBody>
      </p:sp>
      <p:sp>
        <p:nvSpPr>
          <p:cNvPr id="44059" name="Rectangle 27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B</a:t>
            </a:r>
          </a:p>
        </p:txBody>
      </p:sp>
      <p:sp>
        <p:nvSpPr>
          <p:cNvPr id="44060" name="Oval 28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4061" name="Rectangle 29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H</a:t>
            </a:r>
          </a:p>
        </p:txBody>
      </p:sp>
      <p:sp>
        <p:nvSpPr>
          <p:cNvPr id="44062" name="Oval 30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4063" name="Rectangle 31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N(A)</a:t>
            </a:r>
          </a:p>
        </p:txBody>
      </p:sp>
      <p:sp>
        <p:nvSpPr>
          <p:cNvPr id="44064" name="Oval 32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4065" name="Oval 33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4066" name="Rectangle 34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C</a:t>
            </a:r>
          </a:p>
        </p:txBody>
      </p:sp>
      <p:sp>
        <p:nvSpPr>
          <p:cNvPr id="44067" name="Oval 35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4068" name="Rectangle 36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J</a:t>
            </a:r>
          </a:p>
        </p:txBody>
      </p:sp>
      <p:sp>
        <p:nvSpPr>
          <p:cNvPr id="44069" name="Oval 37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4070" name="Rectangle 38"/>
          <p:cNvSpPr>
            <a:spLocks noChangeArrowheads="1"/>
          </p:cNvSpPr>
          <p:nvPr/>
        </p:nvSpPr>
        <p:spPr bwMode="auto">
          <a:xfrm>
            <a:off x="3781563" y="3078163"/>
            <a:ext cx="628376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NC</a:t>
            </a:r>
          </a:p>
        </p:txBody>
      </p:sp>
      <p:sp>
        <p:nvSpPr>
          <p:cNvPr id="44071" name="Oval 39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4072" name="Rectangle 40"/>
          <p:cNvSpPr>
            <a:spLocks noChangeArrowheads="1"/>
          </p:cNvSpPr>
          <p:nvPr/>
        </p:nvSpPr>
        <p:spPr bwMode="auto">
          <a:xfrm>
            <a:off x="3081338" y="4360863"/>
            <a:ext cx="768350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KB</a:t>
            </a:r>
          </a:p>
        </p:txBody>
      </p:sp>
      <p:sp>
        <p:nvSpPr>
          <p:cNvPr id="44073" name="Oval 41"/>
          <p:cNvSpPr>
            <a:spLocks noChangeArrowheads="1"/>
          </p:cNvSpPr>
          <p:nvPr/>
        </p:nvSpPr>
        <p:spPr bwMode="auto">
          <a:xfrm>
            <a:off x="2676525" y="4310063"/>
            <a:ext cx="1260475" cy="731837"/>
          </a:xfrm>
          <a:prstGeom prst="ellipse">
            <a:avLst/>
          </a:prstGeom>
          <a:noFill/>
          <a:ln w="50800">
            <a:solidFill>
              <a:srgbClr val="FFFFFF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4074" name="AutoShape 42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4075" name="AutoShape 43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4076" name="Line 44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4077" name="Rectangle 45"/>
          <p:cNvSpPr>
            <a:spLocks noChangeArrowheads="1"/>
          </p:cNvSpPr>
          <p:nvPr/>
        </p:nvSpPr>
        <p:spPr bwMode="auto">
          <a:xfrm>
            <a:off x="4097338" y="763588"/>
            <a:ext cx="37115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KABAMV 10</a:t>
            </a:r>
          </a:p>
        </p:txBody>
      </p:sp>
      <p:sp>
        <p:nvSpPr>
          <p:cNvPr id="44078" name="Rectangle 46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44079" name="Rectangle 47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44080" name="Oval 48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78894" name="Text Box 5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44087" name="Rectangle 5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37</a:t>
            </a:r>
          </a:p>
        </p:txBody>
      </p:sp>
      <p:sp>
        <p:nvSpPr>
          <p:cNvPr id="78896" name="Text Box 56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78897" name="Rectangle 57"/>
          <p:cNvSpPr>
            <a:spLocks noChangeArrowheads="1"/>
          </p:cNvSpPr>
          <p:nvPr/>
        </p:nvSpPr>
        <p:spPr bwMode="auto">
          <a:xfrm>
            <a:off x="6762885" y="6254524"/>
            <a:ext cx="198002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Baansinbuk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 </a:t>
            </a:r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15-16</a:t>
            </a:r>
          </a:p>
        </p:txBody>
      </p:sp>
      <p:pic>
        <p:nvPicPr>
          <p:cNvPr id="44091" name="Picture 5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02360" y="1928813"/>
            <a:ext cx="4368800" cy="287813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44092" name="Text Box 60"/>
          <p:cNvSpPr txBox="1">
            <a:spLocks noChangeArrowheads="1"/>
          </p:cNvSpPr>
          <p:nvPr/>
        </p:nvSpPr>
        <p:spPr bwMode="auto">
          <a:xfrm>
            <a:off x="4241800" y="1876425"/>
            <a:ext cx="42164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KADESH BARNEA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4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73" grpId="0" animBg="1"/>
      <p:bldP spid="44092" grpId="0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08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08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088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ED</a:t>
            </a:r>
          </a:p>
        </p:txBody>
      </p:sp>
      <p:sp>
        <p:nvSpPr>
          <p:cNvPr id="4608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09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PD</a:t>
            </a:r>
          </a:p>
        </p:txBody>
      </p:sp>
      <p:sp>
        <p:nvSpPr>
          <p:cNvPr id="4609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09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09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094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GZ</a:t>
            </a:r>
          </a:p>
        </p:txBody>
      </p:sp>
      <p:sp>
        <p:nvSpPr>
          <p:cNvPr id="46095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HD</a:t>
            </a:r>
          </a:p>
        </p:txBody>
      </p:sp>
      <p:sp>
        <p:nvSpPr>
          <p:cNvPr id="46096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MD</a:t>
            </a:r>
          </a:p>
        </p:txBody>
      </p:sp>
      <p:sp>
        <p:nvSpPr>
          <p:cNvPr id="46097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098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100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TD</a:t>
            </a:r>
          </a:p>
        </p:txBody>
      </p:sp>
      <p:sp>
        <p:nvSpPr>
          <p:cNvPr id="46101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102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103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104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105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106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10 PLACES</a:t>
            </a:r>
          </a:p>
        </p:txBody>
      </p:sp>
      <p:sp>
        <p:nvSpPr>
          <p:cNvPr id="46107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46108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46109" name="Rectangle 29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U</a:t>
            </a:r>
          </a:p>
        </p:txBody>
      </p:sp>
      <p:sp>
        <p:nvSpPr>
          <p:cNvPr id="46110" name="Rectangle 30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B</a:t>
            </a:r>
          </a:p>
        </p:txBody>
      </p:sp>
      <p:sp>
        <p:nvSpPr>
          <p:cNvPr id="46111" name="Oval 31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112" name="Rectangle 32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H</a:t>
            </a:r>
          </a:p>
        </p:txBody>
      </p:sp>
      <p:sp>
        <p:nvSpPr>
          <p:cNvPr id="46113" name="Oval 3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114" name="Rectangle 34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N(A)</a:t>
            </a:r>
          </a:p>
        </p:txBody>
      </p:sp>
      <p:sp>
        <p:nvSpPr>
          <p:cNvPr id="46115" name="Oval 35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116" name="Oval 36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117" name="Oval 37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118" name="Rectangle 38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C</a:t>
            </a:r>
          </a:p>
        </p:txBody>
      </p:sp>
      <p:sp>
        <p:nvSpPr>
          <p:cNvPr id="46119" name="Oval 39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120" name="Rectangle 40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J</a:t>
            </a:r>
          </a:p>
        </p:txBody>
      </p:sp>
      <p:sp>
        <p:nvSpPr>
          <p:cNvPr id="46121" name="Oval 41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123" name="Rectangle 43"/>
          <p:cNvSpPr>
            <a:spLocks noChangeArrowheads="1"/>
          </p:cNvSpPr>
          <p:nvPr/>
        </p:nvSpPr>
        <p:spPr bwMode="auto">
          <a:xfrm>
            <a:off x="2967038" y="4297363"/>
            <a:ext cx="620712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KB</a:t>
            </a:r>
          </a:p>
        </p:txBody>
      </p:sp>
      <p:sp>
        <p:nvSpPr>
          <p:cNvPr id="46126" name="Oval 46"/>
          <p:cNvSpPr>
            <a:spLocks noChangeArrowheads="1"/>
          </p:cNvSpPr>
          <p:nvPr/>
        </p:nvSpPr>
        <p:spPr bwMode="auto">
          <a:xfrm>
            <a:off x="1704975" y="41497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127" name="Rectangle 47"/>
          <p:cNvSpPr>
            <a:spLocks noChangeArrowheads="1"/>
          </p:cNvSpPr>
          <p:nvPr/>
        </p:nvSpPr>
        <p:spPr bwMode="auto">
          <a:xfrm>
            <a:off x="1865313" y="3935413"/>
            <a:ext cx="452437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E</a:t>
            </a:r>
          </a:p>
        </p:txBody>
      </p:sp>
      <p:sp>
        <p:nvSpPr>
          <p:cNvPr id="46128" name="Oval 48"/>
          <p:cNvSpPr>
            <a:spLocks noChangeArrowheads="1"/>
          </p:cNvSpPr>
          <p:nvPr/>
        </p:nvSpPr>
        <p:spPr bwMode="auto">
          <a:xfrm>
            <a:off x="1595438" y="3875088"/>
            <a:ext cx="728662" cy="731837"/>
          </a:xfrm>
          <a:prstGeom prst="ellipse">
            <a:avLst/>
          </a:prstGeom>
          <a:noFill/>
          <a:ln w="50800">
            <a:solidFill>
              <a:srgbClr val="FFFFFF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129" name="Rectangle 49"/>
          <p:cNvSpPr>
            <a:spLocks noChangeArrowheads="1"/>
          </p:cNvSpPr>
          <p:nvPr/>
        </p:nvSpPr>
        <p:spPr bwMode="auto">
          <a:xfrm>
            <a:off x="3781563" y="3078163"/>
            <a:ext cx="628376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NC</a:t>
            </a:r>
          </a:p>
        </p:txBody>
      </p:sp>
      <p:sp>
        <p:nvSpPr>
          <p:cNvPr id="46130" name="Oval 50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80941" name="Text Box 5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46137" name="Rectangle 5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38</a:t>
            </a:r>
          </a:p>
        </p:txBody>
      </p:sp>
      <p:sp>
        <p:nvSpPr>
          <p:cNvPr id="80943" name="Text Box 58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80944" name="Rectangle 59"/>
          <p:cNvSpPr>
            <a:spLocks noChangeArrowheads="1"/>
          </p:cNvSpPr>
          <p:nvPr/>
        </p:nvSpPr>
        <p:spPr bwMode="auto">
          <a:xfrm>
            <a:off x="6703054" y="6240902"/>
            <a:ext cx="202331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Baansinbuk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 </a:t>
            </a:r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 15-16</a:t>
            </a:r>
          </a:p>
        </p:txBody>
      </p:sp>
      <p:pic>
        <p:nvPicPr>
          <p:cNvPr id="46141" name="Picture 6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181"/>
          <a:stretch>
            <a:fillRect/>
          </a:stretch>
        </p:blipFill>
        <p:spPr bwMode="auto">
          <a:xfrm>
            <a:off x="3372363" y="1858962"/>
            <a:ext cx="5381625" cy="382428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6142" name="Text Box 62"/>
          <p:cNvSpPr txBox="1">
            <a:spLocks noChangeArrowheads="1"/>
          </p:cNvSpPr>
          <p:nvPr/>
        </p:nvSpPr>
        <p:spPr bwMode="auto">
          <a:xfrm>
            <a:off x="3420573" y="1946275"/>
            <a:ext cx="5653087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EGYPT: Giza </a:t>
            </a:r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Luangcpy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6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6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6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128" grpId="0" animBg="1"/>
      <p:bldP spid="46142" grpId="0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061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062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063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064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ED</a:t>
            </a:r>
          </a:p>
        </p:txBody>
      </p:sp>
      <p:sp>
        <p:nvSpPr>
          <p:cNvPr id="45065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066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PD</a:t>
            </a:r>
          </a:p>
        </p:txBody>
      </p:sp>
      <p:sp>
        <p:nvSpPr>
          <p:cNvPr id="45067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068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069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070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GZ</a:t>
            </a:r>
          </a:p>
        </p:txBody>
      </p:sp>
      <p:sp>
        <p:nvSpPr>
          <p:cNvPr id="45071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HD</a:t>
            </a:r>
          </a:p>
        </p:txBody>
      </p:sp>
      <p:sp>
        <p:nvSpPr>
          <p:cNvPr id="45072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MD</a:t>
            </a:r>
          </a:p>
        </p:txBody>
      </p:sp>
      <p:sp>
        <p:nvSpPr>
          <p:cNvPr id="45073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074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075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077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TD</a:t>
            </a:r>
          </a:p>
        </p:txBody>
      </p:sp>
      <p:sp>
        <p:nvSpPr>
          <p:cNvPr id="45078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079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080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081" name="Rectangle 25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082" name="Rectangle 26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U</a:t>
            </a:r>
          </a:p>
        </p:txBody>
      </p:sp>
      <p:sp>
        <p:nvSpPr>
          <p:cNvPr id="45083" name="Rectangle 27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B</a:t>
            </a:r>
          </a:p>
        </p:txBody>
      </p:sp>
      <p:sp>
        <p:nvSpPr>
          <p:cNvPr id="45084" name="Oval 28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085" name="Rectangle 29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H</a:t>
            </a:r>
          </a:p>
        </p:txBody>
      </p:sp>
      <p:sp>
        <p:nvSpPr>
          <p:cNvPr id="45086" name="Oval 30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087" name="Rectangle 31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N(A)</a:t>
            </a:r>
          </a:p>
        </p:txBody>
      </p:sp>
      <p:sp>
        <p:nvSpPr>
          <p:cNvPr id="45088" name="Oval 32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089" name="Oval 33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090" name="Rectangle 34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C</a:t>
            </a:r>
          </a:p>
        </p:txBody>
      </p:sp>
      <p:sp>
        <p:nvSpPr>
          <p:cNvPr id="45091" name="Oval 35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092" name="Rectangle 36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J</a:t>
            </a:r>
          </a:p>
        </p:txBody>
      </p:sp>
      <p:sp>
        <p:nvSpPr>
          <p:cNvPr id="45093" name="Oval 37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094" name="Oval 38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095" name="Rectangle 39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KB</a:t>
            </a:r>
          </a:p>
        </p:txBody>
      </p:sp>
      <p:sp>
        <p:nvSpPr>
          <p:cNvPr id="45096" name="Oval 40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097" name="Rectangle 41"/>
          <p:cNvSpPr>
            <a:spLocks noChangeArrowheads="1"/>
          </p:cNvSpPr>
          <p:nvPr/>
        </p:nvSpPr>
        <p:spPr bwMode="auto">
          <a:xfrm>
            <a:off x="3180313" y="5073650"/>
            <a:ext cx="706924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 dirty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SC</a:t>
            </a:r>
          </a:p>
        </p:txBody>
      </p:sp>
      <p:sp>
        <p:nvSpPr>
          <p:cNvPr id="45098" name="Oval 42"/>
          <p:cNvSpPr>
            <a:spLocks noChangeArrowheads="1"/>
          </p:cNvSpPr>
          <p:nvPr/>
        </p:nvSpPr>
        <p:spPr bwMode="auto">
          <a:xfrm>
            <a:off x="2828925" y="5008563"/>
            <a:ext cx="1260475" cy="731837"/>
          </a:xfrm>
          <a:prstGeom prst="ellipse">
            <a:avLst/>
          </a:prstGeom>
          <a:noFill/>
          <a:ln w="50800">
            <a:solidFill>
              <a:srgbClr val="FFFFFF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099" name="AutoShape 4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100" name="AutoShape 4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101" name="Line 4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102" name="Rectangle 46"/>
          <p:cNvSpPr>
            <a:spLocks noChangeArrowheads="1"/>
          </p:cNvSpPr>
          <p:nvPr/>
        </p:nvSpPr>
        <p:spPr bwMode="auto">
          <a:xfrm>
            <a:off x="4097338" y="763588"/>
            <a:ext cx="37115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KABAMV 10</a:t>
            </a:r>
          </a:p>
        </p:txBody>
      </p:sp>
      <p:sp>
        <p:nvSpPr>
          <p:cNvPr id="45103" name="Rectangle 4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45104" name="Rectangle 4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45105" name="Oval 49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106" name="Rectangle 50"/>
          <p:cNvSpPr>
            <a:spLocks noChangeArrowheads="1"/>
          </p:cNvSpPr>
          <p:nvPr/>
        </p:nvSpPr>
        <p:spPr bwMode="auto">
          <a:xfrm>
            <a:off x="3781563" y="3078163"/>
            <a:ext cx="628376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NC</a:t>
            </a:r>
          </a:p>
        </p:txBody>
      </p:sp>
      <p:sp>
        <p:nvSpPr>
          <p:cNvPr id="45108" name="Oval 52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109" name="Rectangle 53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E</a:t>
            </a:r>
          </a:p>
        </p:txBody>
      </p:sp>
      <p:sp>
        <p:nvSpPr>
          <p:cNvPr id="82994" name="Text Box 55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45116" name="Rectangle 60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39</a:t>
            </a:r>
          </a:p>
        </p:txBody>
      </p:sp>
      <p:sp>
        <p:nvSpPr>
          <p:cNvPr id="82996" name="Text Box 61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82997" name="Rectangle 62"/>
          <p:cNvSpPr>
            <a:spLocks noChangeArrowheads="1"/>
          </p:cNvSpPr>
          <p:nvPr/>
        </p:nvSpPr>
        <p:spPr bwMode="auto">
          <a:xfrm>
            <a:off x="6674918" y="6254970"/>
            <a:ext cx="202331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Baansinbuk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 </a:t>
            </a:r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 15-16</a:t>
            </a:r>
          </a:p>
        </p:txBody>
      </p:sp>
      <p:pic>
        <p:nvPicPr>
          <p:cNvPr id="45119" name="Picture 6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914"/>
          <a:stretch>
            <a:fillRect/>
          </a:stretch>
        </p:blipFill>
        <p:spPr bwMode="auto">
          <a:xfrm>
            <a:off x="4030833" y="2109518"/>
            <a:ext cx="4757738" cy="32480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5121" name="Text Box 65"/>
          <p:cNvSpPr txBox="1">
            <a:spLocks noChangeArrowheads="1"/>
          </p:cNvSpPr>
          <p:nvPr/>
        </p:nvSpPr>
        <p:spPr bwMode="auto">
          <a:xfrm>
            <a:off x="4057650" y="2249488"/>
            <a:ext cx="2990264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SINAI CHYNG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5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98" grpId="0" animBg="1"/>
      <p:bldP spid="45121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26" name="Text Box 14"/>
          <p:cNvSpPr txBox="1">
            <a:spLocks noChangeArrowheads="1"/>
          </p:cNvSpPr>
          <p:nvPr/>
        </p:nvSpPr>
        <p:spPr bwMode="auto">
          <a:xfrm>
            <a:off x="7467600" y="5715000"/>
            <a:ext cx="10096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 i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8128" name="Freeform 16"/>
          <p:cNvSpPr>
            <a:spLocks/>
          </p:cNvSpPr>
          <p:nvPr/>
        </p:nvSpPr>
        <p:spPr bwMode="auto">
          <a:xfrm>
            <a:off x="1676400" y="901700"/>
            <a:ext cx="2349500" cy="2959100"/>
          </a:xfrm>
          <a:custGeom>
            <a:avLst/>
            <a:gdLst/>
            <a:ahLst/>
            <a:cxnLst>
              <a:cxn ang="0">
                <a:pos x="1480" y="0"/>
              </a:cxn>
              <a:cxn ang="0">
                <a:pos x="1416" y="48"/>
              </a:cxn>
              <a:cxn ang="0">
                <a:pos x="1376" y="144"/>
              </a:cxn>
              <a:cxn ang="0">
                <a:pos x="1360" y="192"/>
              </a:cxn>
              <a:cxn ang="0">
                <a:pos x="1320" y="240"/>
              </a:cxn>
              <a:cxn ang="0">
                <a:pos x="1296" y="320"/>
              </a:cxn>
              <a:cxn ang="0">
                <a:pos x="1224" y="416"/>
              </a:cxn>
              <a:cxn ang="0">
                <a:pos x="1152" y="552"/>
              </a:cxn>
              <a:cxn ang="0">
                <a:pos x="1120" y="664"/>
              </a:cxn>
              <a:cxn ang="0">
                <a:pos x="1112" y="688"/>
              </a:cxn>
              <a:cxn ang="0">
                <a:pos x="1080" y="768"/>
              </a:cxn>
              <a:cxn ang="0">
                <a:pos x="1056" y="752"/>
              </a:cxn>
              <a:cxn ang="0">
                <a:pos x="1032" y="744"/>
              </a:cxn>
              <a:cxn ang="0">
                <a:pos x="1016" y="792"/>
              </a:cxn>
              <a:cxn ang="0">
                <a:pos x="1008" y="816"/>
              </a:cxn>
              <a:cxn ang="0">
                <a:pos x="944" y="1080"/>
              </a:cxn>
              <a:cxn ang="0">
                <a:pos x="912" y="1200"/>
              </a:cxn>
              <a:cxn ang="0">
                <a:pos x="880" y="1248"/>
              </a:cxn>
              <a:cxn ang="0">
                <a:pos x="816" y="1360"/>
              </a:cxn>
              <a:cxn ang="0">
                <a:pos x="784" y="1456"/>
              </a:cxn>
              <a:cxn ang="0">
                <a:pos x="776" y="1480"/>
              </a:cxn>
              <a:cxn ang="0">
                <a:pos x="704" y="1536"/>
              </a:cxn>
              <a:cxn ang="0">
                <a:pos x="656" y="1632"/>
              </a:cxn>
              <a:cxn ang="0">
                <a:pos x="632" y="1640"/>
              </a:cxn>
              <a:cxn ang="0">
                <a:pos x="608" y="1656"/>
              </a:cxn>
              <a:cxn ang="0">
                <a:pos x="560" y="1672"/>
              </a:cxn>
              <a:cxn ang="0">
                <a:pos x="472" y="1752"/>
              </a:cxn>
              <a:cxn ang="0">
                <a:pos x="376" y="1808"/>
              </a:cxn>
              <a:cxn ang="0">
                <a:pos x="304" y="1832"/>
              </a:cxn>
              <a:cxn ang="0">
                <a:pos x="104" y="1864"/>
              </a:cxn>
              <a:cxn ang="0">
                <a:pos x="0" y="1856"/>
              </a:cxn>
            </a:cxnLst>
            <a:rect l="0" t="0" r="r" b="b"/>
            <a:pathLst>
              <a:path w="1480" h="1864">
                <a:moveTo>
                  <a:pt x="1480" y="0"/>
                </a:moveTo>
                <a:cubicBezTo>
                  <a:pt x="1460" y="28"/>
                  <a:pt x="1444" y="29"/>
                  <a:pt x="1416" y="48"/>
                </a:cubicBezTo>
                <a:cubicBezTo>
                  <a:pt x="1404" y="82"/>
                  <a:pt x="1387" y="108"/>
                  <a:pt x="1376" y="144"/>
                </a:cubicBezTo>
                <a:cubicBezTo>
                  <a:pt x="1370" y="160"/>
                  <a:pt x="1371" y="180"/>
                  <a:pt x="1360" y="192"/>
                </a:cubicBezTo>
                <a:cubicBezTo>
                  <a:pt x="1344" y="207"/>
                  <a:pt x="1328" y="219"/>
                  <a:pt x="1320" y="240"/>
                </a:cubicBezTo>
                <a:cubicBezTo>
                  <a:pt x="1308" y="265"/>
                  <a:pt x="1308" y="295"/>
                  <a:pt x="1296" y="320"/>
                </a:cubicBezTo>
                <a:cubicBezTo>
                  <a:pt x="1278" y="355"/>
                  <a:pt x="1252" y="387"/>
                  <a:pt x="1224" y="416"/>
                </a:cubicBezTo>
                <a:cubicBezTo>
                  <a:pt x="1204" y="473"/>
                  <a:pt x="1206" y="515"/>
                  <a:pt x="1152" y="552"/>
                </a:cubicBezTo>
                <a:cubicBezTo>
                  <a:pt x="1139" y="589"/>
                  <a:pt x="1132" y="626"/>
                  <a:pt x="1120" y="664"/>
                </a:cubicBezTo>
                <a:cubicBezTo>
                  <a:pt x="1117" y="672"/>
                  <a:pt x="1112" y="688"/>
                  <a:pt x="1112" y="688"/>
                </a:cubicBezTo>
                <a:cubicBezTo>
                  <a:pt x="1109" y="702"/>
                  <a:pt x="1112" y="762"/>
                  <a:pt x="1080" y="768"/>
                </a:cubicBezTo>
                <a:cubicBezTo>
                  <a:pt x="1070" y="769"/>
                  <a:pt x="1064" y="756"/>
                  <a:pt x="1056" y="752"/>
                </a:cubicBezTo>
                <a:cubicBezTo>
                  <a:pt x="1048" y="748"/>
                  <a:pt x="1040" y="746"/>
                  <a:pt x="1032" y="744"/>
                </a:cubicBezTo>
                <a:cubicBezTo>
                  <a:pt x="1026" y="760"/>
                  <a:pt x="1021" y="776"/>
                  <a:pt x="1016" y="792"/>
                </a:cubicBezTo>
                <a:cubicBezTo>
                  <a:pt x="1013" y="800"/>
                  <a:pt x="1008" y="816"/>
                  <a:pt x="1008" y="816"/>
                </a:cubicBezTo>
                <a:cubicBezTo>
                  <a:pt x="996" y="906"/>
                  <a:pt x="961" y="990"/>
                  <a:pt x="944" y="1080"/>
                </a:cubicBezTo>
                <a:cubicBezTo>
                  <a:pt x="936" y="1115"/>
                  <a:pt x="931" y="1170"/>
                  <a:pt x="912" y="1200"/>
                </a:cubicBezTo>
                <a:cubicBezTo>
                  <a:pt x="901" y="1216"/>
                  <a:pt x="886" y="1229"/>
                  <a:pt x="880" y="1248"/>
                </a:cubicBezTo>
                <a:cubicBezTo>
                  <a:pt x="866" y="1289"/>
                  <a:pt x="853" y="1335"/>
                  <a:pt x="816" y="1360"/>
                </a:cubicBezTo>
                <a:cubicBezTo>
                  <a:pt x="805" y="1392"/>
                  <a:pt x="794" y="1424"/>
                  <a:pt x="784" y="1456"/>
                </a:cubicBezTo>
                <a:cubicBezTo>
                  <a:pt x="781" y="1464"/>
                  <a:pt x="783" y="1475"/>
                  <a:pt x="776" y="1480"/>
                </a:cubicBezTo>
                <a:cubicBezTo>
                  <a:pt x="750" y="1497"/>
                  <a:pt x="729" y="1518"/>
                  <a:pt x="704" y="1536"/>
                </a:cubicBezTo>
                <a:cubicBezTo>
                  <a:pt x="697" y="1555"/>
                  <a:pt x="671" y="1619"/>
                  <a:pt x="656" y="1632"/>
                </a:cubicBezTo>
                <a:cubicBezTo>
                  <a:pt x="649" y="1637"/>
                  <a:pt x="639" y="1636"/>
                  <a:pt x="632" y="1640"/>
                </a:cubicBezTo>
                <a:cubicBezTo>
                  <a:pt x="623" y="1644"/>
                  <a:pt x="616" y="1652"/>
                  <a:pt x="608" y="1656"/>
                </a:cubicBezTo>
                <a:cubicBezTo>
                  <a:pt x="592" y="1662"/>
                  <a:pt x="560" y="1672"/>
                  <a:pt x="560" y="1672"/>
                </a:cubicBezTo>
                <a:cubicBezTo>
                  <a:pt x="534" y="1710"/>
                  <a:pt x="516" y="1737"/>
                  <a:pt x="472" y="1752"/>
                </a:cubicBezTo>
                <a:cubicBezTo>
                  <a:pt x="445" y="1791"/>
                  <a:pt x="419" y="1794"/>
                  <a:pt x="376" y="1808"/>
                </a:cubicBezTo>
                <a:cubicBezTo>
                  <a:pt x="351" y="1815"/>
                  <a:pt x="329" y="1829"/>
                  <a:pt x="304" y="1832"/>
                </a:cubicBezTo>
                <a:cubicBezTo>
                  <a:pt x="232" y="1837"/>
                  <a:pt x="172" y="1846"/>
                  <a:pt x="104" y="1864"/>
                </a:cubicBezTo>
                <a:cubicBezTo>
                  <a:pt x="21" y="1854"/>
                  <a:pt x="56" y="1856"/>
                  <a:pt x="0" y="1856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8129" name="Freeform 17"/>
          <p:cNvSpPr>
            <a:spLocks/>
          </p:cNvSpPr>
          <p:nvPr/>
        </p:nvSpPr>
        <p:spPr bwMode="auto">
          <a:xfrm>
            <a:off x="3517900" y="901700"/>
            <a:ext cx="1233488" cy="965200"/>
          </a:xfrm>
          <a:custGeom>
            <a:avLst/>
            <a:gdLst/>
            <a:ahLst/>
            <a:cxnLst>
              <a:cxn ang="0">
                <a:pos x="0" y="568"/>
              </a:cxn>
              <a:cxn ang="0">
                <a:pos x="80" y="576"/>
              </a:cxn>
              <a:cxn ang="0">
                <a:pos x="128" y="608"/>
              </a:cxn>
              <a:cxn ang="0">
                <a:pos x="232" y="576"/>
              </a:cxn>
              <a:cxn ang="0">
                <a:pos x="256" y="544"/>
              </a:cxn>
              <a:cxn ang="0">
                <a:pos x="264" y="456"/>
              </a:cxn>
              <a:cxn ang="0">
                <a:pos x="336" y="448"/>
              </a:cxn>
              <a:cxn ang="0">
                <a:pos x="432" y="416"/>
              </a:cxn>
              <a:cxn ang="0">
                <a:pos x="472" y="344"/>
              </a:cxn>
              <a:cxn ang="0">
                <a:pos x="520" y="320"/>
              </a:cxn>
              <a:cxn ang="0">
                <a:pos x="584" y="280"/>
              </a:cxn>
              <a:cxn ang="0">
                <a:pos x="576" y="232"/>
              </a:cxn>
              <a:cxn ang="0">
                <a:pos x="528" y="216"/>
              </a:cxn>
              <a:cxn ang="0">
                <a:pos x="584" y="144"/>
              </a:cxn>
              <a:cxn ang="0">
                <a:pos x="608" y="128"/>
              </a:cxn>
              <a:cxn ang="0">
                <a:pos x="656" y="112"/>
              </a:cxn>
              <a:cxn ang="0">
                <a:pos x="680" y="104"/>
              </a:cxn>
              <a:cxn ang="0">
                <a:pos x="768" y="104"/>
              </a:cxn>
              <a:cxn ang="0">
                <a:pos x="752" y="80"/>
              </a:cxn>
              <a:cxn ang="0">
                <a:pos x="744" y="56"/>
              </a:cxn>
              <a:cxn ang="0">
                <a:pos x="776" y="0"/>
              </a:cxn>
            </a:cxnLst>
            <a:rect l="0" t="0" r="r" b="b"/>
            <a:pathLst>
              <a:path w="777" h="608">
                <a:moveTo>
                  <a:pt x="0" y="568"/>
                </a:moveTo>
                <a:cubicBezTo>
                  <a:pt x="26" y="570"/>
                  <a:pt x="54" y="568"/>
                  <a:pt x="80" y="576"/>
                </a:cubicBezTo>
                <a:cubicBezTo>
                  <a:pt x="98" y="581"/>
                  <a:pt x="128" y="608"/>
                  <a:pt x="128" y="608"/>
                </a:cubicBezTo>
                <a:cubicBezTo>
                  <a:pt x="164" y="583"/>
                  <a:pt x="185" y="582"/>
                  <a:pt x="232" y="576"/>
                </a:cubicBezTo>
                <a:cubicBezTo>
                  <a:pt x="240" y="565"/>
                  <a:pt x="252" y="556"/>
                  <a:pt x="256" y="544"/>
                </a:cubicBezTo>
                <a:cubicBezTo>
                  <a:pt x="263" y="515"/>
                  <a:pt x="245" y="478"/>
                  <a:pt x="264" y="456"/>
                </a:cubicBezTo>
                <a:cubicBezTo>
                  <a:pt x="279" y="437"/>
                  <a:pt x="312" y="450"/>
                  <a:pt x="336" y="448"/>
                </a:cubicBezTo>
                <a:cubicBezTo>
                  <a:pt x="392" y="391"/>
                  <a:pt x="315" y="458"/>
                  <a:pt x="432" y="416"/>
                </a:cubicBezTo>
                <a:cubicBezTo>
                  <a:pt x="453" y="408"/>
                  <a:pt x="453" y="358"/>
                  <a:pt x="472" y="344"/>
                </a:cubicBezTo>
                <a:cubicBezTo>
                  <a:pt x="485" y="332"/>
                  <a:pt x="505" y="329"/>
                  <a:pt x="520" y="320"/>
                </a:cubicBezTo>
                <a:cubicBezTo>
                  <a:pt x="532" y="281"/>
                  <a:pt x="545" y="289"/>
                  <a:pt x="584" y="280"/>
                </a:cubicBezTo>
                <a:cubicBezTo>
                  <a:pt x="600" y="255"/>
                  <a:pt x="613" y="252"/>
                  <a:pt x="576" y="232"/>
                </a:cubicBezTo>
                <a:cubicBezTo>
                  <a:pt x="561" y="223"/>
                  <a:pt x="528" y="216"/>
                  <a:pt x="528" y="216"/>
                </a:cubicBezTo>
                <a:cubicBezTo>
                  <a:pt x="510" y="163"/>
                  <a:pt x="546" y="162"/>
                  <a:pt x="584" y="144"/>
                </a:cubicBezTo>
                <a:cubicBezTo>
                  <a:pt x="592" y="139"/>
                  <a:pt x="599" y="131"/>
                  <a:pt x="608" y="128"/>
                </a:cubicBezTo>
                <a:cubicBezTo>
                  <a:pt x="623" y="121"/>
                  <a:pt x="640" y="117"/>
                  <a:pt x="656" y="112"/>
                </a:cubicBezTo>
                <a:cubicBezTo>
                  <a:pt x="664" y="109"/>
                  <a:pt x="680" y="104"/>
                  <a:pt x="680" y="104"/>
                </a:cubicBezTo>
                <a:cubicBezTo>
                  <a:pt x="709" y="113"/>
                  <a:pt x="734" y="126"/>
                  <a:pt x="768" y="104"/>
                </a:cubicBezTo>
                <a:cubicBezTo>
                  <a:pt x="776" y="98"/>
                  <a:pt x="756" y="88"/>
                  <a:pt x="752" y="80"/>
                </a:cubicBezTo>
                <a:cubicBezTo>
                  <a:pt x="748" y="72"/>
                  <a:pt x="746" y="64"/>
                  <a:pt x="744" y="56"/>
                </a:cubicBezTo>
                <a:cubicBezTo>
                  <a:pt x="777" y="5"/>
                  <a:pt x="776" y="27"/>
                  <a:pt x="776" y="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8130" name="Line 18"/>
          <p:cNvSpPr>
            <a:spLocks noChangeShapeType="1"/>
          </p:cNvSpPr>
          <p:nvPr/>
        </p:nvSpPr>
        <p:spPr bwMode="auto">
          <a:xfrm>
            <a:off x="2501900" y="3632200"/>
            <a:ext cx="685800" cy="19177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8136" name="Line 24"/>
          <p:cNvSpPr>
            <a:spLocks noChangeShapeType="1"/>
          </p:cNvSpPr>
          <p:nvPr/>
        </p:nvSpPr>
        <p:spPr bwMode="auto">
          <a:xfrm flipH="1">
            <a:off x="4572000" y="5575300"/>
            <a:ext cx="330200" cy="2984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8141" name="Line 29"/>
          <p:cNvSpPr>
            <a:spLocks noChangeShapeType="1"/>
          </p:cNvSpPr>
          <p:nvPr/>
        </p:nvSpPr>
        <p:spPr bwMode="auto">
          <a:xfrm flipH="1">
            <a:off x="7556500" y="2628900"/>
            <a:ext cx="406400" cy="2794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8149" name="Freeform 37"/>
          <p:cNvSpPr>
            <a:spLocks/>
          </p:cNvSpPr>
          <p:nvPr/>
        </p:nvSpPr>
        <p:spPr bwMode="auto">
          <a:xfrm>
            <a:off x="3695700" y="3086100"/>
            <a:ext cx="212725" cy="1035050"/>
          </a:xfrm>
          <a:custGeom>
            <a:avLst/>
            <a:gdLst/>
            <a:ahLst/>
            <a:cxnLst>
              <a:cxn ang="0">
                <a:pos x="124" y="0"/>
              </a:cxn>
              <a:cxn ang="0">
                <a:pos x="124" y="84"/>
              </a:cxn>
              <a:cxn ang="0">
                <a:pos x="92" y="180"/>
              </a:cxn>
              <a:cxn ang="0">
                <a:pos x="104" y="244"/>
              </a:cxn>
              <a:cxn ang="0">
                <a:pos x="68" y="332"/>
              </a:cxn>
              <a:cxn ang="0">
                <a:pos x="48" y="384"/>
              </a:cxn>
              <a:cxn ang="0">
                <a:pos x="28" y="420"/>
              </a:cxn>
              <a:cxn ang="0">
                <a:pos x="52" y="488"/>
              </a:cxn>
              <a:cxn ang="0">
                <a:pos x="68" y="524"/>
              </a:cxn>
              <a:cxn ang="0">
                <a:pos x="64" y="536"/>
              </a:cxn>
              <a:cxn ang="0">
                <a:pos x="52" y="544"/>
              </a:cxn>
              <a:cxn ang="0">
                <a:pos x="44" y="568"/>
              </a:cxn>
              <a:cxn ang="0">
                <a:pos x="40" y="580"/>
              </a:cxn>
              <a:cxn ang="0">
                <a:pos x="36" y="616"/>
              </a:cxn>
              <a:cxn ang="0">
                <a:pos x="24" y="624"/>
              </a:cxn>
              <a:cxn ang="0">
                <a:pos x="0" y="652"/>
              </a:cxn>
            </a:cxnLst>
            <a:rect l="0" t="0" r="r" b="b"/>
            <a:pathLst>
              <a:path w="134" h="652">
                <a:moveTo>
                  <a:pt x="124" y="0"/>
                </a:moveTo>
                <a:cubicBezTo>
                  <a:pt x="127" y="33"/>
                  <a:pt x="134" y="52"/>
                  <a:pt x="124" y="84"/>
                </a:cubicBezTo>
                <a:cubicBezTo>
                  <a:pt x="120" y="137"/>
                  <a:pt x="123" y="148"/>
                  <a:pt x="92" y="180"/>
                </a:cubicBezTo>
                <a:cubicBezTo>
                  <a:pt x="94" y="203"/>
                  <a:pt x="96" y="221"/>
                  <a:pt x="104" y="244"/>
                </a:cubicBezTo>
                <a:cubicBezTo>
                  <a:pt x="96" y="272"/>
                  <a:pt x="93" y="314"/>
                  <a:pt x="68" y="332"/>
                </a:cubicBezTo>
                <a:cubicBezTo>
                  <a:pt x="64" y="358"/>
                  <a:pt x="68" y="370"/>
                  <a:pt x="48" y="384"/>
                </a:cubicBezTo>
                <a:cubicBezTo>
                  <a:pt x="29" y="411"/>
                  <a:pt x="35" y="398"/>
                  <a:pt x="28" y="420"/>
                </a:cubicBezTo>
                <a:cubicBezTo>
                  <a:pt x="31" y="447"/>
                  <a:pt x="32" y="468"/>
                  <a:pt x="52" y="488"/>
                </a:cubicBezTo>
                <a:cubicBezTo>
                  <a:pt x="56" y="501"/>
                  <a:pt x="63" y="510"/>
                  <a:pt x="68" y="524"/>
                </a:cubicBezTo>
                <a:cubicBezTo>
                  <a:pt x="66" y="528"/>
                  <a:pt x="66" y="532"/>
                  <a:pt x="64" y="536"/>
                </a:cubicBezTo>
                <a:cubicBezTo>
                  <a:pt x="60" y="539"/>
                  <a:pt x="54" y="539"/>
                  <a:pt x="52" y="544"/>
                </a:cubicBezTo>
                <a:cubicBezTo>
                  <a:pt x="47" y="551"/>
                  <a:pt x="46" y="560"/>
                  <a:pt x="44" y="568"/>
                </a:cubicBezTo>
                <a:cubicBezTo>
                  <a:pt x="42" y="572"/>
                  <a:pt x="40" y="580"/>
                  <a:pt x="40" y="580"/>
                </a:cubicBezTo>
                <a:cubicBezTo>
                  <a:pt x="38" y="592"/>
                  <a:pt x="40" y="604"/>
                  <a:pt x="36" y="616"/>
                </a:cubicBezTo>
                <a:cubicBezTo>
                  <a:pt x="34" y="620"/>
                  <a:pt x="27" y="620"/>
                  <a:pt x="24" y="624"/>
                </a:cubicBezTo>
                <a:cubicBezTo>
                  <a:pt x="13" y="632"/>
                  <a:pt x="9" y="642"/>
                  <a:pt x="0" y="652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8151" name="Freeform 39"/>
          <p:cNvSpPr>
            <a:spLocks/>
          </p:cNvSpPr>
          <p:nvPr/>
        </p:nvSpPr>
        <p:spPr bwMode="auto">
          <a:xfrm>
            <a:off x="3195638" y="2327275"/>
            <a:ext cx="741362" cy="1330325"/>
          </a:xfrm>
          <a:custGeom>
            <a:avLst/>
            <a:gdLst/>
            <a:ahLst/>
            <a:cxnLst>
              <a:cxn ang="0">
                <a:pos x="467" y="130"/>
              </a:cxn>
              <a:cxn ang="0">
                <a:pos x="423" y="122"/>
              </a:cxn>
              <a:cxn ang="0">
                <a:pos x="415" y="110"/>
              </a:cxn>
              <a:cxn ang="0">
                <a:pos x="355" y="102"/>
              </a:cxn>
              <a:cxn ang="0">
                <a:pos x="363" y="54"/>
              </a:cxn>
              <a:cxn ang="0">
                <a:pos x="331" y="46"/>
              </a:cxn>
              <a:cxn ang="0">
                <a:pos x="271" y="26"/>
              </a:cxn>
              <a:cxn ang="0">
                <a:pos x="235" y="6"/>
              </a:cxn>
              <a:cxn ang="0">
                <a:pos x="143" y="50"/>
              </a:cxn>
              <a:cxn ang="0">
                <a:pos x="103" y="138"/>
              </a:cxn>
              <a:cxn ang="0">
                <a:pos x="79" y="222"/>
              </a:cxn>
              <a:cxn ang="0">
                <a:pos x="75" y="234"/>
              </a:cxn>
              <a:cxn ang="0">
                <a:pos x="63" y="242"/>
              </a:cxn>
              <a:cxn ang="0">
                <a:pos x="87" y="306"/>
              </a:cxn>
              <a:cxn ang="0">
                <a:pos x="95" y="398"/>
              </a:cxn>
              <a:cxn ang="0">
                <a:pos x="123" y="466"/>
              </a:cxn>
              <a:cxn ang="0">
                <a:pos x="139" y="478"/>
              </a:cxn>
              <a:cxn ang="0">
                <a:pos x="163" y="486"/>
              </a:cxn>
              <a:cxn ang="0">
                <a:pos x="219" y="490"/>
              </a:cxn>
              <a:cxn ang="0">
                <a:pos x="227" y="530"/>
              </a:cxn>
              <a:cxn ang="0">
                <a:pos x="191" y="542"/>
              </a:cxn>
              <a:cxn ang="0">
                <a:pos x="119" y="590"/>
              </a:cxn>
              <a:cxn ang="0">
                <a:pos x="79" y="622"/>
              </a:cxn>
              <a:cxn ang="0">
                <a:pos x="59" y="658"/>
              </a:cxn>
              <a:cxn ang="0">
                <a:pos x="39" y="706"/>
              </a:cxn>
              <a:cxn ang="0">
                <a:pos x="3" y="790"/>
              </a:cxn>
              <a:cxn ang="0">
                <a:pos x="27" y="838"/>
              </a:cxn>
              <a:cxn ang="0">
                <a:pos x="87" y="814"/>
              </a:cxn>
              <a:cxn ang="0">
                <a:pos x="151" y="830"/>
              </a:cxn>
              <a:cxn ang="0">
                <a:pos x="195" y="818"/>
              </a:cxn>
              <a:cxn ang="0">
                <a:pos x="231" y="822"/>
              </a:cxn>
              <a:cxn ang="0">
                <a:pos x="267" y="790"/>
              </a:cxn>
              <a:cxn ang="0">
                <a:pos x="339" y="734"/>
              </a:cxn>
              <a:cxn ang="0">
                <a:pos x="411" y="726"/>
              </a:cxn>
            </a:cxnLst>
            <a:rect l="0" t="0" r="r" b="b"/>
            <a:pathLst>
              <a:path w="467" h="838">
                <a:moveTo>
                  <a:pt x="467" y="130"/>
                </a:moveTo>
                <a:cubicBezTo>
                  <a:pt x="452" y="125"/>
                  <a:pt x="436" y="127"/>
                  <a:pt x="423" y="122"/>
                </a:cubicBezTo>
                <a:cubicBezTo>
                  <a:pt x="418" y="120"/>
                  <a:pt x="418" y="113"/>
                  <a:pt x="415" y="110"/>
                </a:cubicBezTo>
                <a:cubicBezTo>
                  <a:pt x="399" y="97"/>
                  <a:pt x="375" y="103"/>
                  <a:pt x="355" y="102"/>
                </a:cubicBezTo>
                <a:cubicBezTo>
                  <a:pt x="359" y="85"/>
                  <a:pt x="374" y="70"/>
                  <a:pt x="363" y="54"/>
                </a:cubicBezTo>
                <a:cubicBezTo>
                  <a:pt x="356" y="44"/>
                  <a:pt x="341" y="48"/>
                  <a:pt x="331" y="46"/>
                </a:cubicBezTo>
                <a:cubicBezTo>
                  <a:pt x="309" y="41"/>
                  <a:pt x="292" y="30"/>
                  <a:pt x="271" y="26"/>
                </a:cubicBezTo>
                <a:cubicBezTo>
                  <a:pt x="260" y="5"/>
                  <a:pt x="257" y="0"/>
                  <a:pt x="235" y="6"/>
                </a:cubicBezTo>
                <a:cubicBezTo>
                  <a:pt x="207" y="33"/>
                  <a:pt x="179" y="40"/>
                  <a:pt x="143" y="50"/>
                </a:cubicBezTo>
                <a:cubicBezTo>
                  <a:pt x="116" y="89"/>
                  <a:pt x="147" y="108"/>
                  <a:pt x="103" y="138"/>
                </a:cubicBezTo>
                <a:cubicBezTo>
                  <a:pt x="93" y="165"/>
                  <a:pt x="102" y="206"/>
                  <a:pt x="79" y="222"/>
                </a:cubicBezTo>
                <a:cubicBezTo>
                  <a:pt x="77" y="226"/>
                  <a:pt x="77" y="230"/>
                  <a:pt x="75" y="234"/>
                </a:cubicBezTo>
                <a:cubicBezTo>
                  <a:pt x="71" y="237"/>
                  <a:pt x="64" y="237"/>
                  <a:pt x="63" y="242"/>
                </a:cubicBezTo>
                <a:cubicBezTo>
                  <a:pt x="57" y="264"/>
                  <a:pt x="80" y="286"/>
                  <a:pt x="87" y="306"/>
                </a:cubicBezTo>
                <a:cubicBezTo>
                  <a:pt x="76" y="336"/>
                  <a:pt x="76" y="370"/>
                  <a:pt x="95" y="398"/>
                </a:cubicBezTo>
                <a:cubicBezTo>
                  <a:pt x="101" y="424"/>
                  <a:pt x="92" y="455"/>
                  <a:pt x="123" y="466"/>
                </a:cubicBezTo>
                <a:cubicBezTo>
                  <a:pt x="128" y="470"/>
                  <a:pt x="133" y="475"/>
                  <a:pt x="139" y="478"/>
                </a:cubicBezTo>
                <a:cubicBezTo>
                  <a:pt x="146" y="481"/>
                  <a:pt x="163" y="486"/>
                  <a:pt x="163" y="486"/>
                </a:cubicBezTo>
                <a:cubicBezTo>
                  <a:pt x="184" y="481"/>
                  <a:pt x="197" y="484"/>
                  <a:pt x="219" y="490"/>
                </a:cubicBezTo>
                <a:cubicBezTo>
                  <a:pt x="224" y="498"/>
                  <a:pt x="239" y="518"/>
                  <a:pt x="227" y="530"/>
                </a:cubicBezTo>
                <a:cubicBezTo>
                  <a:pt x="206" y="547"/>
                  <a:pt x="207" y="531"/>
                  <a:pt x="191" y="542"/>
                </a:cubicBezTo>
                <a:cubicBezTo>
                  <a:pt x="166" y="558"/>
                  <a:pt x="147" y="580"/>
                  <a:pt x="119" y="590"/>
                </a:cubicBezTo>
                <a:cubicBezTo>
                  <a:pt x="105" y="600"/>
                  <a:pt x="93" y="612"/>
                  <a:pt x="79" y="622"/>
                </a:cubicBezTo>
                <a:cubicBezTo>
                  <a:pt x="60" y="649"/>
                  <a:pt x="66" y="636"/>
                  <a:pt x="59" y="658"/>
                </a:cubicBezTo>
                <a:cubicBezTo>
                  <a:pt x="55" y="682"/>
                  <a:pt x="58" y="692"/>
                  <a:pt x="39" y="706"/>
                </a:cubicBezTo>
                <a:cubicBezTo>
                  <a:pt x="21" y="732"/>
                  <a:pt x="17" y="761"/>
                  <a:pt x="3" y="790"/>
                </a:cubicBezTo>
                <a:cubicBezTo>
                  <a:pt x="6" y="818"/>
                  <a:pt x="0" y="831"/>
                  <a:pt x="27" y="838"/>
                </a:cubicBezTo>
                <a:cubicBezTo>
                  <a:pt x="48" y="832"/>
                  <a:pt x="68" y="826"/>
                  <a:pt x="87" y="814"/>
                </a:cubicBezTo>
                <a:cubicBezTo>
                  <a:pt x="108" y="817"/>
                  <a:pt x="129" y="822"/>
                  <a:pt x="151" y="830"/>
                </a:cubicBezTo>
                <a:cubicBezTo>
                  <a:pt x="187" y="820"/>
                  <a:pt x="172" y="825"/>
                  <a:pt x="195" y="818"/>
                </a:cubicBezTo>
                <a:cubicBezTo>
                  <a:pt x="207" y="819"/>
                  <a:pt x="218" y="822"/>
                  <a:pt x="231" y="822"/>
                </a:cubicBezTo>
                <a:cubicBezTo>
                  <a:pt x="249" y="820"/>
                  <a:pt x="257" y="801"/>
                  <a:pt x="267" y="790"/>
                </a:cubicBezTo>
                <a:cubicBezTo>
                  <a:pt x="291" y="762"/>
                  <a:pt x="310" y="753"/>
                  <a:pt x="339" y="734"/>
                </a:cubicBezTo>
                <a:cubicBezTo>
                  <a:pt x="353" y="712"/>
                  <a:pt x="386" y="726"/>
                  <a:pt x="411" y="726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8152" name="Freeform 40"/>
          <p:cNvSpPr>
            <a:spLocks/>
          </p:cNvSpPr>
          <p:nvPr/>
        </p:nvSpPr>
        <p:spPr bwMode="auto">
          <a:xfrm>
            <a:off x="2546350" y="3454400"/>
            <a:ext cx="241300" cy="304800"/>
          </a:xfrm>
          <a:custGeom>
            <a:avLst/>
            <a:gdLst/>
            <a:ahLst/>
            <a:cxnLst>
              <a:cxn ang="0">
                <a:pos x="0" y="192"/>
              </a:cxn>
              <a:cxn ang="0">
                <a:pos x="40" y="176"/>
              </a:cxn>
              <a:cxn ang="0">
                <a:pos x="64" y="168"/>
              </a:cxn>
              <a:cxn ang="0">
                <a:pos x="96" y="80"/>
              </a:cxn>
              <a:cxn ang="0">
                <a:pos x="132" y="60"/>
              </a:cxn>
              <a:cxn ang="0">
                <a:pos x="152" y="24"/>
              </a:cxn>
              <a:cxn ang="0">
                <a:pos x="148" y="8"/>
              </a:cxn>
              <a:cxn ang="0">
                <a:pos x="136" y="0"/>
              </a:cxn>
            </a:cxnLst>
            <a:rect l="0" t="0" r="r" b="b"/>
            <a:pathLst>
              <a:path w="152" h="192">
                <a:moveTo>
                  <a:pt x="0" y="192"/>
                </a:moveTo>
                <a:cubicBezTo>
                  <a:pt x="14" y="187"/>
                  <a:pt x="26" y="182"/>
                  <a:pt x="40" y="176"/>
                </a:cubicBezTo>
                <a:cubicBezTo>
                  <a:pt x="47" y="172"/>
                  <a:pt x="64" y="168"/>
                  <a:pt x="64" y="168"/>
                </a:cubicBezTo>
                <a:cubicBezTo>
                  <a:pt x="72" y="150"/>
                  <a:pt x="77" y="86"/>
                  <a:pt x="96" y="80"/>
                </a:cubicBezTo>
                <a:cubicBezTo>
                  <a:pt x="109" y="75"/>
                  <a:pt x="132" y="60"/>
                  <a:pt x="132" y="60"/>
                </a:cubicBezTo>
                <a:cubicBezTo>
                  <a:pt x="150" y="32"/>
                  <a:pt x="144" y="45"/>
                  <a:pt x="152" y="24"/>
                </a:cubicBezTo>
                <a:cubicBezTo>
                  <a:pt x="150" y="18"/>
                  <a:pt x="151" y="12"/>
                  <a:pt x="148" y="8"/>
                </a:cubicBezTo>
                <a:cubicBezTo>
                  <a:pt x="145" y="4"/>
                  <a:pt x="136" y="0"/>
                  <a:pt x="136" y="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8156" name="Freeform 44"/>
          <p:cNvSpPr>
            <a:spLocks/>
          </p:cNvSpPr>
          <p:nvPr/>
        </p:nvSpPr>
        <p:spPr bwMode="auto">
          <a:xfrm>
            <a:off x="3736975" y="3257550"/>
            <a:ext cx="179388" cy="508000"/>
          </a:xfrm>
          <a:custGeom>
            <a:avLst/>
            <a:gdLst/>
            <a:ahLst/>
            <a:cxnLst>
              <a:cxn ang="0">
                <a:pos x="98" y="0"/>
              </a:cxn>
              <a:cxn ang="0">
                <a:pos x="46" y="72"/>
              </a:cxn>
              <a:cxn ang="0">
                <a:pos x="50" y="116"/>
              </a:cxn>
              <a:cxn ang="0">
                <a:pos x="34" y="164"/>
              </a:cxn>
              <a:cxn ang="0">
                <a:pos x="22" y="244"/>
              </a:cxn>
              <a:cxn ang="0">
                <a:pos x="6" y="268"/>
              </a:cxn>
              <a:cxn ang="0">
                <a:pos x="2" y="280"/>
              </a:cxn>
              <a:cxn ang="0">
                <a:pos x="18" y="312"/>
              </a:cxn>
              <a:cxn ang="0">
                <a:pos x="42" y="320"/>
              </a:cxn>
              <a:cxn ang="0">
                <a:pos x="42" y="280"/>
              </a:cxn>
              <a:cxn ang="0">
                <a:pos x="46" y="244"/>
              </a:cxn>
              <a:cxn ang="0">
                <a:pos x="58" y="256"/>
              </a:cxn>
              <a:cxn ang="0">
                <a:pos x="70" y="252"/>
              </a:cxn>
              <a:cxn ang="0">
                <a:pos x="98" y="208"/>
              </a:cxn>
              <a:cxn ang="0">
                <a:pos x="74" y="132"/>
              </a:cxn>
              <a:cxn ang="0">
                <a:pos x="106" y="72"/>
              </a:cxn>
              <a:cxn ang="0">
                <a:pos x="102" y="16"/>
              </a:cxn>
              <a:cxn ang="0">
                <a:pos x="90" y="8"/>
              </a:cxn>
              <a:cxn ang="0">
                <a:pos x="98" y="0"/>
              </a:cxn>
            </a:cxnLst>
            <a:rect l="0" t="0" r="r" b="b"/>
            <a:pathLst>
              <a:path w="113" h="320">
                <a:moveTo>
                  <a:pt x="98" y="0"/>
                </a:moveTo>
                <a:cubicBezTo>
                  <a:pt x="56" y="8"/>
                  <a:pt x="69" y="40"/>
                  <a:pt x="46" y="72"/>
                </a:cubicBezTo>
                <a:cubicBezTo>
                  <a:pt x="41" y="89"/>
                  <a:pt x="44" y="98"/>
                  <a:pt x="50" y="116"/>
                </a:cubicBezTo>
                <a:cubicBezTo>
                  <a:pt x="46" y="136"/>
                  <a:pt x="40" y="145"/>
                  <a:pt x="34" y="164"/>
                </a:cubicBezTo>
                <a:cubicBezTo>
                  <a:pt x="32" y="181"/>
                  <a:pt x="30" y="224"/>
                  <a:pt x="22" y="244"/>
                </a:cubicBezTo>
                <a:cubicBezTo>
                  <a:pt x="18" y="252"/>
                  <a:pt x="9" y="258"/>
                  <a:pt x="6" y="268"/>
                </a:cubicBezTo>
                <a:cubicBezTo>
                  <a:pt x="4" y="272"/>
                  <a:pt x="3" y="276"/>
                  <a:pt x="2" y="280"/>
                </a:cubicBezTo>
                <a:cubicBezTo>
                  <a:pt x="5" y="301"/>
                  <a:pt x="0" y="304"/>
                  <a:pt x="18" y="312"/>
                </a:cubicBezTo>
                <a:cubicBezTo>
                  <a:pt x="25" y="315"/>
                  <a:pt x="42" y="320"/>
                  <a:pt x="42" y="320"/>
                </a:cubicBezTo>
                <a:cubicBezTo>
                  <a:pt x="67" y="311"/>
                  <a:pt x="56" y="294"/>
                  <a:pt x="42" y="280"/>
                </a:cubicBezTo>
                <a:cubicBezTo>
                  <a:pt x="43" y="268"/>
                  <a:pt x="39" y="254"/>
                  <a:pt x="46" y="244"/>
                </a:cubicBezTo>
                <a:cubicBezTo>
                  <a:pt x="49" y="239"/>
                  <a:pt x="52" y="254"/>
                  <a:pt x="58" y="256"/>
                </a:cubicBezTo>
                <a:cubicBezTo>
                  <a:pt x="62" y="257"/>
                  <a:pt x="66" y="253"/>
                  <a:pt x="70" y="252"/>
                </a:cubicBezTo>
                <a:cubicBezTo>
                  <a:pt x="75" y="234"/>
                  <a:pt x="83" y="217"/>
                  <a:pt x="98" y="208"/>
                </a:cubicBezTo>
                <a:cubicBezTo>
                  <a:pt x="108" y="177"/>
                  <a:pt x="82" y="158"/>
                  <a:pt x="74" y="132"/>
                </a:cubicBezTo>
                <a:cubicBezTo>
                  <a:pt x="80" y="112"/>
                  <a:pt x="94" y="89"/>
                  <a:pt x="106" y="72"/>
                </a:cubicBezTo>
                <a:cubicBezTo>
                  <a:pt x="109" y="55"/>
                  <a:pt x="113" y="30"/>
                  <a:pt x="102" y="16"/>
                </a:cubicBezTo>
                <a:cubicBezTo>
                  <a:pt x="98" y="12"/>
                  <a:pt x="91" y="12"/>
                  <a:pt x="90" y="8"/>
                </a:cubicBezTo>
                <a:cubicBezTo>
                  <a:pt x="89" y="4"/>
                  <a:pt x="95" y="2"/>
                  <a:pt x="98" y="0"/>
                </a:cubicBezTo>
                <a:close/>
              </a:path>
            </a:pathLst>
          </a:custGeom>
          <a:solidFill>
            <a:srgbClr val="00CCFF"/>
          </a:solidFill>
          <a:ln w="38100" cap="flat" cmpd="sng">
            <a:solidFill>
              <a:srgbClr val="0066FF"/>
            </a:solidFill>
            <a:prstDash val="solid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8157" name="Freeform 45"/>
          <p:cNvSpPr>
            <a:spLocks/>
          </p:cNvSpPr>
          <p:nvPr/>
        </p:nvSpPr>
        <p:spPr bwMode="auto">
          <a:xfrm>
            <a:off x="3884613" y="2012950"/>
            <a:ext cx="173037" cy="273050"/>
          </a:xfrm>
          <a:custGeom>
            <a:avLst/>
            <a:gdLst/>
            <a:ahLst/>
            <a:cxnLst>
              <a:cxn ang="0">
                <a:pos x="73" y="0"/>
              </a:cxn>
              <a:cxn ang="0">
                <a:pos x="13" y="16"/>
              </a:cxn>
              <a:cxn ang="0">
                <a:pos x="5" y="40"/>
              </a:cxn>
              <a:cxn ang="0">
                <a:pos x="21" y="64"/>
              </a:cxn>
              <a:cxn ang="0">
                <a:pos x="53" y="132"/>
              </a:cxn>
              <a:cxn ang="0">
                <a:pos x="85" y="172"/>
              </a:cxn>
              <a:cxn ang="0">
                <a:pos x="93" y="148"/>
              </a:cxn>
              <a:cxn ang="0">
                <a:pos x="109" y="124"/>
              </a:cxn>
              <a:cxn ang="0">
                <a:pos x="89" y="32"/>
              </a:cxn>
              <a:cxn ang="0">
                <a:pos x="85" y="4"/>
              </a:cxn>
              <a:cxn ang="0">
                <a:pos x="73" y="0"/>
              </a:cxn>
            </a:cxnLst>
            <a:rect l="0" t="0" r="r" b="b"/>
            <a:pathLst>
              <a:path w="109" h="172">
                <a:moveTo>
                  <a:pt x="73" y="0"/>
                </a:moveTo>
                <a:cubicBezTo>
                  <a:pt x="53" y="4"/>
                  <a:pt x="32" y="9"/>
                  <a:pt x="13" y="16"/>
                </a:cubicBezTo>
                <a:cubicBezTo>
                  <a:pt x="10" y="24"/>
                  <a:pt x="0" y="32"/>
                  <a:pt x="5" y="40"/>
                </a:cubicBezTo>
                <a:cubicBezTo>
                  <a:pt x="10" y="48"/>
                  <a:pt x="21" y="64"/>
                  <a:pt x="21" y="64"/>
                </a:cubicBezTo>
                <a:cubicBezTo>
                  <a:pt x="27" y="89"/>
                  <a:pt x="24" y="122"/>
                  <a:pt x="53" y="132"/>
                </a:cubicBezTo>
                <a:cubicBezTo>
                  <a:pt x="60" y="155"/>
                  <a:pt x="60" y="165"/>
                  <a:pt x="85" y="172"/>
                </a:cubicBezTo>
                <a:cubicBezTo>
                  <a:pt x="87" y="164"/>
                  <a:pt x="88" y="155"/>
                  <a:pt x="93" y="148"/>
                </a:cubicBezTo>
                <a:cubicBezTo>
                  <a:pt x="98" y="140"/>
                  <a:pt x="109" y="124"/>
                  <a:pt x="109" y="124"/>
                </a:cubicBezTo>
                <a:cubicBezTo>
                  <a:pt x="104" y="85"/>
                  <a:pt x="100" y="66"/>
                  <a:pt x="89" y="32"/>
                </a:cubicBezTo>
                <a:cubicBezTo>
                  <a:pt x="87" y="22"/>
                  <a:pt x="89" y="12"/>
                  <a:pt x="85" y="4"/>
                </a:cubicBezTo>
                <a:cubicBezTo>
                  <a:pt x="83" y="0"/>
                  <a:pt x="73" y="0"/>
                  <a:pt x="73" y="0"/>
                </a:cubicBezTo>
                <a:close/>
              </a:path>
            </a:pathLst>
          </a:custGeom>
          <a:solidFill>
            <a:srgbClr val="00CCFF"/>
          </a:solidFill>
          <a:ln w="38100" cap="flat" cmpd="sng">
            <a:solidFill>
              <a:srgbClr val="0066FF"/>
            </a:solidFill>
            <a:prstDash val="solid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8158" name="Freeform 46"/>
          <p:cNvSpPr>
            <a:spLocks/>
          </p:cNvSpPr>
          <p:nvPr/>
        </p:nvSpPr>
        <p:spPr bwMode="auto">
          <a:xfrm>
            <a:off x="2876550" y="5575300"/>
            <a:ext cx="376238" cy="520700"/>
          </a:xfrm>
          <a:custGeom>
            <a:avLst/>
            <a:gdLst/>
            <a:ahLst/>
            <a:cxnLst>
              <a:cxn ang="0">
                <a:pos x="0" y="320"/>
              </a:cxn>
              <a:cxn ang="0">
                <a:pos x="48" y="240"/>
              </a:cxn>
              <a:cxn ang="0">
                <a:pos x="64" y="196"/>
              </a:cxn>
              <a:cxn ang="0">
                <a:pos x="88" y="136"/>
              </a:cxn>
              <a:cxn ang="0">
                <a:pos x="108" y="72"/>
              </a:cxn>
              <a:cxn ang="0">
                <a:pos x="168" y="20"/>
              </a:cxn>
              <a:cxn ang="0">
                <a:pos x="176" y="8"/>
              </a:cxn>
              <a:cxn ang="0">
                <a:pos x="200" y="0"/>
              </a:cxn>
              <a:cxn ang="0">
                <a:pos x="220" y="52"/>
              </a:cxn>
              <a:cxn ang="0">
                <a:pos x="196" y="132"/>
              </a:cxn>
              <a:cxn ang="0">
                <a:pos x="176" y="228"/>
              </a:cxn>
              <a:cxn ang="0">
                <a:pos x="168" y="260"/>
              </a:cxn>
              <a:cxn ang="0">
                <a:pos x="156" y="284"/>
              </a:cxn>
              <a:cxn ang="0">
                <a:pos x="152" y="304"/>
              </a:cxn>
              <a:cxn ang="0">
                <a:pos x="144" y="328"/>
              </a:cxn>
            </a:cxnLst>
            <a:rect l="0" t="0" r="r" b="b"/>
            <a:pathLst>
              <a:path w="237" h="328">
                <a:moveTo>
                  <a:pt x="0" y="320"/>
                </a:moveTo>
                <a:cubicBezTo>
                  <a:pt x="18" y="291"/>
                  <a:pt x="17" y="260"/>
                  <a:pt x="48" y="240"/>
                </a:cubicBezTo>
                <a:cubicBezTo>
                  <a:pt x="53" y="223"/>
                  <a:pt x="61" y="214"/>
                  <a:pt x="64" y="196"/>
                </a:cubicBezTo>
                <a:cubicBezTo>
                  <a:pt x="68" y="161"/>
                  <a:pt x="61" y="153"/>
                  <a:pt x="88" y="136"/>
                </a:cubicBezTo>
                <a:cubicBezTo>
                  <a:pt x="100" y="116"/>
                  <a:pt x="96" y="89"/>
                  <a:pt x="108" y="72"/>
                </a:cubicBezTo>
                <a:cubicBezTo>
                  <a:pt x="121" y="51"/>
                  <a:pt x="147" y="33"/>
                  <a:pt x="168" y="20"/>
                </a:cubicBezTo>
                <a:cubicBezTo>
                  <a:pt x="170" y="16"/>
                  <a:pt x="171" y="10"/>
                  <a:pt x="176" y="8"/>
                </a:cubicBezTo>
                <a:cubicBezTo>
                  <a:pt x="183" y="3"/>
                  <a:pt x="200" y="0"/>
                  <a:pt x="200" y="0"/>
                </a:cubicBezTo>
                <a:cubicBezTo>
                  <a:pt x="237" y="7"/>
                  <a:pt x="230" y="19"/>
                  <a:pt x="220" y="52"/>
                </a:cubicBezTo>
                <a:cubicBezTo>
                  <a:pt x="216" y="102"/>
                  <a:pt x="223" y="104"/>
                  <a:pt x="196" y="132"/>
                </a:cubicBezTo>
                <a:cubicBezTo>
                  <a:pt x="199" y="179"/>
                  <a:pt x="207" y="196"/>
                  <a:pt x="176" y="228"/>
                </a:cubicBezTo>
                <a:cubicBezTo>
                  <a:pt x="172" y="238"/>
                  <a:pt x="171" y="249"/>
                  <a:pt x="168" y="260"/>
                </a:cubicBezTo>
                <a:cubicBezTo>
                  <a:pt x="153" y="299"/>
                  <a:pt x="165" y="246"/>
                  <a:pt x="156" y="284"/>
                </a:cubicBezTo>
                <a:cubicBezTo>
                  <a:pt x="154" y="290"/>
                  <a:pt x="153" y="297"/>
                  <a:pt x="152" y="304"/>
                </a:cubicBezTo>
                <a:cubicBezTo>
                  <a:pt x="149" y="312"/>
                  <a:pt x="144" y="328"/>
                  <a:pt x="144" y="328"/>
                </a:cubicBezTo>
              </a:path>
            </a:pathLst>
          </a:custGeom>
          <a:solidFill>
            <a:schemeClr val="accent1"/>
          </a:solidFill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8161" name="Oval 49"/>
          <p:cNvSpPr>
            <a:spLocks noChangeArrowheads="1"/>
          </p:cNvSpPr>
          <p:nvPr/>
        </p:nvSpPr>
        <p:spPr bwMode="auto">
          <a:xfrm>
            <a:off x="4292600" y="2984500"/>
            <a:ext cx="146050" cy="139700"/>
          </a:xfrm>
          <a:prstGeom prst="ellipse">
            <a:avLst/>
          </a:prstGeom>
          <a:solidFill>
            <a:srgbClr val="00CC00"/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8178" name="Text Box 66"/>
          <p:cNvSpPr txBox="1">
            <a:spLocks noChangeArrowheads="1"/>
          </p:cNvSpPr>
          <p:nvPr/>
        </p:nvSpPr>
        <p:spPr bwMode="auto">
          <a:xfrm>
            <a:off x="1689100" y="1260475"/>
            <a:ext cx="1768475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600" b="1" dirty="0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 </a:t>
            </a:r>
            <a:r>
              <a:rPr lang="en-US" sz="1600" b="1" dirty="0" err="1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Mediterranian</a:t>
            </a:r>
            <a:r>
              <a:rPr lang="en-US" sz="1600" b="1" dirty="0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 </a:t>
            </a:r>
            <a:r>
              <a:rPr lang="en-US" sz="1600" b="1" dirty="0" err="1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Duipui</a:t>
            </a:r>
            <a:endParaRPr lang="en-US" sz="1600" b="1" dirty="0">
              <a:solidFill>
                <a:srgbClr val="99CC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charset="0"/>
            </a:endParaRPr>
          </a:p>
        </p:txBody>
      </p:sp>
      <p:sp>
        <p:nvSpPr>
          <p:cNvPr id="218179" name="Oval 67"/>
          <p:cNvSpPr>
            <a:spLocks noChangeArrowheads="1"/>
          </p:cNvSpPr>
          <p:nvPr/>
        </p:nvSpPr>
        <p:spPr bwMode="auto">
          <a:xfrm>
            <a:off x="3460750" y="5632450"/>
            <a:ext cx="95250" cy="88900"/>
          </a:xfrm>
          <a:prstGeom prst="ellipse">
            <a:avLst/>
          </a:prstGeom>
          <a:solidFill>
            <a:srgbClr val="000000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8183" name="Text Box 71"/>
          <p:cNvSpPr txBox="1">
            <a:spLocks noChangeArrowheads="1"/>
          </p:cNvSpPr>
          <p:nvPr/>
        </p:nvSpPr>
        <p:spPr bwMode="auto">
          <a:xfrm>
            <a:off x="2019300" y="5549900"/>
            <a:ext cx="1181100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400" dirty="0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Aqaba </a:t>
            </a:r>
            <a:r>
              <a:rPr lang="en-US" sz="1400" dirty="0" err="1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Dickak</a:t>
            </a:r>
            <a:endParaRPr lang="en-US" sz="1400" dirty="0">
              <a:solidFill>
                <a:srgbClr val="99CC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charset="0"/>
            </a:endParaRPr>
          </a:p>
        </p:txBody>
      </p:sp>
      <p:sp>
        <p:nvSpPr>
          <p:cNvPr id="218195" name="Text Box 83"/>
          <p:cNvSpPr txBox="1">
            <a:spLocks noChangeArrowheads="1"/>
          </p:cNvSpPr>
          <p:nvPr/>
        </p:nvSpPr>
        <p:spPr bwMode="auto">
          <a:xfrm>
            <a:off x="4406900" y="4419600"/>
            <a:ext cx="14605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600" b="1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JORDAN</a:t>
            </a:r>
          </a:p>
        </p:txBody>
      </p:sp>
      <p:sp>
        <p:nvSpPr>
          <p:cNvPr id="218197" name="Text Box 85"/>
          <p:cNvSpPr txBox="1">
            <a:spLocks noChangeArrowheads="1"/>
          </p:cNvSpPr>
          <p:nvPr/>
        </p:nvSpPr>
        <p:spPr bwMode="auto">
          <a:xfrm>
            <a:off x="1587500" y="4724400"/>
            <a:ext cx="14605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600" b="1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EGYPT</a:t>
            </a:r>
          </a:p>
        </p:txBody>
      </p:sp>
      <p:sp>
        <p:nvSpPr>
          <p:cNvPr id="218198" name="Text Box 86"/>
          <p:cNvSpPr txBox="1">
            <a:spLocks noChangeArrowheads="1"/>
          </p:cNvSpPr>
          <p:nvPr/>
        </p:nvSpPr>
        <p:spPr bwMode="auto">
          <a:xfrm>
            <a:off x="7391400" y="1816100"/>
            <a:ext cx="14605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600" b="1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IRAQ</a:t>
            </a:r>
          </a:p>
        </p:txBody>
      </p:sp>
      <p:sp>
        <p:nvSpPr>
          <p:cNvPr id="218199" name="Text Box 87"/>
          <p:cNvSpPr txBox="1">
            <a:spLocks noChangeArrowheads="1"/>
          </p:cNvSpPr>
          <p:nvPr/>
        </p:nvSpPr>
        <p:spPr bwMode="auto">
          <a:xfrm>
            <a:off x="4572000" y="1511300"/>
            <a:ext cx="14605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600" b="1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SYRIA</a:t>
            </a:r>
          </a:p>
        </p:txBody>
      </p:sp>
      <p:sp>
        <p:nvSpPr>
          <p:cNvPr id="218200" name="Text Box 88"/>
          <p:cNvSpPr txBox="1">
            <a:spLocks noChangeArrowheads="1"/>
          </p:cNvSpPr>
          <p:nvPr/>
        </p:nvSpPr>
        <p:spPr bwMode="auto">
          <a:xfrm>
            <a:off x="3111500" y="1193800"/>
            <a:ext cx="14605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6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LEBANON</a:t>
            </a:r>
          </a:p>
        </p:txBody>
      </p:sp>
      <p:sp>
        <p:nvSpPr>
          <p:cNvPr id="218202" name="Line 90"/>
          <p:cNvSpPr>
            <a:spLocks noChangeShapeType="1"/>
          </p:cNvSpPr>
          <p:nvPr/>
        </p:nvSpPr>
        <p:spPr bwMode="auto">
          <a:xfrm>
            <a:off x="7759700" y="2768600"/>
            <a:ext cx="609600" cy="762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8203" name="Text Box 91"/>
          <p:cNvSpPr txBox="1">
            <a:spLocks noChangeArrowheads="1"/>
          </p:cNvSpPr>
          <p:nvPr/>
        </p:nvSpPr>
        <p:spPr bwMode="auto">
          <a:xfrm>
            <a:off x="6375400" y="4699000"/>
            <a:ext cx="1460500" cy="581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600" b="1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SAUDI ARABIA</a:t>
            </a:r>
          </a:p>
        </p:txBody>
      </p:sp>
      <p:sp>
        <p:nvSpPr>
          <p:cNvPr id="218206" name="Text Box 94"/>
          <p:cNvSpPr txBox="1">
            <a:spLocks noChangeArrowheads="1"/>
          </p:cNvSpPr>
          <p:nvPr/>
        </p:nvSpPr>
        <p:spPr bwMode="auto">
          <a:xfrm>
            <a:off x="4076700" y="2730500"/>
            <a:ext cx="13208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400" b="1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AMMAN</a:t>
            </a:r>
          </a:p>
        </p:txBody>
      </p:sp>
      <p:sp>
        <p:nvSpPr>
          <p:cNvPr id="218234" name="Line 122"/>
          <p:cNvSpPr>
            <a:spLocks noChangeShapeType="1"/>
          </p:cNvSpPr>
          <p:nvPr/>
        </p:nvSpPr>
        <p:spPr bwMode="auto">
          <a:xfrm flipV="1">
            <a:off x="5295900" y="990600"/>
            <a:ext cx="3048000" cy="1612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8235" name="Line 123"/>
          <p:cNvSpPr>
            <a:spLocks noChangeShapeType="1"/>
          </p:cNvSpPr>
          <p:nvPr/>
        </p:nvSpPr>
        <p:spPr bwMode="auto">
          <a:xfrm flipV="1">
            <a:off x="5461000" y="2908300"/>
            <a:ext cx="2095500" cy="5080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8236" name="Line 124"/>
          <p:cNvSpPr>
            <a:spLocks noChangeShapeType="1"/>
          </p:cNvSpPr>
          <p:nvPr/>
        </p:nvSpPr>
        <p:spPr bwMode="auto">
          <a:xfrm>
            <a:off x="5461000" y="3416300"/>
            <a:ext cx="1054100" cy="10668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8237" name="Line 125"/>
          <p:cNvSpPr>
            <a:spLocks noChangeShapeType="1"/>
          </p:cNvSpPr>
          <p:nvPr/>
        </p:nvSpPr>
        <p:spPr bwMode="auto">
          <a:xfrm>
            <a:off x="3238500" y="5664200"/>
            <a:ext cx="1333500" cy="2032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8238" name="Line 126"/>
          <p:cNvSpPr>
            <a:spLocks noChangeShapeType="1"/>
          </p:cNvSpPr>
          <p:nvPr/>
        </p:nvSpPr>
        <p:spPr bwMode="auto">
          <a:xfrm flipH="1">
            <a:off x="4902200" y="5168900"/>
            <a:ext cx="254000" cy="4064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8239" name="Line 127"/>
          <p:cNvSpPr>
            <a:spLocks noChangeShapeType="1"/>
          </p:cNvSpPr>
          <p:nvPr/>
        </p:nvSpPr>
        <p:spPr bwMode="auto">
          <a:xfrm flipH="1">
            <a:off x="5137150" y="5029200"/>
            <a:ext cx="819150" cy="1333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8240" name="Line 128"/>
          <p:cNvSpPr>
            <a:spLocks noChangeShapeType="1"/>
          </p:cNvSpPr>
          <p:nvPr/>
        </p:nvSpPr>
        <p:spPr bwMode="auto">
          <a:xfrm flipH="1">
            <a:off x="5981700" y="4686300"/>
            <a:ext cx="190500" cy="342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8241" name="Line 129"/>
          <p:cNvSpPr>
            <a:spLocks noChangeShapeType="1"/>
          </p:cNvSpPr>
          <p:nvPr/>
        </p:nvSpPr>
        <p:spPr bwMode="auto">
          <a:xfrm flipH="1">
            <a:off x="6172200" y="4508500"/>
            <a:ext cx="368300" cy="1651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8242" name="Line 130"/>
          <p:cNvSpPr>
            <a:spLocks noChangeShapeType="1"/>
          </p:cNvSpPr>
          <p:nvPr/>
        </p:nvSpPr>
        <p:spPr bwMode="auto">
          <a:xfrm flipH="1" flipV="1">
            <a:off x="7416800" y="1485900"/>
            <a:ext cx="304800" cy="850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8243" name="Line 131"/>
          <p:cNvSpPr>
            <a:spLocks noChangeShapeType="1"/>
          </p:cNvSpPr>
          <p:nvPr/>
        </p:nvSpPr>
        <p:spPr bwMode="auto">
          <a:xfrm flipH="1" flipV="1">
            <a:off x="7899400" y="2463800"/>
            <a:ext cx="50800" cy="1397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8244" name="Line 132"/>
          <p:cNvSpPr>
            <a:spLocks noChangeShapeType="1"/>
          </p:cNvSpPr>
          <p:nvPr/>
        </p:nvSpPr>
        <p:spPr bwMode="auto">
          <a:xfrm flipH="1" flipV="1">
            <a:off x="7632700" y="2362200"/>
            <a:ext cx="50800" cy="1651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8245" name="Line 133"/>
          <p:cNvSpPr>
            <a:spLocks noChangeShapeType="1"/>
          </p:cNvSpPr>
          <p:nvPr/>
        </p:nvSpPr>
        <p:spPr bwMode="auto">
          <a:xfrm flipH="1">
            <a:off x="7613650" y="2330450"/>
            <a:ext cx="101600" cy="317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8246" name="Line 134"/>
          <p:cNvSpPr>
            <a:spLocks noChangeShapeType="1"/>
          </p:cNvSpPr>
          <p:nvPr/>
        </p:nvSpPr>
        <p:spPr bwMode="auto">
          <a:xfrm flipH="1">
            <a:off x="7677150" y="2476500"/>
            <a:ext cx="222250" cy="571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8247" name="Freeform 135"/>
          <p:cNvSpPr>
            <a:spLocks/>
          </p:cNvSpPr>
          <p:nvPr/>
        </p:nvSpPr>
        <p:spPr bwMode="auto">
          <a:xfrm>
            <a:off x="3889375" y="1600200"/>
            <a:ext cx="200025" cy="1492250"/>
          </a:xfrm>
          <a:custGeom>
            <a:avLst/>
            <a:gdLst/>
            <a:ahLst/>
            <a:cxnLst>
              <a:cxn ang="0">
                <a:pos x="102" y="0"/>
              </a:cxn>
              <a:cxn ang="0">
                <a:pos x="126" y="40"/>
              </a:cxn>
              <a:cxn ang="0">
                <a:pos x="114" y="80"/>
              </a:cxn>
              <a:cxn ang="0">
                <a:pos x="78" y="224"/>
              </a:cxn>
              <a:cxn ang="0">
                <a:pos x="102" y="336"/>
              </a:cxn>
              <a:cxn ang="0">
                <a:pos x="58" y="432"/>
              </a:cxn>
              <a:cxn ang="0">
                <a:pos x="50" y="468"/>
              </a:cxn>
              <a:cxn ang="0">
                <a:pos x="26" y="512"/>
              </a:cxn>
              <a:cxn ang="0">
                <a:pos x="30" y="560"/>
              </a:cxn>
              <a:cxn ang="0">
                <a:pos x="18" y="640"/>
              </a:cxn>
              <a:cxn ang="0">
                <a:pos x="46" y="680"/>
              </a:cxn>
              <a:cxn ang="0">
                <a:pos x="34" y="740"/>
              </a:cxn>
              <a:cxn ang="0">
                <a:pos x="34" y="784"/>
              </a:cxn>
              <a:cxn ang="0">
                <a:pos x="26" y="808"/>
              </a:cxn>
              <a:cxn ang="0">
                <a:pos x="18" y="888"/>
              </a:cxn>
              <a:cxn ang="0">
                <a:pos x="2" y="912"/>
              </a:cxn>
              <a:cxn ang="0">
                <a:pos x="6" y="940"/>
              </a:cxn>
            </a:cxnLst>
            <a:rect l="0" t="0" r="r" b="b"/>
            <a:pathLst>
              <a:path w="126" h="940">
                <a:moveTo>
                  <a:pt x="102" y="0"/>
                </a:moveTo>
                <a:cubicBezTo>
                  <a:pt x="106" y="24"/>
                  <a:pt x="113" y="21"/>
                  <a:pt x="126" y="40"/>
                </a:cubicBezTo>
                <a:cubicBezTo>
                  <a:pt x="116" y="69"/>
                  <a:pt x="120" y="55"/>
                  <a:pt x="114" y="80"/>
                </a:cubicBezTo>
                <a:cubicBezTo>
                  <a:pt x="108" y="131"/>
                  <a:pt x="90" y="175"/>
                  <a:pt x="78" y="224"/>
                </a:cubicBezTo>
                <a:cubicBezTo>
                  <a:pt x="80" y="265"/>
                  <a:pt x="79" y="301"/>
                  <a:pt x="102" y="336"/>
                </a:cubicBezTo>
                <a:cubicBezTo>
                  <a:pt x="98" y="364"/>
                  <a:pt x="90" y="421"/>
                  <a:pt x="58" y="432"/>
                </a:cubicBezTo>
                <a:cubicBezTo>
                  <a:pt x="48" y="446"/>
                  <a:pt x="44" y="451"/>
                  <a:pt x="50" y="468"/>
                </a:cubicBezTo>
                <a:cubicBezTo>
                  <a:pt x="45" y="497"/>
                  <a:pt x="40" y="490"/>
                  <a:pt x="26" y="512"/>
                </a:cubicBezTo>
                <a:cubicBezTo>
                  <a:pt x="29" y="533"/>
                  <a:pt x="41" y="543"/>
                  <a:pt x="30" y="560"/>
                </a:cubicBezTo>
                <a:cubicBezTo>
                  <a:pt x="38" y="585"/>
                  <a:pt x="26" y="615"/>
                  <a:pt x="18" y="640"/>
                </a:cubicBezTo>
                <a:cubicBezTo>
                  <a:pt x="37" y="669"/>
                  <a:pt x="28" y="656"/>
                  <a:pt x="46" y="680"/>
                </a:cubicBezTo>
                <a:cubicBezTo>
                  <a:pt x="51" y="703"/>
                  <a:pt x="46" y="720"/>
                  <a:pt x="34" y="740"/>
                </a:cubicBezTo>
                <a:cubicBezTo>
                  <a:pt x="40" y="759"/>
                  <a:pt x="40" y="753"/>
                  <a:pt x="34" y="784"/>
                </a:cubicBezTo>
                <a:cubicBezTo>
                  <a:pt x="32" y="792"/>
                  <a:pt x="26" y="808"/>
                  <a:pt x="26" y="808"/>
                </a:cubicBezTo>
                <a:cubicBezTo>
                  <a:pt x="22" y="843"/>
                  <a:pt x="13" y="854"/>
                  <a:pt x="18" y="888"/>
                </a:cubicBezTo>
                <a:cubicBezTo>
                  <a:pt x="12" y="896"/>
                  <a:pt x="0" y="902"/>
                  <a:pt x="2" y="912"/>
                </a:cubicBezTo>
                <a:cubicBezTo>
                  <a:pt x="3" y="921"/>
                  <a:pt x="6" y="940"/>
                  <a:pt x="6" y="94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8248" name="Freeform 136"/>
          <p:cNvSpPr>
            <a:spLocks/>
          </p:cNvSpPr>
          <p:nvPr/>
        </p:nvSpPr>
        <p:spPr bwMode="auto">
          <a:xfrm>
            <a:off x="3244850" y="4121150"/>
            <a:ext cx="450850" cy="1397000"/>
          </a:xfrm>
          <a:custGeom>
            <a:avLst/>
            <a:gdLst/>
            <a:ahLst/>
            <a:cxnLst>
              <a:cxn ang="0">
                <a:pos x="284" y="0"/>
              </a:cxn>
              <a:cxn ang="0">
                <a:pos x="248" y="48"/>
              </a:cxn>
              <a:cxn ang="0">
                <a:pos x="232" y="120"/>
              </a:cxn>
              <a:cxn ang="0">
                <a:pos x="220" y="128"/>
              </a:cxn>
              <a:cxn ang="0">
                <a:pos x="208" y="144"/>
              </a:cxn>
              <a:cxn ang="0">
                <a:pos x="180" y="188"/>
              </a:cxn>
              <a:cxn ang="0">
                <a:pos x="152" y="264"/>
              </a:cxn>
              <a:cxn ang="0">
                <a:pos x="164" y="340"/>
              </a:cxn>
              <a:cxn ang="0">
                <a:pos x="144" y="392"/>
              </a:cxn>
              <a:cxn ang="0">
                <a:pos x="136" y="416"/>
              </a:cxn>
              <a:cxn ang="0">
                <a:pos x="144" y="440"/>
              </a:cxn>
              <a:cxn ang="0">
                <a:pos x="148" y="452"/>
              </a:cxn>
              <a:cxn ang="0">
                <a:pos x="128" y="524"/>
              </a:cxn>
              <a:cxn ang="0">
                <a:pos x="100" y="576"/>
              </a:cxn>
              <a:cxn ang="0">
                <a:pos x="84" y="600"/>
              </a:cxn>
              <a:cxn ang="0">
                <a:pos x="88" y="620"/>
              </a:cxn>
              <a:cxn ang="0">
                <a:pos x="96" y="644"/>
              </a:cxn>
              <a:cxn ang="0">
                <a:pos x="76" y="680"/>
              </a:cxn>
              <a:cxn ang="0">
                <a:pos x="68" y="692"/>
              </a:cxn>
              <a:cxn ang="0">
                <a:pos x="64" y="708"/>
              </a:cxn>
              <a:cxn ang="0">
                <a:pos x="60" y="784"/>
              </a:cxn>
              <a:cxn ang="0">
                <a:pos x="24" y="832"/>
              </a:cxn>
              <a:cxn ang="0">
                <a:pos x="16" y="868"/>
              </a:cxn>
              <a:cxn ang="0">
                <a:pos x="0" y="880"/>
              </a:cxn>
            </a:cxnLst>
            <a:rect l="0" t="0" r="r" b="b"/>
            <a:pathLst>
              <a:path w="284" h="880">
                <a:moveTo>
                  <a:pt x="284" y="0"/>
                </a:moveTo>
                <a:cubicBezTo>
                  <a:pt x="261" y="7"/>
                  <a:pt x="268" y="34"/>
                  <a:pt x="248" y="48"/>
                </a:cubicBezTo>
                <a:cubicBezTo>
                  <a:pt x="229" y="75"/>
                  <a:pt x="243" y="81"/>
                  <a:pt x="232" y="120"/>
                </a:cubicBezTo>
                <a:cubicBezTo>
                  <a:pt x="230" y="124"/>
                  <a:pt x="223" y="124"/>
                  <a:pt x="220" y="128"/>
                </a:cubicBezTo>
                <a:cubicBezTo>
                  <a:pt x="215" y="132"/>
                  <a:pt x="212" y="138"/>
                  <a:pt x="208" y="144"/>
                </a:cubicBezTo>
                <a:cubicBezTo>
                  <a:pt x="200" y="166"/>
                  <a:pt x="199" y="175"/>
                  <a:pt x="180" y="188"/>
                </a:cubicBezTo>
                <a:cubicBezTo>
                  <a:pt x="175" y="217"/>
                  <a:pt x="161" y="236"/>
                  <a:pt x="152" y="264"/>
                </a:cubicBezTo>
                <a:cubicBezTo>
                  <a:pt x="147" y="297"/>
                  <a:pt x="154" y="310"/>
                  <a:pt x="164" y="340"/>
                </a:cubicBezTo>
                <a:cubicBezTo>
                  <a:pt x="157" y="358"/>
                  <a:pt x="149" y="373"/>
                  <a:pt x="144" y="392"/>
                </a:cubicBezTo>
                <a:cubicBezTo>
                  <a:pt x="141" y="400"/>
                  <a:pt x="136" y="416"/>
                  <a:pt x="136" y="416"/>
                </a:cubicBezTo>
                <a:cubicBezTo>
                  <a:pt x="138" y="424"/>
                  <a:pt x="141" y="432"/>
                  <a:pt x="144" y="440"/>
                </a:cubicBezTo>
                <a:cubicBezTo>
                  <a:pt x="145" y="444"/>
                  <a:pt x="148" y="452"/>
                  <a:pt x="148" y="452"/>
                </a:cubicBezTo>
                <a:cubicBezTo>
                  <a:pt x="144" y="489"/>
                  <a:pt x="150" y="501"/>
                  <a:pt x="128" y="524"/>
                </a:cubicBezTo>
                <a:cubicBezTo>
                  <a:pt x="117" y="555"/>
                  <a:pt x="118" y="552"/>
                  <a:pt x="100" y="576"/>
                </a:cubicBezTo>
                <a:cubicBezTo>
                  <a:pt x="93" y="583"/>
                  <a:pt x="84" y="600"/>
                  <a:pt x="84" y="600"/>
                </a:cubicBezTo>
                <a:cubicBezTo>
                  <a:pt x="85" y="606"/>
                  <a:pt x="86" y="613"/>
                  <a:pt x="88" y="620"/>
                </a:cubicBezTo>
                <a:cubicBezTo>
                  <a:pt x="90" y="628"/>
                  <a:pt x="96" y="644"/>
                  <a:pt x="96" y="644"/>
                </a:cubicBezTo>
                <a:cubicBezTo>
                  <a:pt x="88" y="665"/>
                  <a:pt x="94" y="652"/>
                  <a:pt x="76" y="680"/>
                </a:cubicBezTo>
                <a:cubicBezTo>
                  <a:pt x="73" y="684"/>
                  <a:pt x="68" y="692"/>
                  <a:pt x="68" y="692"/>
                </a:cubicBezTo>
                <a:cubicBezTo>
                  <a:pt x="66" y="697"/>
                  <a:pt x="64" y="702"/>
                  <a:pt x="64" y="708"/>
                </a:cubicBezTo>
                <a:cubicBezTo>
                  <a:pt x="61" y="733"/>
                  <a:pt x="64" y="759"/>
                  <a:pt x="60" y="784"/>
                </a:cubicBezTo>
                <a:cubicBezTo>
                  <a:pt x="58" y="791"/>
                  <a:pt x="28" y="818"/>
                  <a:pt x="24" y="832"/>
                </a:cubicBezTo>
                <a:cubicBezTo>
                  <a:pt x="20" y="843"/>
                  <a:pt x="21" y="857"/>
                  <a:pt x="16" y="868"/>
                </a:cubicBezTo>
                <a:cubicBezTo>
                  <a:pt x="13" y="873"/>
                  <a:pt x="4" y="875"/>
                  <a:pt x="0" y="88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8249" name="Freeform 137"/>
          <p:cNvSpPr>
            <a:spLocks/>
          </p:cNvSpPr>
          <p:nvPr/>
        </p:nvSpPr>
        <p:spPr bwMode="auto">
          <a:xfrm>
            <a:off x="4025900" y="2139950"/>
            <a:ext cx="1276350" cy="482600"/>
          </a:xfrm>
          <a:custGeom>
            <a:avLst/>
            <a:gdLst/>
            <a:ahLst/>
            <a:cxnLst>
              <a:cxn ang="0">
                <a:pos x="804" y="292"/>
              </a:cxn>
              <a:cxn ang="0">
                <a:pos x="780" y="304"/>
              </a:cxn>
              <a:cxn ang="0">
                <a:pos x="756" y="296"/>
              </a:cxn>
              <a:cxn ang="0">
                <a:pos x="744" y="292"/>
              </a:cxn>
              <a:cxn ang="0">
                <a:pos x="680" y="284"/>
              </a:cxn>
              <a:cxn ang="0">
                <a:pos x="616" y="276"/>
              </a:cxn>
              <a:cxn ang="0">
                <a:pos x="544" y="264"/>
              </a:cxn>
              <a:cxn ang="0">
                <a:pos x="480" y="256"/>
              </a:cxn>
              <a:cxn ang="0">
                <a:pos x="468" y="228"/>
              </a:cxn>
              <a:cxn ang="0">
                <a:pos x="452" y="220"/>
              </a:cxn>
              <a:cxn ang="0">
                <a:pos x="428" y="196"/>
              </a:cxn>
              <a:cxn ang="0">
                <a:pos x="416" y="188"/>
              </a:cxn>
              <a:cxn ang="0">
                <a:pos x="372" y="160"/>
              </a:cxn>
              <a:cxn ang="0">
                <a:pos x="348" y="168"/>
              </a:cxn>
              <a:cxn ang="0">
                <a:pos x="300" y="160"/>
              </a:cxn>
              <a:cxn ang="0">
                <a:pos x="272" y="128"/>
              </a:cxn>
              <a:cxn ang="0">
                <a:pos x="268" y="100"/>
              </a:cxn>
              <a:cxn ang="0">
                <a:pos x="244" y="92"/>
              </a:cxn>
              <a:cxn ang="0">
                <a:pos x="212" y="48"/>
              </a:cxn>
              <a:cxn ang="0">
                <a:pos x="156" y="8"/>
              </a:cxn>
              <a:cxn ang="0">
                <a:pos x="96" y="12"/>
              </a:cxn>
              <a:cxn ang="0">
                <a:pos x="0" y="20"/>
              </a:cxn>
            </a:cxnLst>
            <a:rect l="0" t="0" r="r" b="b"/>
            <a:pathLst>
              <a:path w="804" h="304">
                <a:moveTo>
                  <a:pt x="804" y="292"/>
                </a:moveTo>
                <a:cubicBezTo>
                  <a:pt x="799" y="295"/>
                  <a:pt x="787" y="304"/>
                  <a:pt x="780" y="304"/>
                </a:cubicBezTo>
                <a:cubicBezTo>
                  <a:pt x="771" y="303"/>
                  <a:pt x="764" y="298"/>
                  <a:pt x="756" y="296"/>
                </a:cubicBezTo>
                <a:cubicBezTo>
                  <a:pt x="752" y="294"/>
                  <a:pt x="744" y="292"/>
                  <a:pt x="744" y="292"/>
                </a:cubicBezTo>
                <a:cubicBezTo>
                  <a:pt x="720" y="297"/>
                  <a:pt x="702" y="289"/>
                  <a:pt x="680" y="284"/>
                </a:cubicBezTo>
                <a:cubicBezTo>
                  <a:pt x="658" y="269"/>
                  <a:pt x="641" y="272"/>
                  <a:pt x="616" y="276"/>
                </a:cubicBezTo>
                <a:cubicBezTo>
                  <a:pt x="576" y="262"/>
                  <a:pt x="600" y="268"/>
                  <a:pt x="544" y="264"/>
                </a:cubicBezTo>
                <a:cubicBezTo>
                  <a:pt x="512" y="253"/>
                  <a:pt x="526" y="251"/>
                  <a:pt x="480" y="256"/>
                </a:cubicBezTo>
                <a:cubicBezTo>
                  <a:pt x="475" y="246"/>
                  <a:pt x="475" y="235"/>
                  <a:pt x="468" y="228"/>
                </a:cubicBezTo>
                <a:cubicBezTo>
                  <a:pt x="463" y="223"/>
                  <a:pt x="456" y="223"/>
                  <a:pt x="452" y="220"/>
                </a:cubicBezTo>
                <a:cubicBezTo>
                  <a:pt x="443" y="212"/>
                  <a:pt x="437" y="202"/>
                  <a:pt x="428" y="196"/>
                </a:cubicBezTo>
                <a:cubicBezTo>
                  <a:pt x="424" y="193"/>
                  <a:pt x="420" y="190"/>
                  <a:pt x="416" y="188"/>
                </a:cubicBezTo>
                <a:cubicBezTo>
                  <a:pt x="408" y="166"/>
                  <a:pt x="392" y="165"/>
                  <a:pt x="372" y="160"/>
                </a:cubicBezTo>
                <a:cubicBezTo>
                  <a:pt x="364" y="162"/>
                  <a:pt x="356" y="169"/>
                  <a:pt x="348" y="168"/>
                </a:cubicBezTo>
                <a:cubicBezTo>
                  <a:pt x="332" y="165"/>
                  <a:pt x="300" y="160"/>
                  <a:pt x="300" y="160"/>
                </a:cubicBezTo>
                <a:cubicBezTo>
                  <a:pt x="291" y="146"/>
                  <a:pt x="280" y="141"/>
                  <a:pt x="272" y="128"/>
                </a:cubicBezTo>
                <a:cubicBezTo>
                  <a:pt x="270" y="118"/>
                  <a:pt x="273" y="107"/>
                  <a:pt x="268" y="100"/>
                </a:cubicBezTo>
                <a:cubicBezTo>
                  <a:pt x="262" y="93"/>
                  <a:pt x="244" y="92"/>
                  <a:pt x="244" y="92"/>
                </a:cubicBezTo>
                <a:cubicBezTo>
                  <a:pt x="238" y="75"/>
                  <a:pt x="225" y="57"/>
                  <a:pt x="212" y="48"/>
                </a:cubicBezTo>
                <a:cubicBezTo>
                  <a:pt x="203" y="21"/>
                  <a:pt x="178" y="19"/>
                  <a:pt x="156" y="8"/>
                </a:cubicBezTo>
                <a:cubicBezTo>
                  <a:pt x="114" y="18"/>
                  <a:pt x="134" y="17"/>
                  <a:pt x="96" y="12"/>
                </a:cubicBezTo>
                <a:cubicBezTo>
                  <a:pt x="61" y="0"/>
                  <a:pt x="33" y="20"/>
                  <a:pt x="0" y="2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grpSp>
        <p:nvGrpSpPr>
          <p:cNvPr id="2" name="Group 199"/>
          <p:cNvGrpSpPr>
            <a:grpSpLocks/>
          </p:cNvGrpSpPr>
          <p:nvPr/>
        </p:nvGrpSpPr>
        <p:grpSpPr bwMode="auto">
          <a:xfrm>
            <a:off x="2517775" y="1611313"/>
            <a:ext cx="1557338" cy="3910012"/>
            <a:chOff x="1584" y="1019"/>
            <a:chExt cx="981" cy="2463"/>
          </a:xfrm>
        </p:grpSpPr>
        <p:sp>
          <p:nvSpPr>
            <p:cNvPr id="218310" name="Freeform 198"/>
            <p:cNvSpPr>
              <a:spLocks/>
            </p:cNvSpPr>
            <p:nvPr/>
          </p:nvSpPr>
          <p:spPr bwMode="auto">
            <a:xfrm>
              <a:off x="1616" y="1019"/>
              <a:ext cx="949" cy="2463"/>
            </a:xfrm>
            <a:custGeom>
              <a:avLst/>
              <a:gdLst/>
              <a:ahLst/>
              <a:cxnLst>
                <a:cxn ang="0">
                  <a:pos x="48" y="1498"/>
                </a:cxn>
                <a:cxn ang="0">
                  <a:pos x="112" y="1664"/>
                </a:cxn>
                <a:cxn ang="0">
                  <a:pos x="203" y="1914"/>
                </a:cxn>
                <a:cxn ang="0">
                  <a:pos x="299" y="2197"/>
                </a:cxn>
                <a:cxn ang="0">
                  <a:pos x="368" y="2384"/>
                </a:cxn>
                <a:cxn ang="0">
                  <a:pos x="475" y="2448"/>
                </a:cxn>
                <a:cxn ang="0">
                  <a:pos x="501" y="2357"/>
                </a:cxn>
                <a:cxn ang="0">
                  <a:pos x="512" y="2240"/>
                </a:cxn>
                <a:cxn ang="0">
                  <a:pos x="549" y="2106"/>
                </a:cxn>
                <a:cxn ang="0">
                  <a:pos x="565" y="1994"/>
                </a:cxn>
                <a:cxn ang="0">
                  <a:pos x="592" y="1877"/>
                </a:cxn>
                <a:cxn ang="0">
                  <a:pos x="661" y="1680"/>
                </a:cxn>
                <a:cxn ang="0">
                  <a:pos x="768" y="1477"/>
                </a:cxn>
                <a:cxn ang="0">
                  <a:pos x="757" y="1445"/>
                </a:cxn>
                <a:cxn ang="0">
                  <a:pos x="752" y="1360"/>
                </a:cxn>
                <a:cxn ang="0">
                  <a:pos x="805" y="1168"/>
                </a:cxn>
                <a:cxn ang="0">
                  <a:pos x="800" y="1157"/>
                </a:cxn>
                <a:cxn ang="0">
                  <a:pos x="747" y="1205"/>
                </a:cxn>
                <a:cxn ang="0">
                  <a:pos x="683" y="1237"/>
                </a:cxn>
                <a:cxn ang="0">
                  <a:pos x="437" y="1296"/>
                </a:cxn>
                <a:cxn ang="0">
                  <a:pos x="416" y="1141"/>
                </a:cxn>
                <a:cxn ang="0">
                  <a:pos x="469" y="1093"/>
                </a:cxn>
                <a:cxn ang="0">
                  <a:pos x="533" y="997"/>
                </a:cxn>
                <a:cxn ang="0">
                  <a:pos x="480" y="837"/>
                </a:cxn>
                <a:cxn ang="0">
                  <a:pos x="485" y="666"/>
                </a:cxn>
                <a:cxn ang="0">
                  <a:pos x="560" y="517"/>
                </a:cxn>
                <a:cxn ang="0">
                  <a:pos x="715" y="501"/>
                </a:cxn>
                <a:cxn ang="0">
                  <a:pos x="795" y="554"/>
                </a:cxn>
                <a:cxn ang="0">
                  <a:pos x="869" y="565"/>
                </a:cxn>
                <a:cxn ang="0">
                  <a:pos x="912" y="352"/>
                </a:cxn>
                <a:cxn ang="0">
                  <a:pos x="917" y="208"/>
                </a:cxn>
                <a:cxn ang="0">
                  <a:pos x="901" y="0"/>
                </a:cxn>
                <a:cxn ang="0">
                  <a:pos x="864" y="37"/>
                </a:cxn>
                <a:cxn ang="0">
                  <a:pos x="789" y="138"/>
                </a:cxn>
                <a:cxn ang="0">
                  <a:pos x="608" y="122"/>
                </a:cxn>
                <a:cxn ang="0">
                  <a:pos x="544" y="277"/>
                </a:cxn>
                <a:cxn ang="0">
                  <a:pos x="464" y="314"/>
                </a:cxn>
                <a:cxn ang="0">
                  <a:pos x="379" y="586"/>
                </a:cxn>
                <a:cxn ang="0">
                  <a:pos x="304" y="848"/>
                </a:cxn>
                <a:cxn ang="0">
                  <a:pos x="229" y="976"/>
                </a:cxn>
                <a:cxn ang="0">
                  <a:pos x="197" y="1024"/>
                </a:cxn>
                <a:cxn ang="0">
                  <a:pos x="133" y="1109"/>
                </a:cxn>
                <a:cxn ang="0">
                  <a:pos x="91" y="1173"/>
                </a:cxn>
                <a:cxn ang="0">
                  <a:pos x="139" y="1173"/>
                </a:cxn>
                <a:cxn ang="0">
                  <a:pos x="107" y="1242"/>
                </a:cxn>
                <a:cxn ang="0">
                  <a:pos x="32" y="1349"/>
                </a:cxn>
                <a:cxn ang="0">
                  <a:pos x="0" y="1376"/>
                </a:cxn>
              </a:cxnLst>
              <a:rect l="0" t="0" r="r" b="b"/>
              <a:pathLst>
                <a:path w="949" h="2463">
                  <a:moveTo>
                    <a:pt x="0" y="1376"/>
                  </a:moveTo>
                  <a:cubicBezTo>
                    <a:pt x="24" y="1411"/>
                    <a:pt x="22" y="1460"/>
                    <a:pt x="48" y="1498"/>
                  </a:cubicBezTo>
                  <a:cubicBezTo>
                    <a:pt x="60" y="1537"/>
                    <a:pt x="43" y="1488"/>
                    <a:pt x="64" y="1530"/>
                  </a:cubicBezTo>
                  <a:cubicBezTo>
                    <a:pt x="84" y="1570"/>
                    <a:pt x="100" y="1619"/>
                    <a:pt x="112" y="1664"/>
                  </a:cubicBezTo>
                  <a:cubicBezTo>
                    <a:pt x="127" y="1722"/>
                    <a:pt x="136" y="1794"/>
                    <a:pt x="171" y="1845"/>
                  </a:cubicBezTo>
                  <a:cubicBezTo>
                    <a:pt x="178" y="1867"/>
                    <a:pt x="191" y="1893"/>
                    <a:pt x="203" y="1914"/>
                  </a:cubicBezTo>
                  <a:cubicBezTo>
                    <a:pt x="209" y="1925"/>
                    <a:pt x="224" y="1946"/>
                    <a:pt x="224" y="1946"/>
                  </a:cubicBezTo>
                  <a:cubicBezTo>
                    <a:pt x="246" y="2018"/>
                    <a:pt x="255" y="2133"/>
                    <a:pt x="299" y="2197"/>
                  </a:cubicBezTo>
                  <a:cubicBezTo>
                    <a:pt x="309" y="2229"/>
                    <a:pt x="316" y="2264"/>
                    <a:pt x="336" y="2293"/>
                  </a:cubicBezTo>
                  <a:cubicBezTo>
                    <a:pt x="345" y="2323"/>
                    <a:pt x="355" y="2354"/>
                    <a:pt x="368" y="2384"/>
                  </a:cubicBezTo>
                  <a:cubicBezTo>
                    <a:pt x="379" y="2411"/>
                    <a:pt x="378" y="2442"/>
                    <a:pt x="411" y="2453"/>
                  </a:cubicBezTo>
                  <a:cubicBezTo>
                    <a:pt x="432" y="2451"/>
                    <a:pt x="459" y="2463"/>
                    <a:pt x="475" y="2448"/>
                  </a:cubicBezTo>
                  <a:cubicBezTo>
                    <a:pt x="486" y="2436"/>
                    <a:pt x="464" y="2400"/>
                    <a:pt x="464" y="2400"/>
                  </a:cubicBezTo>
                  <a:cubicBezTo>
                    <a:pt x="469" y="2369"/>
                    <a:pt x="472" y="2365"/>
                    <a:pt x="501" y="2357"/>
                  </a:cubicBezTo>
                  <a:cubicBezTo>
                    <a:pt x="516" y="2334"/>
                    <a:pt x="507" y="2323"/>
                    <a:pt x="501" y="2298"/>
                  </a:cubicBezTo>
                  <a:cubicBezTo>
                    <a:pt x="503" y="2278"/>
                    <a:pt x="509" y="2259"/>
                    <a:pt x="512" y="2240"/>
                  </a:cubicBezTo>
                  <a:cubicBezTo>
                    <a:pt x="516" y="2204"/>
                    <a:pt x="503" y="2171"/>
                    <a:pt x="539" y="2160"/>
                  </a:cubicBezTo>
                  <a:cubicBezTo>
                    <a:pt x="551" y="2119"/>
                    <a:pt x="534" y="2178"/>
                    <a:pt x="549" y="2106"/>
                  </a:cubicBezTo>
                  <a:cubicBezTo>
                    <a:pt x="553" y="2084"/>
                    <a:pt x="569" y="2063"/>
                    <a:pt x="576" y="2042"/>
                  </a:cubicBezTo>
                  <a:cubicBezTo>
                    <a:pt x="573" y="2025"/>
                    <a:pt x="565" y="2010"/>
                    <a:pt x="565" y="1994"/>
                  </a:cubicBezTo>
                  <a:cubicBezTo>
                    <a:pt x="565" y="1977"/>
                    <a:pt x="581" y="1946"/>
                    <a:pt x="581" y="1946"/>
                  </a:cubicBezTo>
                  <a:cubicBezTo>
                    <a:pt x="583" y="1922"/>
                    <a:pt x="589" y="1900"/>
                    <a:pt x="592" y="1877"/>
                  </a:cubicBezTo>
                  <a:cubicBezTo>
                    <a:pt x="596" y="1840"/>
                    <a:pt x="579" y="1793"/>
                    <a:pt x="619" y="1781"/>
                  </a:cubicBezTo>
                  <a:cubicBezTo>
                    <a:pt x="639" y="1747"/>
                    <a:pt x="626" y="1701"/>
                    <a:pt x="661" y="1680"/>
                  </a:cubicBezTo>
                  <a:cubicBezTo>
                    <a:pt x="674" y="1642"/>
                    <a:pt x="673" y="1613"/>
                    <a:pt x="709" y="1589"/>
                  </a:cubicBezTo>
                  <a:cubicBezTo>
                    <a:pt x="733" y="1553"/>
                    <a:pt x="755" y="1518"/>
                    <a:pt x="768" y="1477"/>
                  </a:cubicBezTo>
                  <a:cubicBezTo>
                    <a:pt x="766" y="1471"/>
                    <a:pt x="764" y="1466"/>
                    <a:pt x="763" y="1461"/>
                  </a:cubicBezTo>
                  <a:cubicBezTo>
                    <a:pt x="761" y="1455"/>
                    <a:pt x="758" y="1450"/>
                    <a:pt x="757" y="1445"/>
                  </a:cubicBezTo>
                  <a:cubicBezTo>
                    <a:pt x="753" y="1434"/>
                    <a:pt x="747" y="1413"/>
                    <a:pt x="747" y="1413"/>
                  </a:cubicBezTo>
                  <a:cubicBezTo>
                    <a:pt x="748" y="1395"/>
                    <a:pt x="752" y="1360"/>
                    <a:pt x="752" y="1360"/>
                  </a:cubicBezTo>
                  <a:cubicBezTo>
                    <a:pt x="759" y="1329"/>
                    <a:pt x="767" y="1298"/>
                    <a:pt x="779" y="1269"/>
                  </a:cubicBezTo>
                  <a:cubicBezTo>
                    <a:pt x="782" y="1242"/>
                    <a:pt x="788" y="1191"/>
                    <a:pt x="805" y="1168"/>
                  </a:cubicBezTo>
                  <a:cubicBezTo>
                    <a:pt x="808" y="1162"/>
                    <a:pt x="818" y="1157"/>
                    <a:pt x="816" y="1152"/>
                  </a:cubicBezTo>
                  <a:cubicBezTo>
                    <a:pt x="813" y="1146"/>
                    <a:pt x="805" y="1155"/>
                    <a:pt x="800" y="1157"/>
                  </a:cubicBezTo>
                  <a:cubicBezTo>
                    <a:pt x="791" y="1185"/>
                    <a:pt x="799" y="1169"/>
                    <a:pt x="763" y="1194"/>
                  </a:cubicBezTo>
                  <a:cubicBezTo>
                    <a:pt x="757" y="1197"/>
                    <a:pt x="747" y="1205"/>
                    <a:pt x="747" y="1205"/>
                  </a:cubicBezTo>
                  <a:cubicBezTo>
                    <a:pt x="728" y="1231"/>
                    <a:pt x="742" y="1218"/>
                    <a:pt x="699" y="1232"/>
                  </a:cubicBezTo>
                  <a:cubicBezTo>
                    <a:pt x="693" y="1233"/>
                    <a:pt x="683" y="1237"/>
                    <a:pt x="683" y="1237"/>
                  </a:cubicBezTo>
                  <a:cubicBezTo>
                    <a:pt x="671" y="1259"/>
                    <a:pt x="657" y="1267"/>
                    <a:pt x="640" y="1285"/>
                  </a:cubicBezTo>
                  <a:cubicBezTo>
                    <a:pt x="572" y="1274"/>
                    <a:pt x="501" y="1271"/>
                    <a:pt x="437" y="1296"/>
                  </a:cubicBezTo>
                  <a:cubicBezTo>
                    <a:pt x="378" y="1286"/>
                    <a:pt x="383" y="1280"/>
                    <a:pt x="400" y="1226"/>
                  </a:cubicBezTo>
                  <a:cubicBezTo>
                    <a:pt x="400" y="1219"/>
                    <a:pt x="402" y="1154"/>
                    <a:pt x="416" y="1141"/>
                  </a:cubicBezTo>
                  <a:cubicBezTo>
                    <a:pt x="425" y="1131"/>
                    <a:pt x="448" y="1120"/>
                    <a:pt x="448" y="1120"/>
                  </a:cubicBezTo>
                  <a:cubicBezTo>
                    <a:pt x="459" y="1082"/>
                    <a:pt x="442" y="1125"/>
                    <a:pt x="469" y="1093"/>
                  </a:cubicBezTo>
                  <a:cubicBezTo>
                    <a:pt x="472" y="1088"/>
                    <a:pt x="471" y="1081"/>
                    <a:pt x="475" y="1077"/>
                  </a:cubicBezTo>
                  <a:cubicBezTo>
                    <a:pt x="493" y="1050"/>
                    <a:pt x="515" y="1025"/>
                    <a:pt x="533" y="997"/>
                  </a:cubicBezTo>
                  <a:cubicBezTo>
                    <a:pt x="506" y="978"/>
                    <a:pt x="505" y="942"/>
                    <a:pt x="496" y="912"/>
                  </a:cubicBezTo>
                  <a:cubicBezTo>
                    <a:pt x="492" y="880"/>
                    <a:pt x="488" y="864"/>
                    <a:pt x="480" y="837"/>
                  </a:cubicBezTo>
                  <a:cubicBezTo>
                    <a:pt x="486" y="808"/>
                    <a:pt x="478" y="788"/>
                    <a:pt x="469" y="762"/>
                  </a:cubicBezTo>
                  <a:cubicBezTo>
                    <a:pt x="465" y="719"/>
                    <a:pt x="455" y="695"/>
                    <a:pt x="485" y="666"/>
                  </a:cubicBezTo>
                  <a:cubicBezTo>
                    <a:pt x="494" y="641"/>
                    <a:pt x="497" y="618"/>
                    <a:pt x="512" y="597"/>
                  </a:cubicBezTo>
                  <a:cubicBezTo>
                    <a:pt x="493" y="537"/>
                    <a:pt x="514" y="531"/>
                    <a:pt x="560" y="517"/>
                  </a:cubicBezTo>
                  <a:cubicBezTo>
                    <a:pt x="575" y="487"/>
                    <a:pt x="589" y="484"/>
                    <a:pt x="619" y="474"/>
                  </a:cubicBezTo>
                  <a:cubicBezTo>
                    <a:pt x="663" y="477"/>
                    <a:pt x="691" y="467"/>
                    <a:pt x="715" y="501"/>
                  </a:cubicBezTo>
                  <a:cubicBezTo>
                    <a:pt x="721" y="522"/>
                    <a:pt x="725" y="531"/>
                    <a:pt x="747" y="538"/>
                  </a:cubicBezTo>
                  <a:cubicBezTo>
                    <a:pt x="775" y="557"/>
                    <a:pt x="750" y="543"/>
                    <a:pt x="795" y="554"/>
                  </a:cubicBezTo>
                  <a:cubicBezTo>
                    <a:pt x="807" y="556"/>
                    <a:pt x="832" y="565"/>
                    <a:pt x="832" y="565"/>
                  </a:cubicBezTo>
                  <a:cubicBezTo>
                    <a:pt x="852" y="578"/>
                    <a:pt x="859" y="594"/>
                    <a:pt x="869" y="565"/>
                  </a:cubicBezTo>
                  <a:cubicBezTo>
                    <a:pt x="872" y="506"/>
                    <a:pt x="863" y="456"/>
                    <a:pt x="896" y="410"/>
                  </a:cubicBezTo>
                  <a:cubicBezTo>
                    <a:pt x="900" y="390"/>
                    <a:pt x="907" y="371"/>
                    <a:pt x="912" y="352"/>
                  </a:cubicBezTo>
                  <a:cubicBezTo>
                    <a:pt x="906" y="309"/>
                    <a:pt x="898" y="283"/>
                    <a:pt x="907" y="240"/>
                  </a:cubicBezTo>
                  <a:cubicBezTo>
                    <a:pt x="909" y="229"/>
                    <a:pt x="917" y="208"/>
                    <a:pt x="917" y="208"/>
                  </a:cubicBezTo>
                  <a:cubicBezTo>
                    <a:pt x="924" y="150"/>
                    <a:pt x="938" y="93"/>
                    <a:pt x="949" y="37"/>
                  </a:cubicBezTo>
                  <a:cubicBezTo>
                    <a:pt x="941" y="12"/>
                    <a:pt x="924" y="7"/>
                    <a:pt x="901" y="0"/>
                  </a:cubicBezTo>
                  <a:cubicBezTo>
                    <a:pt x="892" y="1"/>
                    <a:pt x="882" y="0"/>
                    <a:pt x="875" y="5"/>
                  </a:cubicBezTo>
                  <a:cubicBezTo>
                    <a:pt x="873" y="6"/>
                    <a:pt x="864" y="35"/>
                    <a:pt x="864" y="37"/>
                  </a:cubicBezTo>
                  <a:cubicBezTo>
                    <a:pt x="857" y="61"/>
                    <a:pt x="853" y="101"/>
                    <a:pt x="837" y="122"/>
                  </a:cubicBezTo>
                  <a:cubicBezTo>
                    <a:pt x="824" y="137"/>
                    <a:pt x="806" y="135"/>
                    <a:pt x="789" y="138"/>
                  </a:cubicBezTo>
                  <a:cubicBezTo>
                    <a:pt x="766" y="146"/>
                    <a:pt x="742" y="151"/>
                    <a:pt x="720" y="160"/>
                  </a:cubicBezTo>
                  <a:cubicBezTo>
                    <a:pt x="682" y="145"/>
                    <a:pt x="647" y="130"/>
                    <a:pt x="608" y="122"/>
                  </a:cubicBezTo>
                  <a:cubicBezTo>
                    <a:pt x="586" y="130"/>
                    <a:pt x="588" y="141"/>
                    <a:pt x="576" y="160"/>
                  </a:cubicBezTo>
                  <a:cubicBezTo>
                    <a:pt x="563" y="198"/>
                    <a:pt x="554" y="237"/>
                    <a:pt x="544" y="277"/>
                  </a:cubicBezTo>
                  <a:cubicBezTo>
                    <a:pt x="535" y="307"/>
                    <a:pt x="539" y="325"/>
                    <a:pt x="512" y="336"/>
                  </a:cubicBezTo>
                  <a:cubicBezTo>
                    <a:pt x="484" y="317"/>
                    <a:pt x="498" y="305"/>
                    <a:pt x="464" y="314"/>
                  </a:cubicBezTo>
                  <a:cubicBezTo>
                    <a:pt x="444" y="342"/>
                    <a:pt x="439" y="377"/>
                    <a:pt x="427" y="410"/>
                  </a:cubicBezTo>
                  <a:cubicBezTo>
                    <a:pt x="405" y="467"/>
                    <a:pt x="390" y="526"/>
                    <a:pt x="379" y="586"/>
                  </a:cubicBezTo>
                  <a:cubicBezTo>
                    <a:pt x="374" y="644"/>
                    <a:pt x="376" y="716"/>
                    <a:pt x="341" y="768"/>
                  </a:cubicBezTo>
                  <a:cubicBezTo>
                    <a:pt x="330" y="801"/>
                    <a:pt x="324" y="817"/>
                    <a:pt x="304" y="848"/>
                  </a:cubicBezTo>
                  <a:cubicBezTo>
                    <a:pt x="293" y="864"/>
                    <a:pt x="272" y="896"/>
                    <a:pt x="272" y="896"/>
                  </a:cubicBezTo>
                  <a:cubicBezTo>
                    <a:pt x="262" y="926"/>
                    <a:pt x="246" y="949"/>
                    <a:pt x="229" y="976"/>
                  </a:cubicBezTo>
                  <a:cubicBezTo>
                    <a:pt x="222" y="986"/>
                    <a:pt x="215" y="997"/>
                    <a:pt x="208" y="1008"/>
                  </a:cubicBezTo>
                  <a:cubicBezTo>
                    <a:pt x="204" y="1013"/>
                    <a:pt x="197" y="1024"/>
                    <a:pt x="197" y="1024"/>
                  </a:cubicBezTo>
                  <a:cubicBezTo>
                    <a:pt x="190" y="1043"/>
                    <a:pt x="184" y="1075"/>
                    <a:pt x="165" y="1088"/>
                  </a:cubicBezTo>
                  <a:cubicBezTo>
                    <a:pt x="154" y="1095"/>
                    <a:pt x="133" y="1109"/>
                    <a:pt x="133" y="1109"/>
                  </a:cubicBezTo>
                  <a:cubicBezTo>
                    <a:pt x="126" y="1131"/>
                    <a:pt x="115" y="1139"/>
                    <a:pt x="101" y="1157"/>
                  </a:cubicBezTo>
                  <a:cubicBezTo>
                    <a:pt x="97" y="1161"/>
                    <a:pt x="87" y="1167"/>
                    <a:pt x="91" y="1173"/>
                  </a:cubicBezTo>
                  <a:cubicBezTo>
                    <a:pt x="93" y="1177"/>
                    <a:pt x="101" y="1169"/>
                    <a:pt x="107" y="1168"/>
                  </a:cubicBezTo>
                  <a:cubicBezTo>
                    <a:pt x="117" y="1169"/>
                    <a:pt x="129" y="1168"/>
                    <a:pt x="139" y="1173"/>
                  </a:cubicBezTo>
                  <a:cubicBezTo>
                    <a:pt x="156" y="1181"/>
                    <a:pt x="147" y="1215"/>
                    <a:pt x="139" y="1226"/>
                  </a:cubicBezTo>
                  <a:cubicBezTo>
                    <a:pt x="131" y="1236"/>
                    <a:pt x="118" y="1238"/>
                    <a:pt x="107" y="1242"/>
                  </a:cubicBezTo>
                  <a:cubicBezTo>
                    <a:pt x="78" y="1261"/>
                    <a:pt x="69" y="1288"/>
                    <a:pt x="53" y="1317"/>
                  </a:cubicBezTo>
                  <a:cubicBezTo>
                    <a:pt x="46" y="1328"/>
                    <a:pt x="32" y="1349"/>
                    <a:pt x="32" y="1349"/>
                  </a:cubicBezTo>
                  <a:cubicBezTo>
                    <a:pt x="31" y="1350"/>
                    <a:pt x="10" y="1421"/>
                    <a:pt x="5" y="1397"/>
                  </a:cubicBezTo>
                  <a:cubicBezTo>
                    <a:pt x="3" y="1390"/>
                    <a:pt x="1" y="1383"/>
                    <a:pt x="0" y="137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76200" cap="flat" cmpd="sng">
              <a:solidFill>
                <a:srgbClr val="032CA1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grpSp>
          <p:nvGrpSpPr>
            <p:cNvPr id="11338" name="Group 196"/>
            <p:cNvGrpSpPr>
              <a:grpSpLocks/>
            </p:cNvGrpSpPr>
            <p:nvPr/>
          </p:nvGrpSpPr>
          <p:grpSpPr bwMode="auto">
            <a:xfrm>
              <a:off x="1584" y="1477"/>
              <a:ext cx="907" cy="896"/>
              <a:chOff x="1584" y="1477"/>
              <a:chExt cx="907" cy="896"/>
            </a:xfrm>
          </p:grpSpPr>
          <p:sp>
            <p:nvSpPr>
              <p:cNvPr id="218306" name="Freeform 194"/>
              <p:cNvSpPr>
                <a:spLocks/>
              </p:cNvSpPr>
              <p:nvPr/>
            </p:nvSpPr>
            <p:spPr bwMode="auto">
              <a:xfrm>
                <a:off x="1584" y="2176"/>
                <a:ext cx="185" cy="197"/>
              </a:xfrm>
              <a:custGeom>
                <a:avLst/>
                <a:gdLst/>
                <a:ahLst/>
                <a:cxnLst>
                  <a:cxn ang="0">
                    <a:pos x="37" y="197"/>
                  </a:cxn>
                  <a:cxn ang="0">
                    <a:pos x="80" y="165"/>
                  </a:cxn>
                  <a:cxn ang="0">
                    <a:pos x="107" y="117"/>
                  </a:cxn>
                  <a:cxn ang="0">
                    <a:pos x="128" y="69"/>
                  </a:cxn>
                  <a:cxn ang="0">
                    <a:pos x="160" y="59"/>
                  </a:cxn>
                  <a:cxn ang="0">
                    <a:pos x="149" y="0"/>
                  </a:cxn>
                  <a:cxn ang="0">
                    <a:pos x="117" y="27"/>
                  </a:cxn>
                  <a:cxn ang="0">
                    <a:pos x="21" y="64"/>
                  </a:cxn>
                  <a:cxn ang="0">
                    <a:pos x="0" y="112"/>
                  </a:cxn>
                  <a:cxn ang="0">
                    <a:pos x="32" y="192"/>
                  </a:cxn>
                  <a:cxn ang="0">
                    <a:pos x="37" y="197"/>
                  </a:cxn>
                </a:cxnLst>
                <a:rect l="0" t="0" r="r" b="b"/>
                <a:pathLst>
                  <a:path w="185" h="197">
                    <a:moveTo>
                      <a:pt x="37" y="197"/>
                    </a:moveTo>
                    <a:cubicBezTo>
                      <a:pt x="58" y="190"/>
                      <a:pt x="67" y="183"/>
                      <a:pt x="80" y="165"/>
                    </a:cubicBezTo>
                    <a:cubicBezTo>
                      <a:pt x="85" y="147"/>
                      <a:pt x="107" y="117"/>
                      <a:pt x="107" y="117"/>
                    </a:cubicBezTo>
                    <a:cubicBezTo>
                      <a:pt x="109" y="110"/>
                      <a:pt x="116" y="76"/>
                      <a:pt x="128" y="69"/>
                    </a:cubicBezTo>
                    <a:cubicBezTo>
                      <a:pt x="137" y="63"/>
                      <a:pt x="160" y="59"/>
                      <a:pt x="160" y="59"/>
                    </a:cubicBezTo>
                    <a:cubicBezTo>
                      <a:pt x="168" y="32"/>
                      <a:pt x="185" y="11"/>
                      <a:pt x="149" y="0"/>
                    </a:cubicBezTo>
                    <a:cubicBezTo>
                      <a:pt x="137" y="7"/>
                      <a:pt x="129" y="20"/>
                      <a:pt x="117" y="27"/>
                    </a:cubicBezTo>
                    <a:cubicBezTo>
                      <a:pt x="97" y="37"/>
                      <a:pt x="43" y="57"/>
                      <a:pt x="21" y="64"/>
                    </a:cubicBezTo>
                    <a:cubicBezTo>
                      <a:pt x="11" y="79"/>
                      <a:pt x="5" y="94"/>
                      <a:pt x="0" y="112"/>
                    </a:cubicBezTo>
                    <a:cubicBezTo>
                      <a:pt x="9" y="141"/>
                      <a:pt x="5" y="174"/>
                      <a:pt x="32" y="192"/>
                    </a:cubicBezTo>
                    <a:cubicBezTo>
                      <a:pt x="53" y="177"/>
                      <a:pt x="51" y="175"/>
                      <a:pt x="37" y="197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008000">
                      <a:gamma/>
                      <a:shade val="0"/>
                      <a:invGamma/>
                    </a:srgbClr>
                  </a:gs>
                  <a:gs pos="50000">
                    <a:srgbClr val="008000"/>
                  </a:gs>
                  <a:gs pos="100000">
                    <a:srgbClr val="008000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 w="38100" cap="flat" cmpd="sng">
                <a:solidFill>
                  <a:srgbClr val="00CC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  <a:cs typeface="+mn-cs"/>
                </a:endParaRPr>
              </a:p>
            </p:txBody>
          </p:sp>
          <p:sp>
            <p:nvSpPr>
              <p:cNvPr id="218307" name="Freeform 195"/>
              <p:cNvSpPr>
                <a:spLocks/>
              </p:cNvSpPr>
              <p:nvPr/>
            </p:nvSpPr>
            <p:spPr bwMode="auto">
              <a:xfrm>
                <a:off x="2016" y="1477"/>
                <a:ext cx="475" cy="845"/>
              </a:xfrm>
              <a:custGeom>
                <a:avLst/>
                <a:gdLst/>
                <a:ahLst/>
                <a:cxnLst>
                  <a:cxn ang="0">
                    <a:pos x="464" y="123"/>
                  </a:cxn>
                  <a:cxn ang="0">
                    <a:pos x="432" y="118"/>
                  </a:cxn>
                  <a:cxn ang="0">
                    <a:pos x="427" y="102"/>
                  </a:cxn>
                  <a:cxn ang="0">
                    <a:pos x="389" y="96"/>
                  </a:cxn>
                  <a:cxn ang="0">
                    <a:pos x="357" y="86"/>
                  </a:cxn>
                  <a:cxn ang="0">
                    <a:pos x="320" y="43"/>
                  </a:cxn>
                  <a:cxn ang="0">
                    <a:pos x="256" y="0"/>
                  </a:cxn>
                  <a:cxn ang="0">
                    <a:pos x="203" y="11"/>
                  </a:cxn>
                  <a:cxn ang="0">
                    <a:pos x="192" y="27"/>
                  </a:cxn>
                  <a:cxn ang="0">
                    <a:pos x="155" y="38"/>
                  </a:cxn>
                  <a:cxn ang="0">
                    <a:pos x="112" y="80"/>
                  </a:cxn>
                  <a:cxn ang="0">
                    <a:pos x="123" y="112"/>
                  </a:cxn>
                  <a:cxn ang="0">
                    <a:pos x="91" y="166"/>
                  </a:cxn>
                  <a:cxn ang="0">
                    <a:pos x="64" y="240"/>
                  </a:cxn>
                  <a:cxn ang="0">
                    <a:pos x="91" y="347"/>
                  </a:cxn>
                  <a:cxn ang="0">
                    <a:pos x="80" y="379"/>
                  </a:cxn>
                  <a:cxn ang="0">
                    <a:pos x="107" y="459"/>
                  </a:cxn>
                  <a:cxn ang="0">
                    <a:pos x="144" y="523"/>
                  </a:cxn>
                  <a:cxn ang="0">
                    <a:pos x="123" y="566"/>
                  </a:cxn>
                  <a:cxn ang="0">
                    <a:pos x="85" y="614"/>
                  </a:cxn>
                  <a:cxn ang="0">
                    <a:pos x="64" y="646"/>
                  </a:cxn>
                  <a:cxn ang="0">
                    <a:pos x="37" y="694"/>
                  </a:cxn>
                  <a:cxn ang="0">
                    <a:pos x="0" y="790"/>
                  </a:cxn>
                  <a:cxn ang="0">
                    <a:pos x="59" y="827"/>
                  </a:cxn>
                  <a:cxn ang="0">
                    <a:pos x="69" y="811"/>
                  </a:cxn>
                  <a:cxn ang="0">
                    <a:pos x="117" y="822"/>
                  </a:cxn>
                  <a:cxn ang="0">
                    <a:pos x="245" y="816"/>
                  </a:cxn>
                  <a:cxn ang="0">
                    <a:pos x="251" y="800"/>
                  </a:cxn>
                  <a:cxn ang="0">
                    <a:pos x="277" y="768"/>
                  </a:cxn>
                  <a:cxn ang="0">
                    <a:pos x="309" y="752"/>
                  </a:cxn>
                  <a:cxn ang="0">
                    <a:pos x="400" y="694"/>
                  </a:cxn>
                  <a:cxn ang="0">
                    <a:pos x="427" y="662"/>
                  </a:cxn>
                  <a:cxn ang="0">
                    <a:pos x="432" y="576"/>
                  </a:cxn>
                  <a:cxn ang="0">
                    <a:pos x="448" y="528"/>
                  </a:cxn>
                  <a:cxn ang="0">
                    <a:pos x="432" y="464"/>
                  </a:cxn>
                  <a:cxn ang="0">
                    <a:pos x="459" y="390"/>
                  </a:cxn>
                  <a:cxn ang="0">
                    <a:pos x="475" y="278"/>
                  </a:cxn>
                  <a:cxn ang="0">
                    <a:pos x="469" y="251"/>
                  </a:cxn>
                  <a:cxn ang="0">
                    <a:pos x="459" y="219"/>
                  </a:cxn>
                  <a:cxn ang="0">
                    <a:pos x="464" y="123"/>
                  </a:cxn>
                </a:cxnLst>
                <a:rect l="0" t="0" r="r" b="b"/>
                <a:pathLst>
                  <a:path w="475" h="845">
                    <a:moveTo>
                      <a:pt x="464" y="123"/>
                    </a:moveTo>
                    <a:cubicBezTo>
                      <a:pt x="453" y="121"/>
                      <a:pt x="441" y="123"/>
                      <a:pt x="432" y="118"/>
                    </a:cubicBezTo>
                    <a:cubicBezTo>
                      <a:pt x="427" y="115"/>
                      <a:pt x="431" y="104"/>
                      <a:pt x="427" y="102"/>
                    </a:cubicBezTo>
                    <a:cubicBezTo>
                      <a:pt x="415" y="96"/>
                      <a:pt x="401" y="98"/>
                      <a:pt x="389" y="96"/>
                    </a:cubicBezTo>
                    <a:cubicBezTo>
                      <a:pt x="378" y="93"/>
                      <a:pt x="357" y="86"/>
                      <a:pt x="357" y="86"/>
                    </a:cubicBezTo>
                    <a:cubicBezTo>
                      <a:pt x="350" y="47"/>
                      <a:pt x="352" y="53"/>
                      <a:pt x="320" y="43"/>
                    </a:cubicBezTo>
                    <a:cubicBezTo>
                      <a:pt x="297" y="27"/>
                      <a:pt x="282" y="9"/>
                      <a:pt x="256" y="0"/>
                    </a:cubicBezTo>
                    <a:cubicBezTo>
                      <a:pt x="238" y="3"/>
                      <a:pt x="218" y="1"/>
                      <a:pt x="203" y="11"/>
                    </a:cubicBezTo>
                    <a:cubicBezTo>
                      <a:pt x="197" y="14"/>
                      <a:pt x="197" y="23"/>
                      <a:pt x="192" y="27"/>
                    </a:cubicBezTo>
                    <a:cubicBezTo>
                      <a:pt x="181" y="34"/>
                      <a:pt x="166" y="32"/>
                      <a:pt x="155" y="38"/>
                    </a:cubicBezTo>
                    <a:cubicBezTo>
                      <a:pt x="135" y="47"/>
                      <a:pt x="123" y="62"/>
                      <a:pt x="112" y="80"/>
                    </a:cubicBezTo>
                    <a:cubicBezTo>
                      <a:pt x="115" y="90"/>
                      <a:pt x="124" y="100"/>
                      <a:pt x="123" y="112"/>
                    </a:cubicBezTo>
                    <a:cubicBezTo>
                      <a:pt x="120" y="129"/>
                      <a:pt x="100" y="151"/>
                      <a:pt x="91" y="166"/>
                    </a:cubicBezTo>
                    <a:cubicBezTo>
                      <a:pt x="83" y="191"/>
                      <a:pt x="79" y="218"/>
                      <a:pt x="64" y="240"/>
                    </a:cubicBezTo>
                    <a:cubicBezTo>
                      <a:pt x="53" y="274"/>
                      <a:pt x="70" y="317"/>
                      <a:pt x="91" y="347"/>
                    </a:cubicBezTo>
                    <a:cubicBezTo>
                      <a:pt x="89" y="350"/>
                      <a:pt x="80" y="375"/>
                      <a:pt x="80" y="379"/>
                    </a:cubicBezTo>
                    <a:cubicBezTo>
                      <a:pt x="80" y="399"/>
                      <a:pt x="98" y="437"/>
                      <a:pt x="107" y="459"/>
                    </a:cubicBezTo>
                    <a:cubicBezTo>
                      <a:pt x="93" y="494"/>
                      <a:pt x="110" y="512"/>
                      <a:pt x="144" y="523"/>
                    </a:cubicBezTo>
                    <a:cubicBezTo>
                      <a:pt x="151" y="546"/>
                      <a:pt x="142" y="552"/>
                      <a:pt x="123" y="566"/>
                    </a:cubicBezTo>
                    <a:cubicBezTo>
                      <a:pt x="105" y="612"/>
                      <a:pt x="137" y="533"/>
                      <a:pt x="85" y="614"/>
                    </a:cubicBezTo>
                    <a:cubicBezTo>
                      <a:pt x="78" y="624"/>
                      <a:pt x="64" y="646"/>
                      <a:pt x="64" y="646"/>
                    </a:cubicBezTo>
                    <a:cubicBezTo>
                      <a:pt x="58" y="663"/>
                      <a:pt x="37" y="694"/>
                      <a:pt x="37" y="694"/>
                    </a:cubicBezTo>
                    <a:cubicBezTo>
                      <a:pt x="26" y="727"/>
                      <a:pt x="10" y="756"/>
                      <a:pt x="0" y="790"/>
                    </a:cubicBezTo>
                    <a:cubicBezTo>
                      <a:pt x="8" y="845"/>
                      <a:pt x="1" y="844"/>
                      <a:pt x="59" y="827"/>
                    </a:cubicBezTo>
                    <a:cubicBezTo>
                      <a:pt x="62" y="821"/>
                      <a:pt x="62" y="811"/>
                      <a:pt x="69" y="811"/>
                    </a:cubicBezTo>
                    <a:cubicBezTo>
                      <a:pt x="85" y="809"/>
                      <a:pt x="117" y="822"/>
                      <a:pt x="117" y="822"/>
                    </a:cubicBezTo>
                    <a:cubicBezTo>
                      <a:pt x="159" y="820"/>
                      <a:pt x="202" y="822"/>
                      <a:pt x="245" y="816"/>
                    </a:cubicBezTo>
                    <a:cubicBezTo>
                      <a:pt x="250" y="815"/>
                      <a:pt x="248" y="805"/>
                      <a:pt x="251" y="800"/>
                    </a:cubicBezTo>
                    <a:cubicBezTo>
                      <a:pt x="257" y="786"/>
                      <a:pt x="265" y="777"/>
                      <a:pt x="277" y="768"/>
                    </a:cubicBezTo>
                    <a:cubicBezTo>
                      <a:pt x="300" y="749"/>
                      <a:pt x="284" y="765"/>
                      <a:pt x="309" y="752"/>
                    </a:cubicBezTo>
                    <a:cubicBezTo>
                      <a:pt x="340" y="734"/>
                      <a:pt x="367" y="709"/>
                      <a:pt x="400" y="694"/>
                    </a:cubicBezTo>
                    <a:cubicBezTo>
                      <a:pt x="407" y="682"/>
                      <a:pt x="424" y="675"/>
                      <a:pt x="427" y="662"/>
                    </a:cubicBezTo>
                    <a:cubicBezTo>
                      <a:pt x="432" y="633"/>
                      <a:pt x="429" y="604"/>
                      <a:pt x="432" y="576"/>
                    </a:cubicBezTo>
                    <a:cubicBezTo>
                      <a:pt x="433" y="560"/>
                      <a:pt x="443" y="542"/>
                      <a:pt x="448" y="528"/>
                    </a:cubicBezTo>
                    <a:cubicBezTo>
                      <a:pt x="444" y="504"/>
                      <a:pt x="439" y="486"/>
                      <a:pt x="432" y="464"/>
                    </a:cubicBezTo>
                    <a:cubicBezTo>
                      <a:pt x="439" y="434"/>
                      <a:pt x="442" y="414"/>
                      <a:pt x="459" y="390"/>
                    </a:cubicBezTo>
                    <a:cubicBezTo>
                      <a:pt x="462" y="334"/>
                      <a:pt x="459" y="319"/>
                      <a:pt x="475" y="278"/>
                    </a:cubicBezTo>
                    <a:cubicBezTo>
                      <a:pt x="473" y="269"/>
                      <a:pt x="471" y="259"/>
                      <a:pt x="469" y="251"/>
                    </a:cubicBezTo>
                    <a:cubicBezTo>
                      <a:pt x="466" y="240"/>
                      <a:pt x="459" y="219"/>
                      <a:pt x="459" y="219"/>
                    </a:cubicBezTo>
                    <a:cubicBezTo>
                      <a:pt x="463" y="187"/>
                      <a:pt x="451" y="150"/>
                      <a:pt x="464" y="123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008000">
                      <a:gamma/>
                      <a:shade val="0"/>
                      <a:invGamma/>
                    </a:srgbClr>
                  </a:gs>
                  <a:gs pos="50000">
                    <a:srgbClr val="008000"/>
                  </a:gs>
                  <a:gs pos="100000">
                    <a:srgbClr val="008000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 w="38100" cap="flat" cmpd="sng">
                <a:solidFill>
                  <a:srgbClr val="00CC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1306" name="Group 167"/>
          <p:cNvGrpSpPr>
            <a:grpSpLocks/>
          </p:cNvGrpSpPr>
          <p:nvPr/>
        </p:nvGrpSpPr>
        <p:grpSpPr bwMode="auto">
          <a:xfrm>
            <a:off x="1816099" y="1857375"/>
            <a:ext cx="2980983" cy="4022920"/>
            <a:chOff x="1128" y="1176"/>
            <a:chExt cx="1848" cy="2461"/>
          </a:xfrm>
        </p:grpSpPr>
        <p:sp>
          <p:nvSpPr>
            <p:cNvPr id="218280" name="Text Box 168"/>
            <p:cNvSpPr txBox="1">
              <a:spLocks noChangeArrowheads="1"/>
            </p:cNvSpPr>
            <p:nvPr/>
          </p:nvSpPr>
          <p:spPr bwMode="auto">
            <a:xfrm>
              <a:off x="2128" y="1987"/>
              <a:ext cx="752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sz="1200" b="1" i="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rPr>
                <a:t>Jericho</a:t>
              </a:r>
            </a:p>
          </p:txBody>
        </p:sp>
        <p:grpSp>
          <p:nvGrpSpPr>
            <p:cNvPr id="11312" name="Group 169"/>
            <p:cNvGrpSpPr>
              <a:grpSpLocks/>
            </p:cNvGrpSpPr>
            <p:nvPr/>
          </p:nvGrpSpPr>
          <p:grpSpPr bwMode="auto">
            <a:xfrm>
              <a:off x="1128" y="1176"/>
              <a:ext cx="1848" cy="2461"/>
              <a:chOff x="1128" y="1176"/>
              <a:chExt cx="1848" cy="2461"/>
            </a:xfrm>
          </p:grpSpPr>
          <p:sp>
            <p:nvSpPr>
              <p:cNvPr id="218282" name="Oval 170"/>
              <p:cNvSpPr>
                <a:spLocks noChangeArrowheads="1"/>
              </p:cNvSpPr>
              <p:nvPr/>
            </p:nvSpPr>
            <p:spPr bwMode="auto">
              <a:xfrm>
                <a:off x="2060" y="348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  <a:cs typeface="+mn-cs"/>
                </a:endParaRPr>
              </a:p>
            </p:txBody>
          </p:sp>
          <p:sp>
            <p:nvSpPr>
              <p:cNvPr id="218283" name="Oval 171"/>
              <p:cNvSpPr>
                <a:spLocks noChangeArrowheads="1"/>
              </p:cNvSpPr>
              <p:nvPr/>
            </p:nvSpPr>
            <p:spPr bwMode="auto">
              <a:xfrm>
                <a:off x="1992" y="342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  <a:cs typeface="+mn-cs"/>
                </a:endParaRPr>
              </a:p>
            </p:txBody>
          </p:sp>
          <p:sp>
            <p:nvSpPr>
              <p:cNvPr id="218284" name="Text Box 172"/>
              <p:cNvSpPr txBox="1">
                <a:spLocks noChangeArrowheads="1"/>
              </p:cNvSpPr>
              <p:nvPr/>
            </p:nvSpPr>
            <p:spPr bwMode="auto">
              <a:xfrm>
                <a:off x="2320" y="2104"/>
                <a:ext cx="579" cy="46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>
                <a:lvl1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en-US" sz="1400" dirty="0">
                    <a:solidFill>
                      <a:srgbClr val="99CC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Book Antiqua" charset="0"/>
                  </a:rPr>
                  <a:t> </a:t>
                </a:r>
                <a:r>
                  <a:rPr lang="en-US" sz="1400" dirty="0" err="1">
                    <a:solidFill>
                      <a:srgbClr val="99CC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</a:rPr>
                  <a:t>Theihmei</a:t>
                </a:r>
                <a:r>
                  <a:rPr lang="en-US" sz="1400" dirty="0">
                    <a:solidFill>
                      <a:srgbClr val="99CC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</a:rPr>
                  <a:t>            </a:t>
                </a:r>
                <a:r>
                  <a:rPr lang="en-US" sz="1400" dirty="0" err="1">
                    <a:solidFill>
                      <a:srgbClr val="99CC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</a:rPr>
                  <a:t>Duipui</a:t>
                </a:r>
                <a:endParaRPr lang="en-US" sz="1400" dirty="0">
                  <a:solidFill>
                    <a:srgbClr val="99CC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Book Antiqua" charset="0"/>
                </a:endParaRPr>
              </a:p>
            </p:txBody>
          </p:sp>
          <p:sp>
            <p:nvSpPr>
              <p:cNvPr id="218285" name="Text Box 173"/>
              <p:cNvSpPr txBox="1">
                <a:spLocks noChangeArrowheads="1"/>
              </p:cNvSpPr>
              <p:nvPr/>
            </p:nvSpPr>
            <p:spPr bwMode="auto">
              <a:xfrm>
                <a:off x="1608" y="2088"/>
                <a:ext cx="752" cy="17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</a:rPr>
                  <a:t>Hebron</a:t>
                </a:r>
              </a:p>
            </p:txBody>
          </p:sp>
          <p:sp>
            <p:nvSpPr>
              <p:cNvPr id="218286" name="Text Box 174"/>
              <p:cNvSpPr txBox="1">
                <a:spLocks noChangeArrowheads="1"/>
              </p:cNvSpPr>
              <p:nvPr/>
            </p:nvSpPr>
            <p:spPr bwMode="auto">
              <a:xfrm>
                <a:off x="2456" y="1208"/>
                <a:ext cx="520" cy="320"/>
              </a:xfrm>
              <a:prstGeom prst="rect">
                <a:avLst/>
              </a:prstGeom>
              <a:noFill/>
              <a:ln w="381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en-US" sz="1400" dirty="0">
                    <a:solidFill>
                      <a:srgbClr val="99CC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</a:rPr>
                  <a:t> Galilee </a:t>
                </a:r>
                <a:r>
                  <a:rPr lang="en-US" sz="1400" dirty="0" err="1">
                    <a:solidFill>
                      <a:srgbClr val="99CC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</a:rPr>
                  <a:t>Zeiclat</a:t>
                </a:r>
                <a:endParaRPr lang="en-US" sz="1400" dirty="0">
                  <a:solidFill>
                    <a:srgbClr val="99CC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endParaRPr>
              </a:p>
            </p:txBody>
          </p:sp>
          <p:sp>
            <p:nvSpPr>
              <p:cNvPr id="218287" name="Text Box 175"/>
              <p:cNvSpPr txBox="1">
                <a:spLocks noChangeArrowheads="1"/>
              </p:cNvSpPr>
              <p:nvPr/>
            </p:nvSpPr>
            <p:spPr bwMode="auto">
              <a:xfrm>
                <a:off x="1488" y="3360"/>
                <a:ext cx="752" cy="17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</a:rPr>
                  <a:t>Eilat</a:t>
                </a:r>
              </a:p>
            </p:txBody>
          </p:sp>
          <p:sp>
            <p:nvSpPr>
              <p:cNvPr id="218288" name="Text Box 176"/>
              <p:cNvSpPr txBox="1">
                <a:spLocks noChangeArrowheads="1"/>
              </p:cNvSpPr>
              <p:nvPr/>
            </p:nvSpPr>
            <p:spPr bwMode="auto">
              <a:xfrm>
                <a:off x="2000" y="3464"/>
                <a:ext cx="752" cy="17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en-US" sz="1200" b="1" i="0" dirty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</a:rPr>
                  <a:t>Al</a:t>
                </a:r>
                <a:r>
                  <a:rPr lang="fr-FR" altLang="ja-JP" sz="1200" b="1" i="0" dirty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</a:rPr>
                  <a:t>'</a:t>
                </a:r>
                <a:r>
                  <a:rPr lang="en-US" sz="1200" b="1" i="0" dirty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</a:rPr>
                  <a:t> Aqaba</a:t>
                </a:r>
              </a:p>
            </p:txBody>
          </p:sp>
          <p:sp>
            <p:nvSpPr>
              <p:cNvPr id="218289" name="Oval 177"/>
              <p:cNvSpPr>
                <a:spLocks noChangeArrowheads="1"/>
              </p:cNvSpPr>
              <p:nvPr/>
            </p:nvSpPr>
            <p:spPr bwMode="auto">
              <a:xfrm>
                <a:off x="2296" y="1356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  <a:cs typeface="+mn-cs"/>
                </a:endParaRPr>
              </a:p>
            </p:txBody>
          </p:sp>
          <p:sp>
            <p:nvSpPr>
              <p:cNvPr id="218290" name="Oval 178"/>
              <p:cNvSpPr>
                <a:spLocks noChangeArrowheads="1"/>
              </p:cNvSpPr>
              <p:nvPr/>
            </p:nvSpPr>
            <p:spPr bwMode="auto">
              <a:xfrm>
                <a:off x="2096" y="130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  <a:cs typeface="+mn-cs"/>
                </a:endParaRPr>
              </a:p>
            </p:txBody>
          </p:sp>
          <p:sp>
            <p:nvSpPr>
              <p:cNvPr id="218291" name="Oval 179"/>
              <p:cNvSpPr>
                <a:spLocks noChangeArrowheads="1"/>
              </p:cNvSpPr>
              <p:nvPr/>
            </p:nvSpPr>
            <p:spPr bwMode="auto">
              <a:xfrm>
                <a:off x="2356" y="1940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  <a:cs typeface="+mn-cs"/>
                </a:endParaRPr>
              </a:p>
            </p:txBody>
          </p:sp>
          <p:sp>
            <p:nvSpPr>
              <p:cNvPr id="218292" name="Oval 180"/>
              <p:cNvSpPr>
                <a:spLocks noChangeArrowheads="1"/>
              </p:cNvSpPr>
              <p:nvPr/>
            </p:nvSpPr>
            <p:spPr bwMode="auto">
              <a:xfrm>
                <a:off x="1944" y="232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  <a:cs typeface="+mn-cs"/>
                </a:endParaRPr>
              </a:p>
            </p:txBody>
          </p:sp>
          <p:sp>
            <p:nvSpPr>
              <p:cNvPr id="218293" name="Oval 181"/>
              <p:cNvSpPr>
                <a:spLocks noChangeArrowheads="1"/>
              </p:cNvSpPr>
              <p:nvPr/>
            </p:nvSpPr>
            <p:spPr bwMode="auto">
              <a:xfrm>
                <a:off x="1716" y="2152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  <a:cs typeface="+mn-cs"/>
                </a:endParaRPr>
              </a:p>
            </p:txBody>
          </p:sp>
          <p:sp>
            <p:nvSpPr>
              <p:cNvPr id="218294" name="Oval 182"/>
              <p:cNvSpPr>
                <a:spLocks noChangeArrowheads="1"/>
              </p:cNvSpPr>
              <p:nvPr/>
            </p:nvSpPr>
            <p:spPr bwMode="auto">
              <a:xfrm>
                <a:off x="1928" y="182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  <a:cs typeface="+mn-cs"/>
                </a:endParaRPr>
              </a:p>
            </p:txBody>
          </p:sp>
          <p:sp>
            <p:nvSpPr>
              <p:cNvPr id="218295" name="Oval 183"/>
              <p:cNvSpPr>
                <a:spLocks noChangeArrowheads="1"/>
              </p:cNvSpPr>
              <p:nvPr/>
            </p:nvSpPr>
            <p:spPr bwMode="auto">
              <a:xfrm>
                <a:off x="2148" y="2152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  <a:cs typeface="+mn-cs"/>
                </a:endParaRPr>
              </a:p>
            </p:txBody>
          </p:sp>
          <p:sp>
            <p:nvSpPr>
              <p:cNvPr id="218296" name="Oval 184"/>
              <p:cNvSpPr>
                <a:spLocks noChangeArrowheads="1"/>
              </p:cNvSpPr>
              <p:nvPr/>
            </p:nvSpPr>
            <p:spPr bwMode="auto">
              <a:xfrm>
                <a:off x="1996" y="1628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  <a:cs typeface="+mn-cs"/>
                </a:endParaRPr>
              </a:p>
            </p:txBody>
          </p:sp>
          <p:sp>
            <p:nvSpPr>
              <p:cNvPr id="218297" name="Text Box 185"/>
              <p:cNvSpPr txBox="1">
                <a:spLocks noChangeArrowheads="1"/>
              </p:cNvSpPr>
              <p:nvPr/>
            </p:nvSpPr>
            <p:spPr bwMode="auto">
              <a:xfrm>
                <a:off x="1528" y="1176"/>
                <a:ext cx="752" cy="17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</a:rPr>
                  <a:t>Haifa</a:t>
                </a:r>
              </a:p>
            </p:txBody>
          </p:sp>
          <p:sp>
            <p:nvSpPr>
              <p:cNvPr id="218298" name="Text Box 186"/>
              <p:cNvSpPr txBox="1">
                <a:spLocks noChangeArrowheads="1"/>
              </p:cNvSpPr>
              <p:nvPr/>
            </p:nvSpPr>
            <p:spPr bwMode="auto">
              <a:xfrm>
                <a:off x="1656" y="1368"/>
                <a:ext cx="752" cy="17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</a:rPr>
                  <a:t>Nazareth</a:t>
                </a:r>
              </a:p>
            </p:txBody>
          </p:sp>
          <p:sp>
            <p:nvSpPr>
              <p:cNvPr id="218299" name="Text Box 187"/>
              <p:cNvSpPr txBox="1">
                <a:spLocks noChangeArrowheads="1"/>
              </p:cNvSpPr>
              <p:nvPr/>
            </p:nvSpPr>
            <p:spPr bwMode="auto">
              <a:xfrm>
                <a:off x="1344" y="1568"/>
                <a:ext cx="752" cy="17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</a:rPr>
                  <a:t>Netanya</a:t>
                </a:r>
              </a:p>
            </p:txBody>
          </p:sp>
          <p:sp>
            <p:nvSpPr>
              <p:cNvPr id="218300" name="Text Box 188"/>
              <p:cNvSpPr txBox="1">
                <a:spLocks noChangeArrowheads="1"/>
              </p:cNvSpPr>
              <p:nvPr/>
            </p:nvSpPr>
            <p:spPr bwMode="auto">
              <a:xfrm>
                <a:off x="1128" y="1760"/>
                <a:ext cx="752" cy="17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</a:rPr>
                  <a:t>Tel Aviv-Jaffa</a:t>
                </a:r>
              </a:p>
            </p:txBody>
          </p:sp>
          <p:sp>
            <p:nvSpPr>
              <p:cNvPr id="218301" name="Text Box 189"/>
              <p:cNvSpPr txBox="1">
                <a:spLocks noChangeArrowheads="1"/>
              </p:cNvSpPr>
              <p:nvPr/>
            </p:nvSpPr>
            <p:spPr bwMode="auto">
              <a:xfrm>
                <a:off x="1208" y="1912"/>
                <a:ext cx="832" cy="19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en-US" sz="14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</a:rPr>
                  <a:t>JERUSALEM</a:t>
                </a:r>
              </a:p>
            </p:txBody>
          </p:sp>
          <p:sp>
            <p:nvSpPr>
              <p:cNvPr id="218302" name="Text Box 190"/>
              <p:cNvSpPr txBox="1">
                <a:spLocks noChangeArrowheads="1"/>
              </p:cNvSpPr>
              <p:nvPr/>
            </p:nvSpPr>
            <p:spPr bwMode="auto">
              <a:xfrm>
                <a:off x="1232" y="2296"/>
                <a:ext cx="752" cy="17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</a:rPr>
                  <a:t>Beersheba</a:t>
                </a:r>
              </a:p>
            </p:txBody>
          </p:sp>
          <p:sp>
            <p:nvSpPr>
              <p:cNvPr id="218303" name="Text Box 191"/>
              <p:cNvSpPr txBox="1">
                <a:spLocks noChangeArrowheads="1"/>
              </p:cNvSpPr>
              <p:nvPr/>
            </p:nvSpPr>
            <p:spPr bwMode="auto">
              <a:xfrm>
                <a:off x="1160" y="2081"/>
                <a:ext cx="752" cy="17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</a:rPr>
                  <a:t>Gaza</a:t>
                </a:r>
              </a:p>
            </p:txBody>
          </p:sp>
          <p:sp>
            <p:nvSpPr>
              <p:cNvPr id="218304" name="Text Box 192"/>
              <p:cNvSpPr txBox="1">
                <a:spLocks noChangeArrowheads="1"/>
              </p:cNvSpPr>
              <p:nvPr/>
            </p:nvSpPr>
            <p:spPr bwMode="auto">
              <a:xfrm>
                <a:off x="1576" y="2448"/>
                <a:ext cx="920" cy="2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en-US" sz="1600" b="1" i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" charset="0"/>
                  </a:rPr>
                  <a:t>ISRAEL</a:t>
                </a:r>
              </a:p>
            </p:txBody>
          </p:sp>
          <p:sp>
            <p:nvSpPr>
              <p:cNvPr id="218305" name="Oval 193"/>
              <p:cNvSpPr>
                <a:spLocks noChangeArrowheads="1"/>
              </p:cNvSpPr>
              <p:nvPr/>
            </p:nvSpPr>
            <p:spPr bwMode="auto">
              <a:xfrm>
                <a:off x="2100" y="1884"/>
                <a:ext cx="188" cy="172"/>
              </a:xfrm>
              <a:prstGeom prst="ellipse">
                <a:avLst/>
              </a:prstGeom>
              <a:solidFill>
                <a:srgbClr val="FAF200"/>
              </a:solidFill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218210" name="Oval 98"/>
          <p:cNvSpPr>
            <a:spLocks noChangeArrowheads="1"/>
          </p:cNvSpPr>
          <p:nvPr/>
        </p:nvSpPr>
        <p:spPr bwMode="auto">
          <a:xfrm>
            <a:off x="2176463" y="1303338"/>
            <a:ext cx="2286000" cy="464820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308" name="Text Box 20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218317" name="Rectangle 20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04</a:t>
            </a:r>
          </a:p>
        </p:txBody>
      </p:sp>
      <p:sp>
        <p:nvSpPr>
          <p:cNvPr id="11310" name="Text Box 207"/>
          <p:cNvSpPr txBox="1">
            <a:spLocks noChangeArrowheads="1"/>
          </p:cNvSpPr>
          <p:nvPr/>
        </p:nvSpPr>
        <p:spPr bwMode="auto">
          <a:xfrm>
            <a:off x="8721725" y="6397625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charset="0"/>
              </a:rPr>
              <a:t>1</a:t>
            </a:r>
          </a:p>
        </p:txBody>
      </p:sp>
      <p:grpSp>
        <p:nvGrpSpPr>
          <p:cNvPr id="78" name="Group 27"/>
          <p:cNvGrpSpPr>
            <a:grpSpLocks/>
          </p:cNvGrpSpPr>
          <p:nvPr/>
        </p:nvGrpSpPr>
        <p:grpSpPr bwMode="auto">
          <a:xfrm>
            <a:off x="-2192403" y="107835"/>
            <a:ext cx="1978025" cy="1955800"/>
            <a:chOff x="0" y="0"/>
            <a:chExt cx="1246" cy="1232"/>
          </a:xfrm>
        </p:grpSpPr>
        <p:sp>
          <p:nvSpPr>
            <p:cNvPr id="79" name="Rectangle 28"/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80" name="Rectangle 29"/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81" name="Rectangle 30"/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</p:grpSp>
      <p:sp>
        <p:nvSpPr>
          <p:cNvPr id="82" name="Rectangle 33"/>
          <p:cNvSpPr>
            <a:spLocks noChangeArrowheads="1"/>
          </p:cNvSpPr>
          <p:nvPr/>
        </p:nvSpPr>
        <p:spPr bwMode="auto">
          <a:xfrm>
            <a:off x="-2155289" y="204077"/>
            <a:ext cx="1892300" cy="162865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000" b="1" i="0" dirty="0">
                <a:solidFill>
                  <a:schemeClr val="tx2"/>
                </a:solidFill>
                <a:latin typeface="Times" charset="0"/>
              </a:rPr>
              <a:t>“</a:t>
            </a:r>
            <a:r>
              <a:rPr lang="en-US" sz="2000" b="1" i="0" dirty="0" err="1">
                <a:solidFill>
                  <a:schemeClr val="tx2"/>
                </a:solidFill>
                <a:latin typeface="Times" charset="0"/>
              </a:rPr>
              <a:t>Kabam</a:t>
            </a:r>
            <a:r>
              <a:rPr lang="en-US" sz="2000" b="1" i="0" dirty="0">
                <a:solidFill>
                  <a:schemeClr val="tx2"/>
                </a:solidFill>
                <a:latin typeface="Times" charset="0"/>
              </a:rPr>
              <a:t> </a:t>
            </a:r>
            <a:r>
              <a:rPr lang="en-US" sz="2000" b="1" i="0" dirty="0" err="1">
                <a:solidFill>
                  <a:schemeClr val="tx2"/>
                </a:solidFill>
                <a:latin typeface="Times" charset="0"/>
              </a:rPr>
              <a:t>Kapuihmei</a:t>
            </a:r>
            <a:r>
              <a:rPr lang="en-US" sz="2000" b="1" i="0" dirty="0">
                <a:solidFill>
                  <a:schemeClr val="tx2"/>
                </a:solidFill>
                <a:latin typeface="Times" charset="0"/>
              </a:rPr>
              <a:t>” </a:t>
            </a:r>
            <a:r>
              <a:rPr lang="en-US" sz="2000" b="1" i="0" dirty="0" err="1">
                <a:solidFill>
                  <a:schemeClr val="tx2"/>
                </a:solidFill>
                <a:latin typeface="Times" charset="0"/>
              </a:rPr>
              <a:t>hei</a:t>
            </a:r>
            <a:r>
              <a:rPr lang="en-US" sz="2000" b="1" i="0" dirty="0">
                <a:solidFill>
                  <a:schemeClr val="tx2"/>
                </a:solidFill>
                <a:latin typeface="Times" charset="0"/>
              </a:rPr>
              <a:t> </a:t>
            </a:r>
            <a:r>
              <a:rPr lang="en-US" sz="2000" b="1" i="0" dirty="0" err="1">
                <a:solidFill>
                  <a:schemeClr val="tx2"/>
                </a:solidFill>
                <a:latin typeface="Times" charset="0"/>
              </a:rPr>
              <a:t>hanh</a:t>
            </a:r>
            <a:r>
              <a:rPr lang="en-US" sz="2000" b="1" i="0" dirty="0">
                <a:solidFill>
                  <a:schemeClr val="tx2"/>
                </a:solidFill>
                <a:latin typeface="Times" charset="0"/>
              </a:rPr>
              <a:t> </a:t>
            </a:r>
            <a:r>
              <a:rPr lang="en-US" sz="2000" b="1" i="0" dirty="0" err="1">
                <a:solidFill>
                  <a:schemeClr val="tx2"/>
                </a:solidFill>
                <a:latin typeface="Times" charset="0"/>
              </a:rPr>
              <a:t>khang</a:t>
            </a:r>
            <a:r>
              <a:rPr lang="en-US" sz="2000" b="1" i="0" dirty="0">
                <a:solidFill>
                  <a:schemeClr val="tx2"/>
                </a:solidFill>
                <a:latin typeface="Times" charset="0"/>
              </a:rPr>
              <a:t>  View &gt; Master &gt; Slide Master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21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10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11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111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112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ED</a:t>
            </a:r>
          </a:p>
        </p:txBody>
      </p:sp>
      <p:sp>
        <p:nvSpPr>
          <p:cNvPr id="47113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114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PD</a:t>
            </a:r>
          </a:p>
        </p:txBody>
      </p:sp>
      <p:sp>
        <p:nvSpPr>
          <p:cNvPr id="47115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116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117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118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GZ</a:t>
            </a:r>
          </a:p>
        </p:txBody>
      </p:sp>
      <p:sp>
        <p:nvSpPr>
          <p:cNvPr id="47119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HD</a:t>
            </a:r>
          </a:p>
        </p:txBody>
      </p:sp>
      <p:sp>
        <p:nvSpPr>
          <p:cNvPr id="47120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MD</a:t>
            </a:r>
          </a:p>
        </p:txBody>
      </p:sp>
      <p:sp>
        <p:nvSpPr>
          <p:cNvPr id="47121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122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123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125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TD</a:t>
            </a:r>
          </a:p>
        </p:txBody>
      </p:sp>
      <p:sp>
        <p:nvSpPr>
          <p:cNvPr id="47126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127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128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129" name="Rectangle 25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130" name="Rectangle 26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U</a:t>
            </a:r>
          </a:p>
        </p:txBody>
      </p:sp>
      <p:sp>
        <p:nvSpPr>
          <p:cNvPr id="47131" name="Rectangle 27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B</a:t>
            </a:r>
          </a:p>
        </p:txBody>
      </p:sp>
      <p:sp>
        <p:nvSpPr>
          <p:cNvPr id="47132" name="Oval 28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133" name="Rectangle 29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H</a:t>
            </a:r>
          </a:p>
        </p:txBody>
      </p:sp>
      <p:sp>
        <p:nvSpPr>
          <p:cNvPr id="47134" name="Oval 30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135" name="Rectangle 31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N(A)</a:t>
            </a:r>
          </a:p>
        </p:txBody>
      </p:sp>
      <p:sp>
        <p:nvSpPr>
          <p:cNvPr id="47136" name="Oval 32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137" name="Oval 33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138" name="Rectangle 34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C</a:t>
            </a:r>
          </a:p>
        </p:txBody>
      </p:sp>
      <p:sp>
        <p:nvSpPr>
          <p:cNvPr id="47139" name="Oval 35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140" name="Rectangle 36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J</a:t>
            </a:r>
          </a:p>
        </p:txBody>
      </p:sp>
      <p:sp>
        <p:nvSpPr>
          <p:cNvPr id="47141" name="Oval 37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142" name="Oval 38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143" name="Rectangle 39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KB</a:t>
            </a:r>
          </a:p>
        </p:txBody>
      </p:sp>
      <p:sp>
        <p:nvSpPr>
          <p:cNvPr id="47144" name="Oval 40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145" name="Rectangle 41"/>
          <p:cNvSpPr>
            <a:spLocks noChangeArrowheads="1"/>
          </p:cNvSpPr>
          <p:nvPr/>
        </p:nvSpPr>
        <p:spPr bwMode="auto">
          <a:xfrm>
            <a:off x="3210311" y="5164138"/>
            <a:ext cx="577080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SC</a:t>
            </a:r>
          </a:p>
        </p:txBody>
      </p:sp>
      <p:sp>
        <p:nvSpPr>
          <p:cNvPr id="47146" name="Oval 42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147" name="Rectangle 43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E</a:t>
            </a:r>
          </a:p>
        </p:txBody>
      </p:sp>
      <p:sp>
        <p:nvSpPr>
          <p:cNvPr id="47148" name="AutoShape 4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149" name="AutoShape 4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150" name="Line 4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151" name="Rectangle 47"/>
          <p:cNvSpPr>
            <a:spLocks noChangeArrowheads="1"/>
          </p:cNvSpPr>
          <p:nvPr/>
        </p:nvSpPr>
        <p:spPr bwMode="auto">
          <a:xfrm>
            <a:off x="4097338" y="763588"/>
            <a:ext cx="37115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KABAMV 10</a:t>
            </a:r>
          </a:p>
        </p:txBody>
      </p:sp>
      <p:sp>
        <p:nvSpPr>
          <p:cNvPr id="47152" name="Rectangle 4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47153" name="Rectangle 4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47154" name="Oval 50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155" name="Rectangle 51"/>
          <p:cNvSpPr>
            <a:spLocks noChangeArrowheads="1"/>
          </p:cNvSpPr>
          <p:nvPr/>
        </p:nvSpPr>
        <p:spPr bwMode="auto">
          <a:xfrm>
            <a:off x="3781563" y="3078163"/>
            <a:ext cx="628376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NC</a:t>
            </a:r>
          </a:p>
        </p:txBody>
      </p:sp>
      <p:sp>
        <p:nvSpPr>
          <p:cNvPr id="47157" name="Oval 53"/>
          <p:cNvSpPr>
            <a:spLocks noChangeArrowheads="1"/>
          </p:cNvSpPr>
          <p:nvPr/>
        </p:nvSpPr>
        <p:spPr bwMode="auto">
          <a:xfrm>
            <a:off x="1500188" y="3908425"/>
            <a:ext cx="728662" cy="731838"/>
          </a:xfrm>
          <a:prstGeom prst="ellipse">
            <a:avLst/>
          </a:prstGeom>
          <a:noFill/>
          <a:ln w="50800">
            <a:solidFill>
              <a:srgbClr val="FFFFFF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158" name="Oval 54"/>
          <p:cNvSpPr>
            <a:spLocks noChangeArrowheads="1"/>
          </p:cNvSpPr>
          <p:nvPr/>
        </p:nvSpPr>
        <p:spPr bwMode="auto">
          <a:xfrm>
            <a:off x="2720975" y="5032375"/>
            <a:ext cx="728663" cy="731838"/>
          </a:xfrm>
          <a:prstGeom prst="ellipse">
            <a:avLst/>
          </a:prstGeom>
          <a:noFill/>
          <a:ln w="50800">
            <a:solidFill>
              <a:srgbClr val="FFFFFF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159" name="Oval 55"/>
          <p:cNvSpPr>
            <a:spLocks noChangeArrowheads="1"/>
          </p:cNvSpPr>
          <p:nvPr/>
        </p:nvSpPr>
        <p:spPr bwMode="auto">
          <a:xfrm>
            <a:off x="2625725" y="4300538"/>
            <a:ext cx="728663" cy="731837"/>
          </a:xfrm>
          <a:prstGeom prst="ellipse">
            <a:avLst/>
          </a:prstGeom>
          <a:noFill/>
          <a:ln w="50800">
            <a:solidFill>
              <a:srgbClr val="FFFFFF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160" name="Oval 56"/>
          <p:cNvSpPr>
            <a:spLocks noChangeArrowheads="1"/>
          </p:cNvSpPr>
          <p:nvPr/>
        </p:nvSpPr>
        <p:spPr bwMode="auto">
          <a:xfrm>
            <a:off x="2663825" y="2987675"/>
            <a:ext cx="728663" cy="731838"/>
          </a:xfrm>
          <a:prstGeom prst="ellipse">
            <a:avLst/>
          </a:prstGeom>
          <a:noFill/>
          <a:ln w="50800">
            <a:solidFill>
              <a:srgbClr val="FFFFFF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161" name="Oval 57"/>
          <p:cNvSpPr>
            <a:spLocks noChangeArrowheads="1"/>
          </p:cNvSpPr>
          <p:nvPr/>
        </p:nvSpPr>
        <p:spPr bwMode="auto">
          <a:xfrm>
            <a:off x="2625725" y="2470150"/>
            <a:ext cx="728663" cy="731838"/>
          </a:xfrm>
          <a:prstGeom prst="ellipse">
            <a:avLst/>
          </a:prstGeom>
          <a:noFill/>
          <a:ln w="50800">
            <a:solidFill>
              <a:srgbClr val="FFFFFF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162" name="Oval 58"/>
          <p:cNvSpPr>
            <a:spLocks noChangeArrowheads="1"/>
          </p:cNvSpPr>
          <p:nvPr/>
        </p:nvSpPr>
        <p:spPr bwMode="auto">
          <a:xfrm>
            <a:off x="3236913" y="2932113"/>
            <a:ext cx="728662" cy="731837"/>
          </a:xfrm>
          <a:prstGeom prst="ellipse">
            <a:avLst/>
          </a:prstGeom>
          <a:noFill/>
          <a:ln w="50800">
            <a:solidFill>
              <a:srgbClr val="FFFFFF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grpSp>
        <p:nvGrpSpPr>
          <p:cNvPr id="2" name="Group 63"/>
          <p:cNvGrpSpPr>
            <a:grpSpLocks/>
          </p:cNvGrpSpPr>
          <p:nvPr/>
        </p:nvGrpSpPr>
        <p:grpSpPr bwMode="auto">
          <a:xfrm>
            <a:off x="5181600" y="1371600"/>
            <a:ext cx="2819400" cy="3551238"/>
            <a:chOff x="3264" y="864"/>
            <a:chExt cx="1776" cy="2237"/>
          </a:xfrm>
        </p:grpSpPr>
        <p:sp>
          <p:nvSpPr>
            <p:cNvPr id="47163" name="Oval 59"/>
            <p:cNvSpPr>
              <a:spLocks noChangeArrowheads="1"/>
            </p:cNvSpPr>
            <p:nvPr/>
          </p:nvSpPr>
          <p:spPr bwMode="auto">
            <a:xfrm>
              <a:off x="4128" y="2640"/>
              <a:ext cx="459" cy="461"/>
            </a:xfrm>
            <a:prstGeom prst="ellipse">
              <a:avLst/>
            </a:prstGeom>
            <a:noFill/>
            <a:ln w="50800">
              <a:solidFill>
                <a:srgbClr val="FFFFFF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47164" name="Oval 60"/>
            <p:cNvSpPr>
              <a:spLocks noChangeArrowheads="1"/>
            </p:cNvSpPr>
            <p:nvPr/>
          </p:nvSpPr>
          <p:spPr bwMode="auto">
            <a:xfrm>
              <a:off x="3456" y="1728"/>
              <a:ext cx="459" cy="461"/>
            </a:xfrm>
            <a:prstGeom prst="ellipse">
              <a:avLst/>
            </a:prstGeom>
            <a:noFill/>
            <a:ln w="50800">
              <a:solidFill>
                <a:srgbClr val="FFFFFF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47165" name="Oval 61"/>
            <p:cNvSpPr>
              <a:spLocks noChangeArrowheads="1"/>
            </p:cNvSpPr>
            <p:nvPr/>
          </p:nvSpPr>
          <p:spPr bwMode="auto">
            <a:xfrm>
              <a:off x="3264" y="1056"/>
              <a:ext cx="459" cy="461"/>
            </a:xfrm>
            <a:prstGeom prst="ellipse">
              <a:avLst/>
            </a:prstGeom>
            <a:noFill/>
            <a:ln w="50800">
              <a:solidFill>
                <a:srgbClr val="FFFFFF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47166" name="Oval 62"/>
            <p:cNvSpPr>
              <a:spLocks noChangeArrowheads="1"/>
            </p:cNvSpPr>
            <p:nvPr/>
          </p:nvSpPr>
          <p:spPr bwMode="auto">
            <a:xfrm>
              <a:off x="4272" y="864"/>
              <a:ext cx="768" cy="461"/>
            </a:xfrm>
            <a:prstGeom prst="ellipse">
              <a:avLst/>
            </a:prstGeom>
            <a:noFill/>
            <a:ln w="50800">
              <a:solidFill>
                <a:srgbClr val="FFFFFF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</p:grpSp>
      <p:sp>
        <p:nvSpPr>
          <p:cNvPr id="47168" name="Text Box 64"/>
          <p:cNvSpPr txBox="1">
            <a:spLocks noChangeArrowheads="1"/>
          </p:cNvSpPr>
          <p:nvPr/>
        </p:nvSpPr>
        <p:spPr bwMode="auto">
          <a:xfrm>
            <a:off x="1164061" y="1169580"/>
            <a:ext cx="7575550" cy="55322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8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Kandih</a:t>
            </a:r>
            <a:r>
              <a:rPr lang="en-US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 </a:t>
            </a:r>
            <a:r>
              <a:rPr lang="en-US" sz="8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bamvnunc</a:t>
            </a:r>
            <a:endParaRPr lang="en-US" sz="8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n-US" sz="129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10</a:t>
            </a:r>
          </a:p>
        </p:txBody>
      </p:sp>
      <p:sp>
        <p:nvSpPr>
          <p:cNvPr id="85049" name="Text Box 65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47174" name="Rectangle 70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40</a:t>
            </a:r>
          </a:p>
        </p:txBody>
      </p:sp>
      <p:sp>
        <p:nvSpPr>
          <p:cNvPr id="85051" name="Text Box 71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charset="0"/>
              </a:rPr>
              <a:t>2</a:t>
            </a:r>
          </a:p>
        </p:txBody>
      </p:sp>
      <p:sp>
        <p:nvSpPr>
          <p:cNvPr id="85052" name="Text Box 72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85053" name="Rectangle 73"/>
          <p:cNvSpPr>
            <a:spLocks noChangeArrowheads="1"/>
          </p:cNvSpPr>
          <p:nvPr/>
        </p:nvSpPr>
        <p:spPr bwMode="auto">
          <a:xfrm>
            <a:off x="6632259" y="6269038"/>
            <a:ext cx="198002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Baansinbuk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 </a:t>
            </a:r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15-16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7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7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7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68" grpId="0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730" name="Rectangle 2"/>
          <p:cNvSpPr>
            <a:spLocks noChangeArrowheads="1"/>
          </p:cNvSpPr>
          <p:nvPr/>
        </p:nvSpPr>
        <p:spPr bwMode="auto">
          <a:xfrm>
            <a:off x="3781563" y="3078163"/>
            <a:ext cx="628376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tx1"/>
                </a:solidFill>
                <a:latin typeface="Times" pitchFamily="-110" charset="0"/>
                <a:ea typeface="+mn-ea"/>
                <a:cs typeface="+mn-cs"/>
              </a:rPr>
              <a:t>NC</a:t>
            </a:r>
          </a:p>
        </p:txBody>
      </p:sp>
      <p:sp>
        <p:nvSpPr>
          <p:cNvPr id="457731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7732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773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7734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7735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7736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tx1"/>
                </a:solidFill>
                <a:latin typeface="Times" pitchFamily="-110" charset="0"/>
                <a:ea typeface="+mn-ea"/>
                <a:cs typeface="+mn-cs"/>
              </a:rPr>
              <a:t>ED</a:t>
            </a:r>
          </a:p>
        </p:txBody>
      </p:sp>
      <p:sp>
        <p:nvSpPr>
          <p:cNvPr id="457737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7738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PD</a:t>
            </a:r>
          </a:p>
        </p:txBody>
      </p:sp>
      <p:sp>
        <p:nvSpPr>
          <p:cNvPr id="457739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7740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7741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7742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tx1"/>
                </a:solidFill>
                <a:latin typeface="Times" pitchFamily="-110" charset="0"/>
                <a:ea typeface="+mn-ea"/>
                <a:cs typeface="+mn-cs"/>
              </a:rPr>
              <a:t>GZ</a:t>
            </a:r>
          </a:p>
        </p:txBody>
      </p:sp>
      <p:sp>
        <p:nvSpPr>
          <p:cNvPr id="457743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HD</a:t>
            </a:r>
          </a:p>
        </p:txBody>
      </p:sp>
      <p:sp>
        <p:nvSpPr>
          <p:cNvPr id="457744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tx1"/>
                </a:solidFill>
                <a:latin typeface="Times" pitchFamily="-110" charset="0"/>
                <a:ea typeface="+mn-ea"/>
                <a:cs typeface="+mn-cs"/>
              </a:rPr>
              <a:t>MD</a:t>
            </a:r>
          </a:p>
        </p:txBody>
      </p:sp>
      <p:sp>
        <p:nvSpPr>
          <p:cNvPr id="457745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7746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7748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tx1"/>
                </a:solidFill>
                <a:latin typeface="Times" pitchFamily="-110" charset="0"/>
                <a:ea typeface="+mn-ea"/>
                <a:cs typeface="+mn-cs"/>
              </a:rPr>
              <a:t>TD</a:t>
            </a:r>
          </a:p>
        </p:txBody>
      </p:sp>
      <p:sp>
        <p:nvSpPr>
          <p:cNvPr id="457749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7750" name="Oval 22"/>
          <p:cNvSpPr>
            <a:spLocks noChangeArrowheads="1"/>
          </p:cNvSpPr>
          <p:nvPr/>
        </p:nvSpPr>
        <p:spPr bwMode="auto">
          <a:xfrm>
            <a:off x="6718300" y="4525963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7751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919191"/>
          </a:solidFill>
          <a:ln w="12700">
            <a:solidFill>
              <a:srgbClr val="91919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7752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919191"/>
          </a:solidFill>
          <a:ln w="12700">
            <a:solidFill>
              <a:srgbClr val="91919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7753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919191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7754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tx1"/>
                </a:solidFill>
                <a:latin typeface="Times" pitchFamily="-110" charset="0"/>
                <a:ea typeface="+mn-ea"/>
                <a:cs typeface="+mn-cs"/>
              </a:rPr>
              <a:t>KABAMV 10</a:t>
            </a:r>
          </a:p>
        </p:txBody>
      </p:sp>
      <p:sp>
        <p:nvSpPr>
          <p:cNvPr id="457755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457756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457757" name="Rectangle 29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pitchFamily="-110" charset="0"/>
                <a:ea typeface="+mn-ea"/>
                <a:cs typeface="+mn-cs"/>
              </a:rPr>
              <a:t>U</a:t>
            </a:r>
          </a:p>
        </p:txBody>
      </p:sp>
      <p:sp>
        <p:nvSpPr>
          <p:cNvPr id="457758" name="Rectangle 30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pitchFamily="-110" charset="0"/>
                <a:ea typeface="+mn-ea"/>
                <a:cs typeface="+mn-cs"/>
              </a:rPr>
              <a:t>B</a:t>
            </a:r>
          </a:p>
        </p:txBody>
      </p:sp>
      <p:sp>
        <p:nvSpPr>
          <p:cNvPr id="457759" name="Oval 31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7760" name="Rectangle 32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pitchFamily="-110" charset="0"/>
                <a:ea typeface="+mn-ea"/>
                <a:cs typeface="+mn-cs"/>
              </a:rPr>
              <a:t>H</a:t>
            </a:r>
          </a:p>
        </p:txBody>
      </p:sp>
      <p:sp>
        <p:nvSpPr>
          <p:cNvPr id="457761" name="Oval 3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7762" name="Rectangle 34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N(A)</a:t>
            </a:r>
          </a:p>
        </p:txBody>
      </p:sp>
      <p:sp>
        <p:nvSpPr>
          <p:cNvPr id="457763" name="Oval 35"/>
          <p:cNvSpPr>
            <a:spLocks noChangeArrowheads="1"/>
          </p:cNvSpPr>
          <p:nvPr/>
        </p:nvSpPr>
        <p:spPr bwMode="auto">
          <a:xfrm>
            <a:off x="6904038" y="1662113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7764" name="Oval 36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7765" name="Rectangle 37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pitchFamily="-110" charset="0"/>
                <a:ea typeface="+mn-ea"/>
                <a:cs typeface="+mn-cs"/>
              </a:rPr>
              <a:t>C</a:t>
            </a:r>
          </a:p>
        </p:txBody>
      </p:sp>
      <p:sp>
        <p:nvSpPr>
          <p:cNvPr id="457766" name="Oval 38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7767" name="Rectangle 39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pitchFamily="-110" charset="0"/>
                <a:ea typeface="+mn-ea"/>
                <a:cs typeface="+mn-cs"/>
              </a:rPr>
              <a:t>J</a:t>
            </a:r>
          </a:p>
        </p:txBody>
      </p:sp>
      <p:sp>
        <p:nvSpPr>
          <p:cNvPr id="457768" name="Oval 40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7769" name="Oval 41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7770" name="Oval 42"/>
          <p:cNvSpPr>
            <a:spLocks noChangeArrowheads="1"/>
          </p:cNvSpPr>
          <p:nvPr/>
        </p:nvSpPr>
        <p:spPr bwMode="auto">
          <a:xfrm>
            <a:off x="2974975" y="530383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7771" name="Rectangle 43"/>
          <p:cNvSpPr>
            <a:spLocks noChangeArrowheads="1"/>
          </p:cNvSpPr>
          <p:nvPr/>
        </p:nvSpPr>
        <p:spPr bwMode="auto">
          <a:xfrm>
            <a:off x="3210311" y="5164138"/>
            <a:ext cx="577080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SC</a:t>
            </a:r>
          </a:p>
        </p:txBody>
      </p:sp>
      <p:sp>
        <p:nvSpPr>
          <p:cNvPr id="457772" name="Oval 44"/>
          <p:cNvSpPr>
            <a:spLocks noChangeArrowheads="1"/>
          </p:cNvSpPr>
          <p:nvPr/>
        </p:nvSpPr>
        <p:spPr bwMode="auto">
          <a:xfrm>
            <a:off x="1654175" y="4203700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7773" name="Rectangle 45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pitchFamily="-110" charset="0"/>
                <a:ea typeface="+mn-ea"/>
                <a:cs typeface="+mn-cs"/>
              </a:rPr>
              <a:t>E</a:t>
            </a:r>
          </a:p>
        </p:txBody>
      </p:sp>
      <p:sp>
        <p:nvSpPr>
          <p:cNvPr id="457774" name="Line 46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7775" name="Oval 47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7776" name="Oval 48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7777" name="Text Box 49"/>
          <p:cNvSpPr txBox="1">
            <a:spLocks noChangeArrowheads="1"/>
          </p:cNvSpPr>
          <p:nvPr/>
        </p:nvSpPr>
        <p:spPr bwMode="auto">
          <a:xfrm>
            <a:off x="6553200" y="2286000"/>
            <a:ext cx="16002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457778" name="Rectangle 50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pitchFamily="-110" charset="0"/>
                <a:ea typeface="+mn-ea"/>
                <a:cs typeface="+mn-cs"/>
              </a:rPr>
              <a:t>KB</a:t>
            </a:r>
          </a:p>
        </p:txBody>
      </p:sp>
      <p:sp>
        <p:nvSpPr>
          <p:cNvPr id="457780" name="Text Box 52"/>
          <p:cNvSpPr txBox="1">
            <a:spLocks noChangeArrowheads="1"/>
          </p:cNvSpPr>
          <p:nvPr/>
        </p:nvSpPr>
        <p:spPr bwMode="auto">
          <a:xfrm>
            <a:off x="2016125" y="52388"/>
            <a:ext cx="561975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en-US" sz="1400" b="1" i="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Latzanpoucnunc</a:t>
            </a:r>
            <a:r>
              <a:rPr lang="en-US" sz="1400" b="1" i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20:1;  2 Sam. 17:11;  1 </a:t>
            </a:r>
            <a:r>
              <a:rPr lang="en-US" sz="1400" b="1" i="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Guanghnunc</a:t>
            </a:r>
            <a:r>
              <a:rPr lang="en-US" sz="1400" b="1" i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4:25</a:t>
            </a:r>
          </a:p>
        </p:txBody>
      </p:sp>
      <p:sp>
        <p:nvSpPr>
          <p:cNvPr id="457786" name="Oval 58"/>
          <p:cNvSpPr>
            <a:spLocks noChangeArrowheads="1"/>
          </p:cNvSpPr>
          <p:nvPr/>
        </p:nvSpPr>
        <p:spPr bwMode="auto">
          <a:xfrm>
            <a:off x="1614487" y="-3175"/>
            <a:ext cx="6305623" cy="409575"/>
          </a:xfrm>
          <a:prstGeom prst="ellips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87091" name="Text Box 59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457788" name="Rectangle 60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41</a:t>
            </a:r>
          </a:p>
        </p:txBody>
      </p:sp>
      <p:sp>
        <p:nvSpPr>
          <p:cNvPr id="87093" name="Text Box 61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87094" name="Rectangle 62"/>
          <p:cNvSpPr>
            <a:spLocks noChangeArrowheads="1"/>
          </p:cNvSpPr>
          <p:nvPr/>
        </p:nvSpPr>
        <p:spPr bwMode="auto">
          <a:xfrm>
            <a:off x="6710627" y="6240902"/>
            <a:ext cx="198002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Baansinbuk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 </a:t>
            </a:r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15-16</a:t>
            </a:r>
          </a:p>
        </p:txBody>
      </p:sp>
      <p:sp>
        <p:nvSpPr>
          <p:cNvPr id="87095" name="Text Box 63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charset="0"/>
              </a:rPr>
              <a:t>3</a:t>
            </a:r>
          </a:p>
        </p:txBody>
      </p:sp>
      <p:sp>
        <p:nvSpPr>
          <p:cNvPr id="457804" name="AutoShape 76"/>
          <p:cNvSpPr>
            <a:spLocks noChangeArrowheads="1"/>
          </p:cNvSpPr>
          <p:nvPr/>
        </p:nvSpPr>
        <p:spPr bwMode="auto">
          <a:xfrm rot="-3349850">
            <a:off x="2217214" y="3285602"/>
            <a:ext cx="2173288" cy="342900"/>
          </a:xfrm>
          <a:prstGeom prst="leftRightArrow">
            <a:avLst>
              <a:gd name="adj1" fmla="val 50000"/>
              <a:gd name="adj2" fmla="val 126759"/>
            </a:avLst>
          </a:prstGeom>
          <a:solidFill>
            <a:srgbClr val="FAF200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vert="eaVert" wrap="none" anchor="ctr"/>
          <a:lstStyle/>
          <a:p>
            <a:pPr>
              <a:defRPr/>
            </a:pPr>
            <a:endParaRPr lang="en-US" sz="140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457805" name="Line 77"/>
          <p:cNvSpPr>
            <a:spLocks noChangeShapeType="1"/>
          </p:cNvSpPr>
          <p:nvPr/>
        </p:nvSpPr>
        <p:spPr bwMode="auto">
          <a:xfrm>
            <a:off x="2852738" y="2217738"/>
            <a:ext cx="1439862" cy="271462"/>
          </a:xfrm>
          <a:prstGeom prst="lin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7806" name="Line 78"/>
          <p:cNvSpPr>
            <a:spLocks noChangeShapeType="1"/>
          </p:cNvSpPr>
          <p:nvPr/>
        </p:nvSpPr>
        <p:spPr bwMode="auto">
          <a:xfrm>
            <a:off x="1905000" y="3741738"/>
            <a:ext cx="931863" cy="949325"/>
          </a:xfrm>
          <a:prstGeom prst="lin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grpSp>
        <p:nvGrpSpPr>
          <p:cNvPr id="87099" name="Group 79"/>
          <p:cNvGrpSpPr>
            <a:grpSpLocks/>
          </p:cNvGrpSpPr>
          <p:nvPr/>
        </p:nvGrpSpPr>
        <p:grpSpPr bwMode="auto">
          <a:xfrm>
            <a:off x="1614488" y="765175"/>
            <a:ext cx="808037" cy="3687763"/>
            <a:chOff x="1017" y="482"/>
            <a:chExt cx="509" cy="2323"/>
          </a:xfrm>
        </p:grpSpPr>
        <p:sp>
          <p:nvSpPr>
            <p:cNvPr id="457808" name="Oval 80"/>
            <p:cNvSpPr>
              <a:spLocks noChangeArrowheads="1"/>
            </p:cNvSpPr>
            <p:nvPr/>
          </p:nvSpPr>
          <p:spPr bwMode="auto">
            <a:xfrm rot="1740000">
              <a:off x="1017" y="653"/>
              <a:ext cx="509" cy="2145"/>
            </a:xfrm>
            <a:prstGeom prst="ellipse">
              <a:avLst/>
            </a:prstGeom>
            <a:gradFill rotWithShape="0">
              <a:gsLst>
                <a:gs pos="0">
                  <a:srgbClr val="114FFB"/>
                </a:gs>
                <a:gs pos="100000">
                  <a:srgbClr val="114FFB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50800">
              <a:solidFill>
                <a:srgbClr val="FAF2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457809" name="Rectangle 81"/>
            <p:cNvSpPr>
              <a:spLocks noChangeArrowheads="1"/>
            </p:cNvSpPr>
            <p:nvPr/>
          </p:nvSpPr>
          <p:spPr bwMode="auto">
            <a:xfrm rot="18000000">
              <a:off x="153" y="1432"/>
              <a:ext cx="2323" cy="40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600" b="1" dirty="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</a:rPr>
                <a:t>KADIC</a:t>
              </a:r>
            </a:p>
          </p:txBody>
        </p:sp>
      </p:grpSp>
      <p:grpSp>
        <p:nvGrpSpPr>
          <p:cNvPr id="3" name="Group 82"/>
          <p:cNvGrpSpPr>
            <a:grpSpLocks/>
          </p:cNvGrpSpPr>
          <p:nvPr/>
        </p:nvGrpSpPr>
        <p:grpSpPr bwMode="auto">
          <a:xfrm>
            <a:off x="2607650" y="1492250"/>
            <a:ext cx="5639413" cy="4037013"/>
            <a:chOff x="2253" y="2208"/>
            <a:chExt cx="1779" cy="2543"/>
          </a:xfrm>
        </p:grpSpPr>
        <p:sp>
          <p:nvSpPr>
            <p:cNvPr id="457811" name="Text Box 83"/>
            <p:cNvSpPr txBox="1">
              <a:spLocks noChangeArrowheads="1"/>
            </p:cNvSpPr>
            <p:nvPr/>
          </p:nvSpPr>
          <p:spPr bwMode="auto">
            <a:xfrm>
              <a:off x="2253" y="2304"/>
              <a:ext cx="1584" cy="244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lnSpc>
                  <a:spcPct val="60000"/>
                </a:lnSpc>
                <a:spcBef>
                  <a:spcPct val="50000"/>
                </a:spcBef>
                <a:defRPr/>
              </a:pPr>
              <a:endPara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endParaRPr>
            </a:p>
            <a:p>
              <a:pPr>
                <a:lnSpc>
                  <a:spcPct val="60000"/>
                </a:lnSpc>
                <a:spcBef>
                  <a:spcPct val="50000"/>
                </a:spcBef>
                <a:defRPr/>
              </a:pPr>
              <a:r>
                <a:rPr lang="en-US" altLang="ja-JP" sz="4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Black" charset="0"/>
                </a:rPr>
                <a:t>"</a:t>
              </a:r>
              <a:r>
                <a:rPr lang="en-US" sz="4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Black" charset="0"/>
                </a:rPr>
                <a:t>DAN</a:t>
              </a:r>
            </a:p>
            <a:p>
              <a:pPr>
                <a:lnSpc>
                  <a:spcPct val="60000"/>
                </a:lnSpc>
                <a:spcBef>
                  <a:spcPct val="50000"/>
                </a:spcBef>
                <a:defRPr/>
              </a:pPr>
              <a:r>
                <a:rPr lang="en-US" sz="4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Black" charset="0"/>
                </a:rPr>
                <a:t>KHOU RUI</a:t>
              </a:r>
            </a:p>
            <a:p>
              <a:pPr>
                <a:lnSpc>
                  <a:spcPct val="60000"/>
                </a:lnSpc>
                <a:spcBef>
                  <a:spcPct val="50000"/>
                </a:spcBef>
                <a:defRPr/>
              </a:pPr>
              <a:r>
                <a:rPr lang="en-US" sz="4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Black" charset="0"/>
                </a:rPr>
                <a:t>BEERSHEBA </a:t>
              </a:r>
            </a:p>
            <a:p>
              <a:pPr>
                <a:lnSpc>
                  <a:spcPct val="60000"/>
                </a:lnSpc>
                <a:spcBef>
                  <a:spcPct val="50000"/>
                </a:spcBef>
                <a:defRPr/>
              </a:pPr>
              <a:r>
                <a:rPr lang="en-US" sz="4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Black" charset="0"/>
                </a:rPr>
                <a:t>NGANV</a:t>
              </a:r>
              <a:r>
                <a:rPr lang="en-US" altLang="ja-JP" sz="4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Black" charset="0"/>
                </a:rPr>
                <a:t>"</a:t>
              </a:r>
              <a:br>
                <a:rPr lang="en-US" sz="4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Black" charset="0"/>
                </a:rPr>
              </a:br>
              <a:endPara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endParaRPr>
            </a:p>
          </p:txBody>
        </p:sp>
        <p:sp>
          <p:nvSpPr>
            <p:cNvPr id="457812" name="AutoShape 84"/>
            <p:cNvSpPr>
              <a:spLocks noChangeArrowheads="1"/>
            </p:cNvSpPr>
            <p:nvPr/>
          </p:nvSpPr>
          <p:spPr bwMode="auto">
            <a:xfrm>
              <a:off x="2448" y="2208"/>
              <a:ext cx="1584" cy="1488"/>
            </a:xfrm>
            <a:prstGeom prst="roundRect">
              <a:avLst>
                <a:gd name="adj" fmla="val 16667"/>
              </a:avLst>
            </a:prstGeom>
            <a:noFill/>
            <a:ln w="57150">
              <a:noFill/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77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7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77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77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57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57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6" dur="500"/>
                                        <p:tgtEl>
                                          <p:spTgt spid="457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7780" grpId="0" autoUpdateAnimBg="0"/>
      <p:bldP spid="457786" grpId="0" animBg="1"/>
      <p:bldP spid="457804" grpId="0" animBg="1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5120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5120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5120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5120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51208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ED</a:t>
            </a:r>
          </a:p>
        </p:txBody>
      </p:sp>
      <p:sp>
        <p:nvSpPr>
          <p:cNvPr id="5120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5121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PD</a:t>
            </a:r>
          </a:p>
        </p:txBody>
      </p:sp>
      <p:sp>
        <p:nvSpPr>
          <p:cNvPr id="5121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5121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5121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51214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GZ</a:t>
            </a:r>
          </a:p>
        </p:txBody>
      </p:sp>
      <p:sp>
        <p:nvSpPr>
          <p:cNvPr id="51215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HD</a:t>
            </a:r>
          </a:p>
        </p:txBody>
      </p:sp>
      <p:sp>
        <p:nvSpPr>
          <p:cNvPr id="51216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MD</a:t>
            </a:r>
          </a:p>
        </p:txBody>
      </p:sp>
      <p:sp>
        <p:nvSpPr>
          <p:cNvPr id="51217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51218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51219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51221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DS</a:t>
            </a:r>
          </a:p>
        </p:txBody>
      </p:sp>
      <p:sp>
        <p:nvSpPr>
          <p:cNvPr id="51222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51223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51224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51225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U</a:t>
            </a:r>
          </a:p>
        </p:txBody>
      </p:sp>
      <p:sp>
        <p:nvSpPr>
          <p:cNvPr id="51226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B</a:t>
            </a:r>
          </a:p>
        </p:txBody>
      </p:sp>
      <p:sp>
        <p:nvSpPr>
          <p:cNvPr id="51227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51228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H</a:t>
            </a:r>
          </a:p>
        </p:txBody>
      </p:sp>
      <p:sp>
        <p:nvSpPr>
          <p:cNvPr id="51229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51230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N(A)</a:t>
            </a:r>
          </a:p>
        </p:txBody>
      </p:sp>
      <p:sp>
        <p:nvSpPr>
          <p:cNvPr id="51231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51232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51233" name="Rectangle 33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C</a:t>
            </a:r>
          </a:p>
        </p:txBody>
      </p:sp>
      <p:sp>
        <p:nvSpPr>
          <p:cNvPr id="51234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51235" name="Rectangle 35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J</a:t>
            </a:r>
          </a:p>
        </p:txBody>
      </p:sp>
      <p:sp>
        <p:nvSpPr>
          <p:cNvPr id="51236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51237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51238" name="Rectangle 38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KB</a:t>
            </a:r>
          </a:p>
        </p:txBody>
      </p:sp>
      <p:sp>
        <p:nvSpPr>
          <p:cNvPr id="51239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51240" name="Rectangle 40"/>
          <p:cNvSpPr>
            <a:spLocks noChangeArrowheads="1"/>
          </p:cNvSpPr>
          <p:nvPr/>
        </p:nvSpPr>
        <p:spPr bwMode="auto">
          <a:xfrm>
            <a:off x="3210311" y="5164138"/>
            <a:ext cx="577080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SC</a:t>
            </a:r>
          </a:p>
        </p:txBody>
      </p:sp>
      <p:sp>
        <p:nvSpPr>
          <p:cNvPr id="51241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51242" name="Rectangle 42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E</a:t>
            </a:r>
          </a:p>
        </p:txBody>
      </p:sp>
      <p:sp>
        <p:nvSpPr>
          <p:cNvPr id="51243" name="Rectangle 43"/>
          <p:cNvSpPr>
            <a:spLocks noChangeArrowheads="1"/>
          </p:cNvSpPr>
          <p:nvPr/>
        </p:nvSpPr>
        <p:spPr bwMode="auto">
          <a:xfrm>
            <a:off x="3781563" y="3078163"/>
            <a:ext cx="628376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NC</a:t>
            </a:r>
          </a:p>
        </p:txBody>
      </p:sp>
      <p:sp>
        <p:nvSpPr>
          <p:cNvPr id="51244" name="Text Box 44"/>
          <p:cNvSpPr txBox="1">
            <a:spLocks noChangeArrowheads="1"/>
          </p:cNvSpPr>
          <p:nvPr/>
        </p:nvSpPr>
        <p:spPr bwMode="auto">
          <a:xfrm>
            <a:off x="3167063" y="3538538"/>
            <a:ext cx="4221162" cy="24468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lnSpc>
                <a:spcPct val="45000"/>
              </a:lnSpc>
              <a:spcBef>
                <a:spcPct val="50000"/>
              </a:spcBef>
              <a:defRPr/>
            </a:pPr>
            <a:endParaRPr lang="en-US" sz="3600" b="1" dirty="0">
              <a:solidFill>
                <a:srgbClr val="FFFA3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charset="0"/>
            </a:endParaRPr>
          </a:p>
          <a:p>
            <a:pPr>
              <a:lnSpc>
                <a:spcPct val="45000"/>
              </a:lnSpc>
              <a:spcBef>
                <a:spcPct val="50000"/>
              </a:spcBef>
              <a:defRPr/>
            </a:pPr>
            <a:r>
              <a:rPr lang="en-US" altLang="ja-JP" sz="3600" b="1" dirty="0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“</a:t>
            </a:r>
            <a:r>
              <a:rPr lang="en-US" sz="3600" b="1" dirty="0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TAANCPAT</a:t>
            </a:r>
          </a:p>
          <a:p>
            <a:pPr>
              <a:lnSpc>
                <a:spcPct val="45000"/>
              </a:lnSpc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 KHANG</a:t>
            </a:r>
          </a:p>
          <a:p>
            <a:pPr>
              <a:lnSpc>
                <a:spcPct val="45000"/>
              </a:lnSpc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 KABAMV!</a:t>
            </a:r>
            <a:r>
              <a:rPr lang="en-US" altLang="ja-JP" sz="3600" b="1" dirty="0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"</a:t>
            </a:r>
            <a:endParaRPr lang="en-US" sz="3600" b="1" dirty="0">
              <a:solidFill>
                <a:srgbClr val="FFFA3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charset="0"/>
            </a:endParaRPr>
          </a:p>
          <a:p>
            <a:pPr>
              <a:lnSpc>
                <a:spcPct val="45000"/>
              </a:lnSpc>
              <a:spcBef>
                <a:spcPct val="50000"/>
              </a:spcBef>
              <a:defRPr/>
            </a:pPr>
            <a:endParaRPr lang="en-US" sz="3600" b="1" dirty="0">
              <a:solidFill>
                <a:srgbClr val="FFFA3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charset="0"/>
            </a:endParaRPr>
          </a:p>
        </p:txBody>
      </p:sp>
      <p:sp>
        <p:nvSpPr>
          <p:cNvPr id="89130" name="Text Box 46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51251" name="Rectangle 51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42</a:t>
            </a:r>
          </a:p>
        </p:txBody>
      </p:sp>
      <p:sp>
        <p:nvSpPr>
          <p:cNvPr id="89132" name="Text Box 52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89133" name="Rectangle 53"/>
          <p:cNvSpPr>
            <a:spLocks noChangeArrowheads="1"/>
          </p:cNvSpPr>
          <p:nvPr/>
        </p:nvSpPr>
        <p:spPr bwMode="auto">
          <a:xfrm>
            <a:off x="6752831" y="6254970"/>
            <a:ext cx="198002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Baansinbuk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 </a:t>
            </a:r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15-16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1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4" grpId="0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8602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86037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86060" name="Text Box 44"/>
          <p:cNvSpPr txBox="1">
            <a:spLocks noChangeArrowheads="1"/>
          </p:cNvSpPr>
          <p:nvPr/>
        </p:nvSpPr>
        <p:spPr bwMode="auto">
          <a:xfrm>
            <a:off x="2100263" y="2682875"/>
            <a:ext cx="6311900" cy="193899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000" b="1" dirty="0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NTAUTHU…                   ZAUC KALUAIH PHEIH-PHEI KHANG...</a:t>
            </a:r>
          </a:p>
        </p:txBody>
      </p:sp>
      <p:sp>
        <p:nvSpPr>
          <p:cNvPr id="91141" name="Text Box 46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86068" name="Rectangle 5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43</a:t>
            </a:r>
          </a:p>
        </p:txBody>
      </p:sp>
      <p:sp>
        <p:nvSpPr>
          <p:cNvPr id="91143" name="Text Box 53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91144" name="Rectangle 54"/>
          <p:cNvSpPr>
            <a:spLocks noChangeArrowheads="1"/>
          </p:cNvSpPr>
          <p:nvPr/>
        </p:nvSpPr>
        <p:spPr bwMode="auto">
          <a:xfrm>
            <a:off x="6724695" y="6254970"/>
            <a:ext cx="198002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Baansinbuk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 </a:t>
            </a:r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15-16</a:t>
            </a:r>
          </a:p>
        </p:txBody>
      </p:sp>
    </p:spTree>
  </p:cSld>
  <p:clrMapOvr>
    <a:masterClrMapping/>
  </p:clrMapOvr>
  <p:transition spd="med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87043" name="Rectangle 3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87045" name="Line 5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rgbClr val="FAF200"/>
            </a:solidFill>
            <a:prstDash val="dashDot"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87046" name="Line 6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rgbClr val="FAF200"/>
            </a:solidFill>
            <a:prstDash val="dashDot"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87048" name="Line 8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87049" name="AutoShape 9"/>
          <p:cNvSpPr>
            <a:spLocks noChangeArrowheads="1"/>
          </p:cNvSpPr>
          <p:nvPr/>
        </p:nvSpPr>
        <p:spPr bwMode="auto">
          <a:xfrm rot="20400000">
            <a:off x="3954463" y="1760538"/>
            <a:ext cx="965200" cy="746125"/>
          </a:xfrm>
          <a:prstGeom prst="rightArrow">
            <a:avLst>
              <a:gd name="adj1" fmla="val 75000"/>
              <a:gd name="adj2" fmla="val 64687"/>
            </a:avLst>
          </a:prstGeom>
          <a:solidFill>
            <a:srgbClr val="FC0128"/>
          </a:solidFill>
          <a:ln w="508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87050" name="AutoShape 10"/>
          <p:cNvSpPr>
            <a:spLocks noChangeArrowheads="1"/>
          </p:cNvSpPr>
          <p:nvPr/>
        </p:nvSpPr>
        <p:spPr bwMode="auto">
          <a:xfrm rot="6720000">
            <a:off x="6410326" y="2555875"/>
            <a:ext cx="965200" cy="746125"/>
          </a:xfrm>
          <a:prstGeom prst="rightArrow">
            <a:avLst>
              <a:gd name="adj1" fmla="val 75000"/>
              <a:gd name="adj2" fmla="val 64687"/>
            </a:avLst>
          </a:prstGeom>
          <a:solidFill>
            <a:srgbClr val="FC0128"/>
          </a:solidFill>
          <a:ln w="508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3193" name="Text Box 1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87057" name="Rectangle 1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44</a:t>
            </a:r>
          </a:p>
        </p:txBody>
      </p:sp>
      <p:sp>
        <p:nvSpPr>
          <p:cNvPr id="93195" name="Text Box 18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93196" name="Rectangle 19"/>
          <p:cNvSpPr>
            <a:spLocks noChangeArrowheads="1"/>
          </p:cNvSpPr>
          <p:nvPr/>
        </p:nvSpPr>
        <p:spPr bwMode="auto">
          <a:xfrm>
            <a:off x="6724695" y="6226835"/>
            <a:ext cx="198002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Baansinbuk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 </a:t>
            </a:r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15-16</a:t>
            </a:r>
          </a:p>
        </p:txBody>
      </p:sp>
    </p:spTree>
  </p:cSld>
  <p:clrMapOvr>
    <a:masterClrMapping/>
  </p:clrMapOvr>
  <p:transition spd="med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8909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8909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89094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89095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89096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89098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5240" name="Text Box 1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89105" name="Rectangle 1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45</a:t>
            </a:r>
          </a:p>
        </p:txBody>
      </p:sp>
      <p:sp>
        <p:nvSpPr>
          <p:cNvPr id="95242" name="Text Box 18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95243" name="Rectangle 19"/>
          <p:cNvSpPr>
            <a:spLocks noChangeArrowheads="1"/>
          </p:cNvSpPr>
          <p:nvPr/>
        </p:nvSpPr>
        <p:spPr bwMode="auto">
          <a:xfrm>
            <a:off x="6696559" y="6254970"/>
            <a:ext cx="198002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Baansinbuk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 </a:t>
            </a:r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15-16</a:t>
            </a:r>
          </a:p>
        </p:txBody>
      </p:sp>
    </p:spTree>
  </p:cSld>
  <p:clrMapOvr>
    <a:masterClrMapping/>
  </p:clrMapOvr>
  <p:transition spd="med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504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504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504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5046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5047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5048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5050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7289" name="Text Box 1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215057" name="Rectangle 1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46</a:t>
            </a:r>
          </a:p>
        </p:txBody>
      </p:sp>
      <p:sp>
        <p:nvSpPr>
          <p:cNvPr id="97291" name="Text Box 18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97292" name="Rectangle 19"/>
          <p:cNvSpPr>
            <a:spLocks noChangeArrowheads="1"/>
          </p:cNvSpPr>
          <p:nvPr/>
        </p:nvSpPr>
        <p:spPr bwMode="auto">
          <a:xfrm>
            <a:off x="6724695" y="6240902"/>
            <a:ext cx="198002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Baansinbuk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 </a:t>
            </a:r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15-16</a:t>
            </a:r>
          </a:p>
        </p:txBody>
      </p:sp>
    </p:spTree>
  </p:cSld>
  <p:clrMapOvr>
    <a:masterClrMapping/>
  </p:clrMapOvr>
  <p:transition spd="med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Freeform 2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011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011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011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011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0119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0120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0121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0123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9338" name="Text Box 1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90130" name="Rectangle 18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47</a:t>
            </a:r>
          </a:p>
        </p:txBody>
      </p:sp>
      <p:sp>
        <p:nvSpPr>
          <p:cNvPr id="99340" name="Text Box 19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99341" name="Rectangle 20"/>
          <p:cNvSpPr>
            <a:spLocks noChangeArrowheads="1"/>
          </p:cNvSpPr>
          <p:nvPr/>
        </p:nvSpPr>
        <p:spPr bwMode="auto">
          <a:xfrm>
            <a:off x="6724695" y="6254970"/>
            <a:ext cx="198002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Baansinbuk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 </a:t>
            </a:r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15-16</a:t>
            </a:r>
          </a:p>
        </p:txBody>
      </p:sp>
    </p:spTree>
  </p:cSld>
  <p:clrMapOvr>
    <a:masterClrMapping/>
  </p:clrMapOvr>
  <p:transition spd="med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318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318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318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3190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3191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3192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3194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3195" name="Rectangle 11"/>
          <p:cNvSpPr>
            <a:spLocks noChangeArrowheads="1"/>
          </p:cNvSpPr>
          <p:nvPr/>
        </p:nvSpPr>
        <p:spPr bwMode="auto">
          <a:xfrm>
            <a:off x="2020888" y="992188"/>
            <a:ext cx="975530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 dirty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MD</a:t>
            </a:r>
          </a:p>
        </p:txBody>
      </p:sp>
      <p:sp>
        <p:nvSpPr>
          <p:cNvPr id="93196" name="Oval 12"/>
          <p:cNvSpPr>
            <a:spLocks noChangeArrowheads="1"/>
          </p:cNvSpPr>
          <p:nvPr/>
        </p:nvSpPr>
        <p:spPr bwMode="auto">
          <a:xfrm>
            <a:off x="2006600" y="879475"/>
            <a:ext cx="881063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3197" name="Freeform 13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1388" name="Text Box 15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93204" name="Rectangle 20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48</a:t>
            </a:r>
          </a:p>
        </p:txBody>
      </p:sp>
      <p:sp>
        <p:nvSpPr>
          <p:cNvPr id="101390" name="Text Box 21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01391" name="Rectangle 22"/>
          <p:cNvSpPr>
            <a:spLocks noChangeArrowheads="1"/>
          </p:cNvSpPr>
          <p:nvPr/>
        </p:nvSpPr>
        <p:spPr bwMode="auto">
          <a:xfrm>
            <a:off x="6710627" y="6240902"/>
            <a:ext cx="198002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Baansinbuk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 </a:t>
            </a:r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15-16</a:t>
            </a:r>
          </a:p>
        </p:txBody>
      </p:sp>
    </p:spTree>
  </p:cSld>
  <p:clrMapOvr>
    <a:masterClrMapping/>
  </p:clrMapOvr>
  <p:transition spd="med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421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421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4213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4214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4215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4216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4218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4219" name="Rectangle 11"/>
          <p:cNvSpPr>
            <a:spLocks noChangeArrowheads="1"/>
          </p:cNvSpPr>
          <p:nvPr/>
        </p:nvSpPr>
        <p:spPr bwMode="auto">
          <a:xfrm>
            <a:off x="2020888" y="992188"/>
            <a:ext cx="1017734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 dirty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MD</a:t>
            </a:r>
          </a:p>
        </p:txBody>
      </p:sp>
      <p:sp>
        <p:nvSpPr>
          <p:cNvPr id="94221" name="Freeform 13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4222" name="Rectangle 14"/>
          <p:cNvSpPr>
            <a:spLocks noChangeArrowheads="1"/>
          </p:cNvSpPr>
          <p:nvPr/>
        </p:nvSpPr>
        <p:spPr bwMode="auto">
          <a:xfrm>
            <a:off x="4630738" y="2649538"/>
            <a:ext cx="1520825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 dirty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ED</a:t>
            </a:r>
          </a:p>
        </p:txBody>
      </p:sp>
      <p:sp>
        <p:nvSpPr>
          <p:cNvPr id="94220" name="Oval 12"/>
          <p:cNvSpPr>
            <a:spLocks noChangeArrowheads="1"/>
          </p:cNvSpPr>
          <p:nvPr/>
        </p:nvSpPr>
        <p:spPr bwMode="auto">
          <a:xfrm>
            <a:off x="4513263" y="2538413"/>
            <a:ext cx="881062" cy="830262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3437" name="Text Box 16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94229" name="Rectangle 21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49</a:t>
            </a:r>
          </a:p>
        </p:txBody>
      </p:sp>
      <p:sp>
        <p:nvSpPr>
          <p:cNvPr id="103439" name="Text Box 22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03440" name="Rectangle 23"/>
          <p:cNvSpPr>
            <a:spLocks noChangeArrowheads="1"/>
          </p:cNvSpPr>
          <p:nvPr/>
        </p:nvSpPr>
        <p:spPr bwMode="auto">
          <a:xfrm>
            <a:off x="6724695" y="6240902"/>
            <a:ext cx="198002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Baansinbuk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 </a:t>
            </a:r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15-16</a:t>
            </a:r>
          </a:p>
        </p:txBody>
      </p:sp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7875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7876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7877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7878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7879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ED</a:t>
            </a:r>
          </a:p>
        </p:txBody>
      </p:sp>
      <p:sp>
        <p:nvSpPr>
          <p:cNvPr id="207880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7881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PD</a:t>
            </a:r>
          </a:p>
        </p:txBody>
      </p:sp>
      <p:sp>
        <p:nvSpPr>
          <p:cNvPr id="207882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7883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7884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7885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GZ</a:t>
            </a:r>
          </a:p>
        </p:txBody>
      </p:sp>
      <p:sp>
        <p:nvSpPr>
          <p:cNvPr id="207886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HD</a:t>
            </a:r>
          </a:p>
        </p:txBody>
      </p:sp>
      <p:sp>
        <p:nvSpPr>
          <p:cNvPr id="207887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MD</a:t>
            </a:r>
          </a:p>
        </p:txBody>
      </p:sp>
      <p:sp>
        <p:nvSpPr>
          <p:cNvPr id="207888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7889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7890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7892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TD</a:t>
            </a:r>
          </a:p>
        </p:txBody>
      </p:sp>
      <p:sp>
        <p:nvSpPr>
          <p:cNvPr id="207893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7895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7896" name="Rectangle 24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U</a:t>
            </a:r>
          </a:p>
        </p:txBody>
      </p:sp>
      <p:sp>
        <p:nvSpPr>
          <p:cNvPr id="207897" name="Rectangle 25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B</a:t>
            </a:r>
          </a:p>
        </p:txBody>
      </p:sp>
      <p:sp>
        <p:nvSpPr>
          <p:cNvPr id="207899" name="Rectangle 27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H</a:t>
            </a:r>
          </a:p>
        </p:txBody>
      </p:sp>
      <p:sp>
        <p:nvSpPr>
          <p:cNvPr id="207901" name="Rectangle 29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N(A)</a:t>
            </a:r>
          </a:p>
        </p:txBody>
      </p:sp>
      <p:sp>
        <p:nvSpPr>
          <p:cNvPr id="207902" name="Oval 30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7904" name="Rectangle 32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C</a:t>
            </a:r>
          </a:p>
        </p:txBody>
      </p:sp>
      <p:sp>
        <p:nvSpPr>
          <p:cNvPr id="207906" name="Rectangle 34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J</a:t>
            </a:r>
          </a:p>
        </p:txBody>
      </p:sp>
      <p:sp>
        <p:nvSpPr>
          <p:cNvPr id="207909" name="Rectangle 37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KB</a:t>
            </a:r>
          </a:p>
        </p:txBody>
      </p:sp>
      <p:sp>
        <p:nvSpPr>
          <p:cNvPr id="207911" name="Rectangle 39"/>
          <p:cNvSpPr>
            <a:spLocks noChangeArrowheads="1"/>
          </p:cNvSpPr>
          <p:nvPr/>
        </p:nvSpPr>
        <p:spPr bwMode="auto">
          <a:xfrm>
            <a:off x="3210311" y="5164138"/>
            <a:ext cx="577080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SC</a:t>
            </a:r>
          </a:p>
        </p:txBody>
      </p:sp>
      <p:sp>
        <p:nvSpPr>
          <p:cNvPr id="207913" name="Rectangle 41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E</a:t>
            </a:r>
          </a:p>
        </p:txBody>
      </p:sp>
      <p:sp>
        <p:nvSpPr>
          <p:cNvPr id="207914" name="Rectangle 42"/>
          <p:cNvSpPr>
            <a:spLocks noChangeArrowheads="1"/>
          </p:cNvSpPr>
          <p:nvPr/>
        </p:nvSpPr>
        <p:spPr bwMode="auto">
          <a:xfrm>
            <a:off x="3781563" y="3078163"/>
            <a:ext cx="628376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NC</a:t>
            </a:r>
          </a:p>
        </p:txBody>
      </p:sp>
      <p:sp>
        <p:nvSpPr>
          <p:cNvPr id="207915" name="Freeform 43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/>
            <a:ahLst/>
            <a:cxnLst>
              <a:cxn ang="0">
                <a:pos x="592" y="896"/>
              </a:cxn>
              <a:cxn ang="0">
                <a:pos x="328" y="760"/>
              </a:cxn>
              <a:cxn ang="0">
                <a:pos x="192" y="576"/>
              </a:cxn>
              <a:cxn ang="0">
                <a:pos x="40" y="160"/>
              </a:cxn>
              <a:cxn ang="0">
                <a:pos x="24" y="80"/>
              </a:cxn>
              <a:cxn ang="0">
                <a:pos x="0" y="0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7916" name="Freeform 44"/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/>
            <a:ahLst/>
            <a:cxnLst>
              <a:cxn ang="0">
                <a:pos x="1816" y="793"/>
              </a:cxn>
              <a:cxn ang="0">
                <a:pos x="1784" y="713"/>
              </a:cxn>
              <a:cxn ang="0">
                <a:pos x="1640" y="273"/>
              </a:cxn>
              <a:cxn ang="0">
                <a:pos x="1560" y="129"/>
              </a:cxn>
              <a:cxn ang="0">
                <a:pos x="1160" y="17"/>
              </a:cxn>
              <a:cxn ang="0">
                <a:pos x="560" y="65"/>
              </a:cxn>
              <a:cxn ang="0">
                <a:pos x="472" y="113"/>
              </a:cxn>
              <a:cxn ang="0">
                <a:pos x="424" y="129"/>
              </a:cxn>
              <a:cxn ang="0">
                <a:pos x="224" y="241"/>
              </a:cxn>
              <a:cxn ang="0">
                <a:pos x="120" y="345"/>
              </a:cxn>
              <a:cxn ang="0">
                <a:pos x="104" y="377"/>
              </a:cxn>
              <a:cxn ang="0">
                <a:pos x="72" y="409"/>
              </a:cxn>
              <a:cxn ang="0">
                <a:pos x="0" y="609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7917" name="Freeform 45"/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/>
            <a:ahLst/>
            <a:cxnLst>
              <a:cxn ang="0">
                <a:pos x="744" y="0"/>
              </a:cxn>
              <a:cxn ang="0">
                <a:pos x="688" y="344"/>
              </a:cxn>
              <a:cxn ang="0">
                <a:pos x="632" y="616"/>
              </a:cxn>
              <a:cxn ang="0">
                <a:pos x="456" y="752"/>
              </a:cxn>
              <a:cxn ang="0">
                <a:pos x="176" y="824"/>
              </a:cxn>
              <a:cxn ang="0">
                <a:pos x="0" y="888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7918" name="Freeform 46"/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/>
            <a:ahLst/>
            <a:cxnLst>
              <a:cxn ang="0">
                <a:pos x="81" y="0"/>
              </a:cxn>
              <a:cxn ang="0">
                <a:pos x="481" y="176"/>
              </a:cxn>
              <a:cxn ang="0">
                <a:pos x="705" y="384"/>
              </a:cxn>
              <a:cxn ang="0">
                <a:pos x="753" y="656"/>
              </a:cxn>
              <a:cxn ang="0">
                <a:pos x="793" y="728"/>
              </a:cxn>
              <a:cxn ang="0">
                <a:pos x="897" y="744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7919" name="Freeform 47"/>
          <p:cNvSpPr>
            <a:spLocks/>
          </p:cNvSpPr>
          <p:nvPr/>
        </p:nvSpPr>
        <p:spPr bwMode="auto">
          <a:xfrm>
            <a:off x="3016250" y="4656138"/>
            <a:ext cx="273050" cy="755650"/>
          </a:xfrm>
          <a:custGeom>
            <a:avLst/>
            <a:gdLst/>
            <a:ahLst/>
            <a:cxnLst>
              <a:cxn ang="0">
                <a:pos x="44" y="475"/>
              </a:cxn>
              <a:cxn ang="0">
                <a:pos x="116" y="443"/>
              </a:cxn>
              <a:cxn ang="0">
                <a:pos x="148" y="395"/>
              </a:cxn>
              <a:cxn ang="0">
                <a:pos x="76" y="91"/>
              </a:cxn>
              <a:cxn ang="0">
                <a:pos x="44" y="51"/>
              </a:cxn>
              <a:cxn ang="0">
                <a:pos x="4" y="3"/>
              </a:cxn>
            </a:cxnLst>
            <a:rect l="0" t="0" r="r" b="b"/>
            <a:pathLst>
              <a:path w="172" h="476">
                <a:moveTo>
                  <a:pt x="44" y="475"/>
                </a:moveTo>
                <a:cubicBezTo>
                  <a:pt x="90" y="467"/>
                  <a:pt x="89" y="476"/>
                  <a:pt x="116" y="443"/>
                </a:cubicBezTo>
                <a:cubicBezTo>
                  <a:pt x="127" y="427"/>
                  <a:pt x="148" y="395"/>
                  <a:pt x="148" y="395"/>
                </a:cubicBezTo>
                <a:cubicBezTo>
                  <a:pt x="172" y="298"/>
                  <a:pt x="135" y="170"/>
                  <a:pt x="76" y="91"/>
                </a:cubicBezTo>
                <a:cubicBezTo>
                  <a:pt x="57" y="36"/>
                  <a:pt x="82" y="95"/>
                  <a:pt x="44" y="51"/>
                </a:cubicBezTo>
                <a:cubicBezTo>
                  <a:pt x="0" y="0"/>
                  <a:pt x="32" y="3"/>
                  <a:pt x="4" y="3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7920" name="Freeform 48"/>
          <p:cNvSpPr>
            <a:spLocks/>
          </p:cNvSpPr>
          <p:nvPr/>
        </p:nvSpPr>
        <p:spPr bwMode="auto">
          <a:xfrm>
            <a:off x="2959100" y="3340100"/>
            <a:ext cx="896938" cy="1524000"/>
          </a:xfrm>
          <a:custGeom>
            <a:avLst/>
            <a:gdLst/>
            <a:ahLst/>
            <a:cxnLst>
              <a:cxn ang="0">
                <a:pos x="40" y="872"/>
              </a:cxn>
              <a:cxn ang="0">
                <a:pos x="0" y="800"/>
              </a:cxn>
              <a:cxn ang="0">
                <a:pos x="56" y="672"/>
              </a:cxn>
              <a:cxn ang="0">
                <a:pos x="72" y="648"/>
              </a:cxn>
              <a:cxn ang="0">
                <a:pos x="136" y="632"/>
              </a:cxn>
              <a:cxn ang="0">
                <a:pos x="328" y="680"/>
              </a:cxn>
              <a:cxn ang="0">
                <a:pos x="360" y="784"/>
              </a:cxn>
              <a:cxn ang="0">
                <a:pos x="296" y="904"/>
              </a:cxn>
              <a:cxn ang="0">
                <a:pos x="176" y="896"/>
              </a:cxn>
              <a:cxn ang="0">
                <a:pos x="128" y="800"/>
              </a:cxn>
              <a:cxn ang="0">
                <a:pos x="160" y="640"/>
              </a:cxn>
              <a:cxn ang="0">
                <a:pos x="208" y="584"/>
              </a:cxn>
              <a:cxn ang="0">
                <a:pos x="256" y="568"/>
              </a:cxn>
              <a:cxn ang="0">
                <a:pos x="464" y="592"/>
              </a:cxn>
              <a:cxn ang="0">
                <a:pos x="512" y="648"/>
              </a:cxn>
              <a:cxn ang="0">
                <a:pos x="544" y="712"/>
              </a:cxn>
              <a:cxn ang="0">
                <a:pos x="456" y="960"/>
              </a:cxn>
              <a:cxn ang="0">
                <a:pos x="304" y="880"/>
              </a:cxn>
              <a:cxn ang="0">
                <a:pos x="320" y="656"/>
              </a:cxn>
              <a:cxn ang="0">
                <a:pos x="432" y="544"/>
              </a:cxn>
              <a:cxn ang="0">
                <a:pos x="488" y="488"/>
              </a:cxn>
              <a:cxn ang="0">
                <a:pos x="544" y="344"/>
              </a:cxn>
              <a:cxn ang="0">
                <a:pos x="536" y="208"/>
              </a:cxn>
              <a:cxn ang="0">
                <a:pos x="424" y="0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7921" name="Freeform 49"/>
          <p:cNvSpPr>
            <a:spLocks/>
          </p:cNvSpPr>
          <p:nvPr/>
        </p:nvSpPr>
        <p:spPr bwMode="auto">
          <a:xfrm>
            <a:off x="3035300" y="3162300"/>
            <a:ext cx="520700" cy="139700"/>
          </a:xfrm>
          <a:custGeom>
            <a:avLst/>
            <a:gdLst/>
            <a:ahLst/>
            <a:cxnLst>
              <a:cxn ang="0">
                <a:pos x="328" y="56"/>
              </a:cxn>
              <a:cxn ang="0">
                <a:pos x="208" y="0"/>
              </a:cxn>
              <a:cxn ang="0">
                <a:pos x="80" y="8"/>
              </a:cxn>
              <a:cxn ang="0">
                <a:pos x="32" y="24"/>
              </a:cxn>
              <a:cxn ang="0">
                <a:pos x="0" y="88"/>
              </a:cxn>
            </a:cxnLst>
            <a:rect l="0" t="0" r="r" b="b"/>
            <a:pathLst>
              <a:path w="328" h="88">
                <a:moveTo>
                  <a:pt x="328" y="56"/>
                </a:moveTo>
                <a:cubicBezTo>
                  <a:pt x="268" y="16"/>
                  <a:pt x="284" y="12"/>
                  <a:pt x="208" y="0"/>
                </a:cubicBezTo>
                <a:cubicBezTo>
                  <a:pt x="165" y="2"/>
                  <a:pt x="122" y="2"/>
                  <a:pt x="80" y="8"/>
                </a:cubicBezTo>
                <a:cubicBezTo>
                  <a:pt x="63" y="10"/>
                  <a:pt x="32" y="24"/>
                  <a:pt x="32" y="24"/>
                </a:cubicBezTo>
                <a:cubicBezTo>
                  <a:pt x="17" y="45"/>
                  <a:pt x="11" y="65"/>
                  <a:pt x="0" y="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7922" name="Freeform 50"/>
          <p:cNvSpPr>
            <a:spLocks/>
          </p:cNvSpPr>
          <p:nvPr/>
        </p:nvSpPr>
        <p:spPr bwMode="auto">
          <a:xfrm>
            <a:off x="3038475" y="1549400"/>
            <a:ext cx="3835400" cy="1712913"/>
          </a:xfrm>
          <a:custGeom>
            <a:avLst/>
            <a:gdLst/>
            <a:ahLst/>
            <a:cxnLst>
              <a:cxn ang="0">
                <a:pos x="0" y="1079"/>
              </a:cxn>
              <a:cxn ang="0">
                <a:pos x="125" y="820"/>
              </a:cxn>
              <a:cxn ang="0">
                <a:pos x="298" y="577"/>
              </a:cxn>
              <a:cxn ang="0">
                <a:pos x="1090" y="52"/>
              </a:cxn>
              <a:cxn ang="0">
                <a:pos x="1302" y="12"/>
              </a:cxn>
              <a:cxn ang="0">
                <a:pos x="2086" y="36"/>
              </a:cxn>
              <a:cxn ang="0">
                <a:pos x="2416" y="114"/>
              </a:cxn>
            </a:cxnLst>
            <a:rect l="0" t="0" r="r" b="b"/>
            <a:pathLst>
              <a:path w="2416" h="1079">
                <a:moveTo>
                  <a:pt x="0" y="1079"/>
                </a:moveTo>
                <a:cubicBezTo>
                  <a:pt x="28" y="998"/>
                  <a:pt x="75" y="888"/>
                  <a:pt x="125" y="820"/>
                </a:cubicBezTo>
                <a:cubicBezTo>
                  <a:pt x="153" y="736"/>
                  <a:pt x="240" y="643"/>
                  <a:pt x="298" y="577"/>
                </a:cubicBezTo>
                <a:cubicBezTo>
                  <a:pt x="498" y="347"/>
                  <a:pt x="777" y="98"/>
                  <a:pt x="1090" y="52"/>
                </a:cubicBezTo>
                <a:cubicBezTo>
                  <a:pt x="1160" y="28"/>
                  <a:pt x="1226" y="18"/>
                  <a:pt x="1302" y="12"/>
                </a:cubicBezTo>
                <a:cubicBezTo>
                  <a:pt x="1553" y="15"/>
                  <a:pt x="1828" y="0"/>
                  <a:pt x="2086" y="36"/>
                </a:cubicBezTo>
                <a:cubicBezTo>
                  <a:pt x="2194" y="50"/>
                  <a:pt x="2307" y="114"/>
                  <a:pt x="2416" y="11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grpSp>
        <p:nvGrpSpPr>
          <p:cNvPr id="2" name="Group 51"/>
          <p:cNvGrpSpPr>
            <a:grpSpLocks/>
          </p:cNvGrpSpPr>
          <p:nvPr/>
        </p:nvGrpSpPr>
        <p:grpSpPr bwMode="auto">
          <a:xfrm>
            <a:off x="6477000" y="1066800"/>
            <a:ext cx="1066800" cy="1295400"/>
            <a:chOff x="4080" y="672"/>
            <a:chExt cx="672" cy="816"/>
          </a:xfrm>
        </p:grpSpPr>
        <p:sp>
          <p:nvSpPr>
            <p:cNvPr id="207924" name="Line 52"/>
            <p:cNvSpPr>
              <a:spLocks noChangeShapeType="1"/>
            </p:cNvSpPr>
            <p:nvPr/>
          </p:nvSpPr>
          <p:spPr bwMode="auto">
            <a:xfrm flipH="1" flipV="1">
              <a:off x="4080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207925" name="Line 53"/>
            <p:cNvSpPr>
              <a:spLocks noChangeShapeType="1"/>
            </p:cNvSpPr>
            <p:nvPr/>
          </p:nvSpPr>
          <p:spPr bwMode="auto">
            <a:xfrm flipV="1">
              <a:off x="4512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207926" name="Line 54"/>
            <p:cNvSpPr>
              <a:spLocks noChangeShapeType="1"/>
            </p:cNvSpPr>
            <p:nvPr/>
          </p:nvSpPr>
          <p:spPr bwMode="auto">
            <a:xfrm>
              <a:off x="4512" y="1200"/>
              <a:ext cx="192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207927" name="Line 55"/>
            <p:cNvSpPr>
              <a:spLocks noChangeShapeType="1"/>
            </p:cNvSpPr>
            <p:nvPr/>
          </p:nvSpPr>
          <p:spPr bwMode="auto">
            <a:xfrm flipH="1">
              <a:off x="4176" y="1200"/>
              <a:ext cx="192" cy="240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</p:grpSp>
      <p:sp>
        <p:nvSpPr>
          <p:cNvPr id="207928" name="Freeform 56"/>
          <p:cNvSpPr>
            <a:spLocks/>
          </p:cNvSpPr>
          <p:nvPr/>
        </p:nvSpPr>
        <p:spPr bwMode="auto">
          <a:xfrm>
            <a:off x="3125788" y="2701925"/>
            <a:ext cx="2552700" cy="460375"/>
          </a:xfrm>
          <a:custGeom>
            <a:avLst/>
            <a:gdLst/>
            <a:ahLst/>
            <a:cxnLst>
              <a:cxn ang="0">
                <a:pos x="1608" y="290"/>
              </a:cxn>
              <a:cxn ang="0">
                <a:pos x="1427" y="102"/>
              </a:cxn>
              <a:cxn ang="0">
                <a:pos x="1372" y="63"/>
              </a:cxn>
              <a:cxn ang="0">
                <a:pos x="1121" y="0"/>
              </a:cxn>
              <a:cxn ang="0">
                <a:pos x="486" y="31"/>
              </a:cxn>
              <a:cxn ang="0">
                <a:pos x="400" y="55"/>
              </a:cxn>
              <a:cxn ang="0">
                <a:pos x="313" y="86"/>
              </a:cxn>
              <a:cxn ang="0">
                <a:pos x="211" y="133"/>
              </a:cxn>
              <a:cxn ang="0">
                <a:pos x="110" y="188"/>
              </a:cxn>
              <a:cxn ang="0">
                <a:pos x="0" y="275"/>
              </a:cxn>
            </a:cxnLst>
            <a:rect l="0" t="0" r="r" b="b"/>
            <a:pathLst>
              <a:path w="1608" h="290">
                <a:moveTo>
                  <a:pt x="1608" y="290"/>
                </a:moveTo>
                <a:cubicBezTo>
                  <a:pt x="1557" y="217"/>
                  <a:pt x="1501" y="149"/>
                  <a:pt x="1427" y="102"/>
                </a:cubicBezTo>
                <a:cubicBezTo>
                  <a:pt x="1408" y="89"/>
                  <a:pt x="1393" y="70"/>
                  <a:pt x="1372" y="63"/>
                </a:cubicBezTo>
                <a:cubicBezTo>
                  <a:pt x="1288" y="34"/>
                  <a:pt x="1209" y="12"/>
                  <a:pt x="1121" y="0"/>
                </a:cubicBezTo>
                <a:cubicBezTo>
                  <a:pt x="891" y="4"/>
                  <a:pt x="702" y="6"/>
                  <a:pt x="486" y="31"/>
                </a:cubicBezTo>
                <a:cubicBezTo>
                  <a:pt x="457" y="40"/>
                  <a:pt x="426" y="41"/>
                  <a:pt x="400" y="55"/>
                </a:cubicBezTo>
                <a:cubicBezTo>
                  <a:pt x="369" y="70"/>
                  <a:pt x="346" y="78"/>
                  <a:pt x="313" y="86"/>
                </a:cubicBezTo>
                <a:cubicBezTo>
                  <a:pt x="281" y="108"/>
                  <a:pt x="244" y="114"/>
                  <a:pt x="211" y="133"/>
                </a:cubicBezTo>
                <a:cubicBezTo>
                  <a:pt x="177" y="151"/>
                  <a:pt x="147" y="176"/>
                  <a:pt x="110" y="188"/>
                </a:cubicBezTo>
                <a:cubicBezTo>
                  <a:pt x="87" y="210"/>
                  <a:pt x="29" y="259"/>
                  <a:pt x="0" y="275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7929" name="Freeform 57"/>
          <p:cNvSpPr>
            <a:spLocks/>
          </p:cNvSpPr>
          <p:nvPr/>
        </p:nvSpPr>
        <p:spPr bwMode="auto">
          <a:xfrm>
            <a:off x="3100388" y="2439988"/>
            <a:ext cx="2540000" cy="747712"/>
          </a:xfrm>
          <a:custGeom>
            <a:avLst/>
            <a:gdLst/>
            <a:ahLst/>
            <a:cxnLst>
              <a:cxn ang="0">
                <a:pos x="0" y="471"/>
              </a:cxn>
              <a:cxn ang="0">
                <a:pos x="78" y="322"/>
              </a:cxn>
              <a:cxn ang="0">
                <a:pos x="110" y="291"/>
              </a:cxn>
              <a:cxn ang="0">
                <a:pos x="133" y="251"/>
              </a:cxn>
              <a:cxn ang="0">
                <a:pos x="165" y="228"/>
              </a:cxn>
              <a:cxn ang="0">
                <a:pos x="188" y="204"/>
              </a:cxn>
              <a:cxn ang="0">
                <a:pos x="212" y="173"/>
              </a:cxn>
              <a:cxn ang="0">
                <a:pos x="400" y="47"/>
              </a:cxn>
              <a:cxn ang="0">
                <a:pos x="463" y="16"/>
              </a:cxn>
              <a:cxn ang="0">
                <a:pos x="549" y="0"/>
              </a:cxn>
              <a:cxn ang="0">
                <a:pos x="980" y="32"/>
              </a:cxn>
              <a:cxn ang="0">
                <a:pos x="1067" y="55"/>
              </a:cxn>
              <a:cxn ang="0">
                <a:pos x="1177" y="87"/>
              </a:cxn>
              <a:cxn ang="0">
                <a:pos x="1310" y="157"/>
              </a:cxn>
              <a:cxn ang="0">
                <a:pos x="1388" y="212"/>
              </a:cxn>
              <a:cxn ang="0">
                <a:pos x="1475" y="306"/>
              </a:cxn>
              <a:cxn ang="0">
                <a:pos x="1553" y="393"/>
              </a:cxn>
              <a:cxn ang="0">
                <a:pos x="1600" y="440"/>
              </a:cxn>
            </a:cxnLst>
            <a:rect l="0" t="0" r="r" b="b"/>
            <a:pathLst>
              <a:path w="1600" h="471">
                <a:moveTo>
                  <a:pt x="0" y="471"/>
                </a:moveTo>
                <a:cubicBezTo>
                  <a:pt x="15" y="423"/>
                  <a:pt x="45" y="360"/>
                  <a:pt x="78" y="322"/>
                </a:cubicBezTo>
                <a:cubicBezTo>
                  <a:pt x="87" y="310"/>
                  <a:pt x="100" y="302"/>
                  <a:pt x="110" y="291"/>
                </a:cubicBezTo>
                <a:cubicBezTo>
                  <a:pt x="119" y="278"/>
                  <a:pt x="122" y="262"/>
                  <a:pt x="133" y="251"/>
                </a:cubicBezTo>
                <a:cubicBezTo>
                  <a:pt x="141" y="241"/>
                  <a:pt x="155" y="236"/>
                  <a:pt x="165" y="228"/>
                </a:cubicBezTo>
                <a:cubicBezTo>
                  <a:pt x="173" y="220"/>
                  <a:pt x="180" y="212"/>
                  <a:pt x="188" y="204"/>
                </a:cubicBezTo>
                <a:cubicBezTo>
                  <a:pt x="196" y="194"/>
                  <a:pt x="202" y="181"/>
                  <a:pt x="212" y="173"/>
                </a:cubicBezTo>
                <a:cubicBezTo>
                  <a:pt x="267" y="123"/>
                  <a:pt x="334" y="79"/>
                  <a:pt x="400" y="47"/>
                </a:cubicBezTo>
                <a:cubicBezTo>
                  <a:pt x="420" y="36"/>
                  <a:pt x="439" y="19"/>
                  <a:pt x="463" y="16"/>
                </a:cubicBezTo>
                <a:cubicBezTo>
                  <a:pt x="523" y="5"/>
                  <a:pt x="494" y="11"/>
                  <a:pt x="549" y="0"/>
                </a:cubicBezTo>
                <a:cubicBezTo>
                  <a:pt x="712" y="4"/>
                  <a:pt x="829" y="14"/>
                  <a:pt x="980" y="32"/>
                </a:cubicBezTo>
                <a:cubicBezTo>
                  <a:pt x="1008" y="41"/>
                  <a:pt x="1037" y="47"/>
                  <a:pt x="1067" y="55"/>
                </a:cubicBezTo>
                <a:cubicBezTo>
                  <a:pt x="1103" y="73"/>
                  <a:pt x="1139" y="73"/>
                  <a:pt x="1177" y="87"/>
                </a:cubicBezTo>
                <a:cubicBezTo>
                  <a:pt x="1224" y="104"/>
                  <a:pt x="1261" y="140"/>
                  <a:pt x="1310" y="157"/>
                </a:cubicBezTo>
                <a:cubicBezTo>
                  <a:pt x="1335" y="175"/>
                  <a:pt x="1365" y="189"/>
                  <a:pt x="1388" y="212"/>
                </a:cubicBezTo>
                <a:cubicBezTo>
                  <a:pt x="1418" y="242"/>
                  <a:pt x="1444" y="275"/>
                  <a:pt x="1475" y="306"/>
                </a:cubicBezTo>
                <a:cubicBezTo>
                  <a:pt x="1506" y="337"/>
                  <a:pt x="1525" y="352"/>
                  <a:pt x="1553" y="393"/>
                </a:cubicBezTo>
                <a:cubicBezTo>
                  <a:pt x="1568" y="416"/>
                  <a:pt x="1588" y="417"/>
                  <a:pt x="1600" y="44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7930" name="Text Box 58"/>
          <p:cNvSpPr txBox="1">
            <a:spLocks noChangeArrowheads="1"/>
          </p:cNvSpPr>
          <p:nvPr/>
        </p:nvSpPr>
        <p:spPr bwMode="auto">
          <a:xfrm>
            <a:off x="7467600" y="5715000"/>
            <a:ext cx="10096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 i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3357" name="Text Box 61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207903" name="Oval 31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7894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7898" name="Oval 26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7900" name="Oval 28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7905" name="Oval 33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7907" name="Oval 35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7908" name="Oval 36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7910" name="Oval 38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7912" name="Oval 40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7938" name="Rectangle 66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05</a:t>
            </a:r>
          </a:p>
        </p:txBody>
      </p:sp>
      <p:sp>
        <p:nvSpPr>
          <p:cNvPr id="207939" name="Text Box 67"/>
          <p:cNvSpPr txBox="1">
            <a:spLocks noChangeArrowheads="1"/>
          </p:cNvSpPr>
          <p:nvPr/>
        </p:nvSpPr>
        <p:spPr bwMode="auto">
          <a:xfrm>
            <a:off x="3525838" y="4711700"/>
            <a:ext cx="3962400" cy="10772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FFFF00"/>
                </a:solidFill>
                <a:effectLst>
                  <a:outerShdw blurRad="50800" dist="88900" dir="2700000" algn="tl" rotWithShape="0">
                    <a:srgbClr val="000000">
                      <a:alpha val="98000"/>
                    </a:srgbClr>
                  </a:outerShdw>
                </a:effectLst>
              </a:rPr>
              <a:t>DIH HIAK KHANG KAZAENGNUNC!</a:t>
            </a:r>
          </a:p>
        </p:txBody>
      </p:sp>
      <p:sp>
        <p:nvSpPr>
          <p:cNvPr id="13369" name="Text Box 68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3370" name="Rectangle 69"/>
          <p:cNvSpPr>
            <a:spLocks noChangeArrowheads="1"/>
          </p:cNvSpPr>
          <p:nvPr/>
        </p:nvSpPr>
        <p:spPr bwMode="auto">
          <a:xfrm>
            <a:off x="6724695" y="6254970"/>
            <a:ext cx="198002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Baansinbuk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 </a:t>
            </a:r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15-16</a:t>
            </a:r>
          </a:p>
        </p:txBody>
      </p:sp>
      <p:sp>
        <p:nvSpPr>
          <p:cNvPr id="13371" name="Text Box 70"/>
          <p:cNvSpPr txBox="1">
            <a:spLocks noChangeArrowheads="1"/>
          </p:cNvSpPr>
          <p:nvPr/>
        </p:nvSpPr>
        <p:spPr bwMode="auto">
          <a:xfrm>
            <a:off x="8721725" y="6397625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charset="0"/>
              </a:rPr>
              <a:t>1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"/>
                                        <p:tgtEl>
                                          <p:spTgt spid="207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207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207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000"/>
                                        <p:tgtEl>
                                          <p:spTgt spid="207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207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207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207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34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1000"/>
                                        <p:tgtEl>
                                          <p:spTgt spid="207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207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42" presetID="23" presetClass="entr" presetSubtype="52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207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53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1000"/>
                                        <p:tgtEl>
                                          <p:spTgt spid="207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939" grpId="0" build="p" autoUpdateAnimBg="0" advAuto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625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626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6261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6262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6263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6264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6266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6267" name="Rectangle 11"/>
          <p:cNvSpPr>
            <a:spLocks noChangeArrowheads="1"/>
          </p:cNvSpPr>
          <p:nvPr/>
        </p:nvSpPr>
        <p:spPr bwMode="auto">
          <a:xfrm>
            <a:off x="7259638" y="5259388"/>
            <a:ext cx="1311275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 dirty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PD</a:t>
            </a:r>
          </a:p>
        </p:txBody>
      </p:sp>
      <p:sp>
        <p:nvSpPr>
          <p:cNvPr id="96268" name="Rectangle 12"/>
          <p:cNvSpPr>
            <a:spLocks noChangeArrowheads="1"/>
          </p:cNvSpPr>
          <p:nvPr/>
        </p:nvSpPr>
        <p:spPr bwMode="auto">
          <a:xfrm>
            <a:off x="2020888" y="992188"/>
            <a:ext cx="961463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 dirty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MD</a:t>
            </a:r>
          </a:p>
        </p:txBody>
      </p:sp>
      <p:sp>
        <p:nvSpPr>
          <p:cNvPr id="96269" name="Oval 13"/>
          <p:cNvSpPr>
            <a:spLocks noChangeArrowheads="1"/>
          </p:cNvSpPr>
          <p:nvPr/>
        </p:nvSpPr>
        <p:spPr bwMode="auto">
          <a:xfrm>
            <a:off x="7137400" y="5111750"/>
            <a:ext cx="881063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6270" name="Freeform 14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6271" name="Rectangle 15"/>
          <p:cNvSpPr>
            <a:spLocks noChangeArrowheads="1"/>
          </p:cNvSpPr>
          <p:nvPr/>
        </p:nvSpPr>
        <p:spPr bwMode="auto">
          <a:xfrm>
            <a:off x="4630738" y="2649538"/>
            <a:ext cx="1520825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 dirty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ED</a:t>
            </a:r>
          </a:p>
        </p:txBody>
      </p:sp>
      <p:sp>
        <p:nvSpPr>
          <p:cNvPr id="105486" name="Text Box 1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96278" name="Rectangle 2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50</a:t>
            </a:r>
          </a:p>
        </p:txBody>
      </p:sp>
      <p:sp>
        <p:nvSpPr>
          <p:cNvPr id="105488" name="Text Box 23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05489" name="Rectangle 24"/>
          <p:cNvSpPr>
            <a:spLocks noChangeArrowheads="1"/>
          </p:cNvSpPr>
          <p:nvPr/>
        </p:nvSpPr>
        <p:spPr bwMode="auto">
          <a:xfrm>
            <a:off x="6710627" y="6254970"/>
            <a:ext cx="198002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Baansinbuk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 </a:t>
            </a:r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15-16</a:t>
            </a:r>
          </a:p>
        </p:txBody>
      </p:sp>
    </p:spTree>
  </p:cSld>
  <p:clrMapOvr>
    <a:masterClrMapping/>
  </p:clrMapOvr>
  <p:transition spd="med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606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606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606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6070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6071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6072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6074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6075" name="Rectangle 11"/>
          <p:cNvSpPr>
            <a:spLocks noChangeArrowheads="1"/>
          </p:cNvSpPr>
          <p:nvPr/>
        </p:nvSpPr>
        <p:spPr bwMode="auto">
          <a:xfrm>
            <a:off x="7259638" y="5259388"/>
            <a:ext cx="1311275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 dirty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PD</a:t>
            </a:r>
          </a:p>
        </p:txBody>
      </p:sp>
      <p:sp>
        <p:nvSpPr>
          <p:cNvPr id="216076" name="Rectangle 12"/>
          <p:cNvSpPr>
            <a:spLocks noChangeArrowheads="1"/>
          </p:cNvSpPr>
          <p:nvPr/>
        </p:nvSpPr>
        <p:spPr bwMode="auto">
          <a:xfrm>
            <a:off x="2020888" y="992188"/>
            <a:ext cx="905192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 dirty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MD</a:t>
            </a:r>
          </a:p>
        </p:txBody>
      </p:sp>
      <p:sp>
        <p:nvSpPr>
          <p:cNvPr id="216078" name="Freeform 14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6079" name="Rectangle 15"/>
          <p:cNvSpPr>
            <a:spLocks noChangeArrowheads="1"/>
          </p:cNvSpPr>
          <p:nvPr/>
        </p:nvSpPr>
        <p:spPr bwMode="auto">
          <a:xfrm>
            <a:off x="4630738" y="2649538"/>
            <a:ext cx="1520825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 dirty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ED</a:t>
            </a:r>
          </a:p>
        </p:txBody>
      </p:sp>
      <p:sp>
        <p:nvSpPr>
          <p:cNvPr id="216082" name="Text Box 18"/>
          <p:cNvSpPr txBox="1">
            <a:spLocks noChangeArrowheads="1"/>
          </p:cNvSpPr>
          <p:nvPr/>
        </p:nvSpPr>
        <p:spPr bwMode="auto">
          <a:xfrm>
            <a:off x="2590799" y="1022350"/>
            <a:ext cx="5709139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(MEDITERRANEAN DUIPUI)</a:t>
            </a:r>
          </a:p>
        </p:txBody>
      </p:sp>
      <p:sp>
        <p:nvSpPr>
          <p:cNvPr id="216083" name="Text Box 19"/>
          <p:cNvSpPr txBox="1">
            <a:spLocks noChangeArrowheads="1"/>
          </p:cNvSpPr>
          <p:nvPr/>
        </p:nvSpPr>
        <p:spPr bwMode="auto">
          <a:xfrm>
            <a:off x="2514600" y="3076575"/>
            <a:ext cx="49530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(EUPHRATES DUITHUAK)</a:t>
            </a:r>
          </a:p>
        </p:txBody>
      </p:sp>
      <p:sp>
        <p:nvSpPr>
          <p:cNvPr id="216084" name="Text Box 20"/>
          <p:cNvSpPr txBox="1">
            <a:spLocks noChangeArrowheads="1"/>
          </p:cNvSpPr>
          <p:nvPr/>
        </p:nvSpPr>
        <p:spPr bwMode="auto">
          <a:xfrm>
            <a:off x="4686739" y="5618163"/>
            <a:ext cx="4024313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(PERSIA DICKAK)</a:t>
            </a:r>
          </a:p>
        </p:txBody>
      </p:sp>
      <p:sp>
        <p:nvSpPr>
          <p:cNvPr id="107536" name="Text Box 21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216090" name="Rectangle 26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51</a:t>
            </a:r>
          </a:p>
        </p:txBody>
      </p:sp>
      <p:sp>
        <p:nvSpPr>
          <p:cNvPr id="107538" name="Text Box 27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07539" name="Rectangle 28"/>
          <p:cNvSpPr>
            <a:spLocks noChangeArrowheads="1"/>
          </p:cNvSpPr>
          <p:nvPr/>
        </p:nvSpPr>
        <p:spPr bwMode="auto">
          <a:xfrm>
            <a:off x="6682491" y="6254970"/>
            <a:ext cx="198002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Baansinbuk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 </a:t>
            </a:r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15-16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16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082" grpId="0" autoUpdateAnimBg="0"/>
      <p:bldP spid="216083" grpId="0" autoUpdateAnimBg="0"/>
      <p:bldP spid="216084" grpId="0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728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728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728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7286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7287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7288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7289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7291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7292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ED</a:t>
            </a:r>
          </a:p>
        </p:txBody>
      </p:sp>
      <p:sp>
        <p:nvSpPr>
          <p:cNvPr id="97293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PD</a:t>
            </a:r>
          </a:p>
        </p:txBody>
      </p:sp>
      <p:sp>
        <p:nvSpPr>
          <p:cNvPr id="97294" name="Rectangle 14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MD</a:t>
            </a:r>
          </a:p>
        </p:txBody>
      </p:sp>
      <p:sp>
        <p:nvSpPr>
          <p:cNvPr id="97295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7296" name="Oval 16"/>
          <p:cNvSpPr>
            <a:spLocks noChangeArrowheads="1"/>
          </p:cNvSpPr>
          <p:nvPr/>
        </p:nvSpPr>
        <p:spPr bwMode="auto">
          <a:xfrm>
            <a:off x="1230313" y="4181475"/>
            <a:ext cx="3471862" cy="21510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9583" name="Text Box 1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97303" name="Rectangle 2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52</a:t>
            </a:r>
          </a:p>
        </p:txBody>
      </p:sp>
      <p:sp>
        <p:nvSpPr>
          <p:cNvPr id="109585" name="Text Box 24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09586" name="Rectangle 25"/>
          <p:cNvSpPr>
            <a:spLocks noChangeArrowheads="1"/>
          </p:cNvSpPr>
          <p:nvPr/>
        </p:nvSpPr>
        <p:spPr bwMode="auto">
          <a:xfrm>
            <a:off x="6724695" y="6240902"/>
            <a:ext cx="198002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Baansinbuk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 </a:t>
            </a:r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15-16</a:t>
            </a:r>
          </a:p>
        </p:txBody>
      </p:sp>
    </p:spTree>
  </p:cSld>
  <p:clrMapOvr>
    <a:masterClrMapping/>
  </p:clrMapOvr>
  <p:transition spd="med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830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830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830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8310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8311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8312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8313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8315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8316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ED</a:t>
            </a:r>
          </a:p>
        </p:txBody>
      </p:sp>
      <p:sp>
        <p:nvSpPr>
          <p:cNvPr id="98317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PD</a:t>
            </a:r>
          </a:p>
        </p:txBody>
      </p:sp>
      <p:sp>
        <p:nvSpPr>
          <p:cNvPr id="98318" name="Rectangle 14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MD</a:t>
            </a:r>
          </a:p>
        </p:txBody>
      </p:sp>
      <p:sp>
        <p:nvSpPr>
          <p:cNvPr id="98319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8320" name="Rectangle 16"/>
          <p:cNvSpPr>
            <a:spLocks noChangeArrowheads="1"/>
          </p:cNvSpPr>
          <p:nvPr/>
        </p:nvSpPr>
        <p:spPr bwMode="auto">
          <a:xfrm>
            <a:off x="2473984" y="5640388"/>
            <a:ext cx="874126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 dirty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HD</a:t>
            </a:r>
          </a:p>
        </p:txBody>
      </p:sp>
      <p:sp>
        <p:nvSpPr>
          <p:cNvPr id="98321" name="Oval 17"/>
          <p:cNvSpPr>
            <a:spLocks noChangeArrowheads="1"/>
          </p:cNvSpPr>
          <p:nvPr/>
        </p:nvSpPr>
        <p:spPr bwMode="auto">
          <a:xfrm>
            <a:off x="2413000" y="5516563"/>
            <a:ext cx="881063" cy="830262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1632" name="Text Box 19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98328" name="Rectangle 2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53</a:t>
            </a:r>
          </a:p>
        </p:txBody>
      </p:sp>
      <p:sp>
        <p:nvSpPr>
          <p:cNvPr id="111634" name="Text Box 25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11635" name="Rectangle 26"/>
          <p:cNvSpPr>
            <a:spLocks noChangeArrowheads="1"/>
          </p:cNvSpPr>
          <p:nvPr/>
        </p:nvSpPr>
        <p:spPr bwMode="auto">
          <a:xfrm>
            <a:off x="6738763" y="6254970"/>
            <a:ext cx="198002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Baansinbuk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 </a:t>
            </a:r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15-16</a:t>
            </a:r>
          </a:p>
        </p:txBody>
      </p:sp>
    </p:spTree>
  </p:cSld>
  <p:clrMapOvr>
    <a:masterClrMapping/>
  </p:clrMapOvr>
  <p:transition spd="med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933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933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9333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9334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9335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9336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9337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9339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9340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ED</a:t>
            </a:r>
          </a:p>
        </p:txBody>
      </p:sp>
      <p:sp>
        <p:nvSpPr>
          <p:cNvPr id="99341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PD</a:t>
            </a:r>
          </a:p>
        </p:txBody>
      </p:sp>
      <p:sp>
        <p:nvSpPr>
          <p:cNvPr id="99342" name="Rectangle 14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MD</a:t>
            </a:r>
          </a:p>
        </p:txBody>
      </p:sp>
      <p:sp>
        <p:nvSpPr>
          <p:cNvPr id="99343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9344" name="Rectangle 16"/>
          <p:cNvSpPr>
            <a:spLocks noChangeArrowheads="1"/>
          </p:cNvSpPr>
          <p:nvPr/>
        </p:nvSpPr>
        <p:spPr bwMode="auto">
          <a:xfrm>
            <a:off x="2516188" y="5640388"/>
            <a:ext cx="7016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HD</a:t>
            </a:r>
          </a:p>
        </p:txBody>
      </p:sp>
      <p:sp>
        <p:nvSpPr>
          <p:cNvPr id="99345" name="Freeform 17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9346" name="Freeform 18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9347" name="Freeform 19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9348" name="Oval 20"/>
          <p:cNvSpPr>
            <a:spLocks noChangeArrowheads="1"/>
          </p:cNvSpPr>
          <p:nvPr/>
        </p:nvSpPr>
        <p:spPr bwMode="auto">
          <a:xfrm>
            <a:off x="2751138" y="2303463"/>
            <a:ext cx="1066800" cy="23193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3683" name="Text Box 2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99355" name="Rectangle 2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54</a:t>
            </a:r>
          </a:p>
        </p:txBody>
      </p:sp>
      <p:sp>
        <p:nvSpPr>
          <p:cNvPr id="113685" name="Text Box 28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13686" name="Rectangle 29"/>
          <p:cNvSpPr>
            <a:spLocks noChangeArrowheads="1"/>
          </p:cNvSpPr>
          <p:nvPr/>
        </p:nvSpPr>
        <p:spPr bwMode="auto">
          <a:xfrm>
            <a:off x="6696559" y="6254970"/>
            <a:ext cx="198002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Baansinbuk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 </a:t>
            </a:r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15-16</a:t>
            </a:r>
          </a:p>
        </p:txBody>
      </p:sp>
    </p:spTree>
  </p:cSld>
  <p:clrMapOvr>
    <a:masterClrMapping/>
  </p:clrMapOvr>
  <p:transition spd="med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0355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0356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0357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0358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0359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0360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0361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0363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0364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ED</a:t>
            </a:r>
          </a:p>
        </p:txBody>
      </p:sp>
      <p:sp>
        <p:nvSpPr>
          <p:cNvPr id="100365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PD</a:t>
            </a:r>
          </a:p>
        </p:txBody>
      </p:sp>
      <p:sp>
        <p:nvSpPr>
          <p:cNvPr id="100366" name="Rectangle 14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MD</a:t>
            </a:r>
          </a:p>
        </p:txBody>
      </p:sp>
      <p:sp>
        <p:nvSpPr>
          <p:cNvPr id="100367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0368" name="Rectangle 16"/>
          <p:cNvSpPr>
            <a:spLocks noChangeArrowheads="1"/>
          </p:cNvSpPr>
          <p:nvPr/>
        </p:nvSpPr>
        <p:spPr bwMode="auto">
          <a:xfrm>
            <a:off x="2516188" y="5640388"/>
            <a:ext cx="7016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HD</a:t>
            </a:r>
          </a:p>
        </p:txBody>
      </p:sp>
      <p:sp>
        <p:nvSpPr>
          <p:cNvPr id="100369" name="Oval 17"/>
          <p:cNvSpPr>
            <a:spLocks noChangeArrowheads="1"/>
          </p:cNvSpPr>
          <p:nvPr/>
        </p:nvSpPr>
        <p:spPr bwMode="auto">
          <a:xfrm>
            <a:off x="2971800" y="2376488"/>
            <a:ext cx="955675" cy="8064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0370" name="Freeform 18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0371" name="Freeform 19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0372" name="Freeform 20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5731" name="Text Box 2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00379" name="Rectangle 2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55</a:t>
            </a:r>
          </a:p>
        </p:txBody>
      </p:sp>
      <p:sp>
        <p:nvSpPr>
          <p:cNvPr id="115733" name="Text Box 28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15734" name="Rectangle 29"/>
          <p:cNvSpPr>
            <a:spLocks noChangeArrowheads="1"/>
          </p:cNvSpPr>
          <p:nvPr/>
        </p:nvSpPr>
        <p:spPr bwMode="auto">
          <a:xfrm>
            <a:off x="6738763" y="6254970"/>
            <a:ext cx="198002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Baansinbuk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 </a:t>
            </a:r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15-16</a:t>
            </a:r>
          </a:p>
        </p:txBody>
      </p:sp>
    </p:spTree>
  </p:cSld>
  <p:clrMapOvr>
    <a:masterClrMapping/>
  </p:clrMapOvr>
  <p:transition spd="med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137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1381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1382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1383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1384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1385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1387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1388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ED</a:t>
            </a:r>
          </a:p>
        </p:txBody>
      </p:sp>
      <p:sp>
        <p:nvSpPr>
          <p:cNvPr id="101389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PD</a:t>
            </a:r>
          </a:p>
        </p:txBody>
      </p:sp>
      <p:sp>
        <p:nvSpPr>
          <p:cNvPr id="101390" name="Rectangle 14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MD</a:t>
            </a:r>
          </a:p>
        </p:txBody>
      </p:sp>
      <p:sp>
        <p:nvSpPr>
          <p:cNvPr id="101391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1392" name="Rectangle 16"/>
          <p:cNvSpPr>
            <a:spLocks noChangeArrowheads="1"/>
          </p:cNvSpPr>
          <p:nvPr/>
        </p:nvSpPr>
        <p:spPr bwMode="auto">
          <a:xfrm>
            <a:off x="2516188" y="5640388"/>
            <a:ext cx="7016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HD</a:t>
            </a:r>
          </a:p>
        </p:txBody>
      </p:sp>
      <p:sp>
        <p:nvSpPr>
          <p:cNvPr id="101393" name="Oval 17"/>
          <p:cNvSpPr>
            <a:spLocks noChangeArrowheads="1"/>
          </p:cNvSpPr>
          <p:nvPr/>
        </p:nvSpPr>
        <p:spPr bwMode="auto">
          <a:xfrm>
            <a:off x="2840038" y="3149600"/>
            <a:ext cx="955675" cy="1285875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1394" name="Freeform 18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1395" name="Freeform 19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1396" name="Freeform 20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7779" name="Text Box 2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01403" name="Rectangle 2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56</a:t>
            </a:r>
          </a:p>
        </p:txBody>
      </p:sp>
      <p:sp>
        <p:nvSpPr>
          <p:cNvPr id="117781" name="Text Box 28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17782" name="Rectangle 29"/>
          <p:cNvSpPr>
            <a:spLocks noChangeArrowheads="1"/>
          </p:cNvSpPr>
          <p:nvPr/>
        </p:nvSpPr>
        <p:spPr bwMode="auto">
          <a:xfrm>
            <a:off x="6738763" y="6269038"/>
            <a:ext cx="198002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Baansinbuk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 </a:t>
            </a:r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15-16</a:t>
            </a:r>
          </a:p>
        </p:txBody>
      </p:sp>
    </p:spTree>
  </p:cSld>
  <p:clrMapOvr>
    <a:masterClrMapping/>
  </p:clrMapOvr>
  <p:transition spd="med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240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240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240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2406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2407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2408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2409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2411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2412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ED</a:t>
            </a:r>
          </a:p>
        </p:txBody>
      </p:sp>
      <p:sp>
        <p:nvSpPr>
          <p:cNvPr id="102413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PD</a:t>
            </a:r>
          </a:p>
        </p:txBody>
      </p:sp>
      <p:sp>
        <p:nvSpPr>
          <p:cNvPr id="102414" name="Rectangle 14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MD</a:t>
            </a:r>
          </a:p>
        </p:txBody>
      </p:sp>
      <p:sp>
        <p:nvSpPr>
          <p:cNvPr id="102415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2416" name="Rectangle 16"/>
          <p:cNvSpPr>
            <a:spLocks noChangeArrowheads="1"/>
          </p:cNvSpPr>
          <p:nvPr/>
        </p:nvSpPr>
        <p:spPr bwMode="auto">
          <a:xfrm>
            <a:off x="2516188" y="5640388"/>
            <a:ext cx="7016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HD</a:t>
            </a:r>
          </a:p>
        </p:txBody>
      </p:sp>
      <p:sp>
        <p:nvSpPr>
          <p:cNvPr id="102417" name="Freeform 17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2418" name="Freeform 18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2419" name="Freeform 19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2420" name="Rectangle 20"/>
          <p:cNvSpPr>
            <a:spLocks noChangeArrowheads="1"/>
          </p:cNvSpPr>
          <p:nvPr/>
        </p:nvSpPr>
        <p:spPr bwMode="auto">
          <a:xfrm>
            <a:off x="3449638" y="2382838"/>
            <a:ext cx="1273175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 dirty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GZ</a:t>
            </a:r>
          </a:p>
        </p:txBody>
      </p:sp>
      <p:sp>
        <p:nvSpPr>
          <p:cNvPr id="102421" name="Oval 21"/>
          <p:cNvSpPr>
            <a:spLocks noChangeArrowheads="1"/>
          </p:cNvSpPr>
          <p:nvPr/>
        </p:nvSpPr>
        <p:spPr bwMode="auto">
          <a:xfrm>
            <a:off x="3346450" y="2251075"/>
            <a:ext cx="881063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9828" name="Text Box 2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02428" name="Rectangle 28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57</a:t>
            </a:r>
          </a:p>
        </p:txBody>
      </p:sp>
      <p:sp>
        <p:nvSpPr>
          <p:cNvPr id="119830" name="Text Box 29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19831" name="Rectangle 30"/>
          <p:cNvSpPr>
            <a:spLocks noChangeArrowheads="1"/>
          </p:cNvSpPr>
          <p:nvPr/>
        </p:nvSpPr>
        <p:spPr bwMode="auto">
          <a:xfrm>
            <a:off x="6724695" y="6240902"/>
            <a:ext cx="198002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Baansinbuk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 </a:t>
            </a:r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15-16</a:t>
            </a:r>
          </a:p>
        </p:txBody>
      </p:sp>
    </p:spTree>
  </p:cSld>
  <p:clrMapOvr>
    <a:masterClrMapping/>
  </p:clrMapOvr>
  <p:transition spd="med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342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342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342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3430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3431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3432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3433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3435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3436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ED</a:t>
            </a:r>
          </a:p>
        </p:txBody>
      </p:sp>
      <p:sp>
        <p:nvSpPr>
          <p:cNvPr id="103437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PD</a:t>
            </a:r>
          </a:p>
        </p:txBody>
      </p:sp>
      <p:sp>
        <p:nvSpPr>
          <p:cNvPr id="103438" name="Rectangle 14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MD</a:t>
            </a:r>
          </a:p>
        </p:txBody>
      </p:sp>
      <p:sp>
        <p:nvSpPr>
          <p:cNvPr id="103439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3440" name="Rectangle 16"/>
          <p:cNvSpPr>
            <a:spLocks noChangeArrowheads="1"/>
          </p:cNvSpPr>
          <p:nvPr/>
        </p:nvSpPr>
        <p:spPr bwMode="auto">
          <a:xfrm>
            <a:off x="2516188" y="5640388"/>
            <a:ext cx="7016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HD</a:t>
            </a:r>
          </a:p>
        </p:txBody>
      </p:sp>
      <p:sp>
        <p:nvSpPr>
          <p:cNvPr id="103441" name="Freeform 17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3442" name="Freeform 18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3443" name="Freeform 19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3444" name="Rectangle 20"/>
          <p:cNvSpPr>
            <a:spLocks noChangeArrowheads="1"/>
          </p:cNvSpPr>
          <p:nvPr/>
        </p:nvSpPr>
        <p:spPr bwMode="auto">
          <a:xfrm>
            <a:off x="3449638" y="2382838"/>
            <a:ext cx="12731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GZ</a:t>
            </a:r>
          </a:p>
        </p:txBody>
      </p:sp>
      <p:sp>
        <p:nvSpPr>
          <p:cNvPr id="103445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 dirty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TD</a:t>
            </a:r>
          </a:p>
        </p:txBody>
      </p:sp>
      <p:sp>
        <p:nvSpPr>
          <p:cNvPr id="103446" name="Oval 22"/>
          <p:cNvSpPr>
            <a:spLocks noChangeArrowheads="1"/>
          </p:cNvSpPr>
          <p:nvPr/>
        </p:nvSpPr>
        <p:spPr bwMode="auto">
          <a:xfrm>
            <a:off x="2516188" y="3486150"/>
            <a:ext cx="881062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1877" name="Text Box 2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03453" name="Rectangle 29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58</a:t>
            </a:r>
          </a:p>
        </p:txBody>
      </p:sp>
      <p:sp>
        <p:nvSpPr>
          <p:cNvPr id="121879" name="Text Box 30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21880" name="Rectangle 31"/>
          <p:cNvSpPr>
            <a:spLocks noChangeArrowheads="1"/>
          </p:cNvSpPr>
          <p:nvPr/>
        </p:nvSpPr>
        <p:spPr bwMode="auto">
          <a:xfrm>
            <a:off x="6654355" y="6254970"/>
            <a:ext cx="198002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Baansinbuk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 </a:t>
            </a:r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15-16</a:t>
            </a:r>
          </a:p>
        </p:txBody>
      </p:sp>
    </p:spTree>
  </p:cSld>
  <p:clrMapOvr>
    <a:masterClrMapping/>
  </p:clrMapOvr>
  <p:transition spd="med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161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162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1621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1622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1623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1624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1625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1627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1628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ED</a:t>
            </a:r>
          </a:p>
        </p:txBody>
      </p:sp>
      <p:sp>
        <p:nvSpPr>
          <p:cNvPr id="111629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PD</a:t>
            </a:r>
          </a:p>
        </p:txBody>
      </p:sp>
      <p:sp>
        <p:nvSpPr>
          <p:cNvPr id="111630" name="Rectangle 14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MD</a:t>
            </a:r>
          </a:p>
        </p:txBody>
      </p:sp>
      <p:sp>
        <p:nvSpPr>
          <p:cNvPr id="111631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1632" name="Rectangle 16"/>
          <p:cNvSpPr>
            <a:spLocks noChangeArrowheads="1"/>
          </p:cNvSpPr>
          <p:nvPr/>
        </p:nvSpPr>
        <p:spPr bwMode="auto">
          <a:xfrm>
            <a:off x="2516188" y="5640388"/>
            <a:ext cx="7016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HD</a:t>
            </a:r>
          </a:p>
        </p:txBody>
      </p:sp>
      <p:sp>
        <p:nvSpPr>
          <p:cNvPr id="111633" name="Freeform 17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1634" name="Freeform 18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1635" name="Freeform 19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1636" name="Rectangle 20"/>
          <p:cNvSpPr>
            <a:spLocks noChangeArrowheads="1"/>
          </p:cNvSpPr>
          <p:nvPr/>
        </p:nvSpPr>
        <p:spPr bwMode="auto">
          <a:xfrm>
            <a:off x="3449638" y="2382838"/>
            <a:ext cx="12731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GZ</a:t>
            </a:r>
          </a:p>
        </p:txBody>
      </p:sp>
      <p:sp>
        <p:nvSpPr>
          <p:cNvPr id="111637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TD</a:t>
            </a:r>
          </a:p>
        </p:txBody>
      </p:sp>
      <p:sp>
        <p:nvSpPr>
          <p:cNvPr id="111638" name="Rectangle 22"/>
          <p:cNvSpPr>
            <a:spLocks noChangeArrowheads="1"/>
          </p:cNvSpPr>
          <p:nvPr/>
        </p:nvSpPr>
        <p:spPr bwMode="auto">
          <a:xfrm>
            <a:off x="3467932" y="3130550"/>
            <a:ext cx="3603550" cy="5206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JORDAN DUITHUAK</a:t>
            </a:r>
          </a:p>
        </p:txBody>
      </p:sp>
      <p:sp>
        <p:nvSpPr>
          <p:cNvPr id="111639" name="Line 23"/>
          <p:cNvSpPr>
            <a:spLocks noChangeShapeType="1"/>
          </p:cNvSpPr>
          <p:nvPr/>
        </p:nvSpPr>
        <p:spPr bwMode="auto">
          <a:xfrm>
            <a:off x="3446463" y="3167063"/>
            <a:ext cx="508000" cy="134937"/>
          </a:xfrm>
          <a:prstGeom prst="line">
            <a:avLst/>
          </a:prstGeom>
          <a:noFill/>
          <a:ln w="50800">
            <a:solidFill>
              <a:srgbClr val="FAF200"/>
            </a:solidFill>
            <a:round/>
            <a:headEnd type="triangle" w="med" len="med"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1641" name="Oval 25"/>
          <p:cNvSpPr>
            <a:spLocks noChangeArrowheads="1"/>
          </p:cNvSpPr>
          <p:nvPr/>
        </p:nvSpPr>
        <p:spPr bwMode="auto">
          <a:xfrm>
            <a:off x="1963738" y="866775"/>
            <a:ext cx="750887" cy="692150"/>
          </a:xfrm>
          <a:prstGeom prst="ellipse">
            <a:avLst/>
          </a:prstGeom>
          <a:noFill/>
          <a:ln w="57150">
            <a:solidFill>
              <a:srgbClr val="FFFFFF"/>
            </a:solidFill>
            <a:round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1642" name="Oval 26"/>
          <p:cNvSpPr>
            <a:spLocks noChangeArrowheads="1"/>
          </p:cNvSpPr>
          <p:nvPr/>
        </p:nvSpPr>
        <p:spPr bwMode="auto">
          <a:xfrm>
            <a:off x="3346450" y="2232025"/>
            <a:ext cx="750888" cy="692150"/>
          </a:xfrm>
          <a:prstGeom prst="ellipse">
            <a:avLst/>
          </a:prstGeom>
          <a:noFill/>
          <a:ln w="57150">
            <a:solidFill>
              <a:srgbClr val="FFFFFF"/>
            </a:solidFill>
            <a:round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1643" name="Oval 27"/>
          <p:cNvSpPr>
            <a:spLocks noChangeArrowheads="1"/>
          </p:cNvSpPr>
          <p:nvPr/>
        </p:nvSpPr>
        <p:spPr bwMode="auto">
          <a:xfrm>
            <a:off x="4533900" y="2500313"/>
            <a:ext cx="750888" cy="692150"/>
          </a:xfrm>
          <a:prstGeom prst="ellipse">
            <a:avLst/>
          </a:prstGeom>
          <a:noFill/>
          <a:ln w="57150">
            <a:solidFill>
              <a:srgbClr val="FFFFFF"/>
            </a:solidFill>
            <a:round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1644" name="Oval 28"/>
          <p:cNvSpPr>
            <a:spLocks noChangeArrowheads="1"/>
          </p:cNvSpPr>
          <p:nvPr/>
        </p:nvSpPr>
        <p:spPr bwMode="auto">
          <a:xfrm>
            <a:off x="7173913" y="5133975"/>
            <a:ext cx="750887" cy="692150"/>
          </a:xfrm>
          <a:prstGeom prst="ellipse">
            <a:avLst/>
          </a:prstGeom>
          <a:noFill/>
          <a:ln w="57150">
            <a:solidFill>
              <a:srgbClr val="FFFFFF"/>
            </a:solidFill>
            <a:round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1645" name="Oval 29"/>
          <p:cNvSpPr>
            <a:spLocks noChangeArrowheads="1"/>
          </p:cNvSpPr>
          <p:nvPr/>
        </p:nvSpPr>
        <p:spPr bwMode="auto">
          <a:xfrm>
            <a:off x="2535238" y="3460750"/>
            <a:ext cx="750887" cy="692150"/>
          </a:xfrm>
          <a:prstGeom prst="ellipse">
            <a:avLst/>
          </a:prstGeom>
          <a:noFill/>
          <a:ln w="57150">
            <a:solidFill>
              <a:srgbClr val="FFFFFF"/>
            </a:solidFill>
            <a:round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1646" name="Oval 30"/>
          <p:cNvSpPr>
            <a:spLocks noChangeArrowheads="1"/>
          </p:cNvSpPr>
          <p:nvPr/>
        </p:nvSpPr>
        <p:spPr bwMode="auto">
          <a:xfrm>
            <a:off x="2417763" y="5535613"/>
            <a:ext cx="750887" cy="692150"/>
          </a:xfrm>
          <a:prstGeom prst="ellipse">
            <a:avLst/>
          </a:prstGeom>
          <a:noFill/>
          <a:ln w="57150">
            <a:solidFill>
              <a:srgbClr val="FFFFFF"/>
            </a:solidFill>
            <a:round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3932" name="Text Box 31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11652" name="Rectangle 36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59</a:t>
            </a:r>
          </a:p>
        </p:txBody>
      </p:sp>
      <p:sp>
        <p:nvSpPr>
          <p:cNvPr id="123934" name="Text Box 37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23935" name="Rectangle 38"/>
          <p:cNvSpPr>
            <a:spLocks noChangeArrowheads="1"/>
          </p:cNvSpPr>
          <p:nvPr/>
        </p:nvSpPr>
        <p:spPr bwMode="auto">
          <a:xfrm>
            <a:off x="6696559" y="6240902"/>
            <a:ext cx="198002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Baansinbuk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 </a:t>
            </a:r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15-16</a:t>
            </a:r>
          </a:p>
        </p:txBody>
      </p:sp>
      <p:sp>
        <p:nvSpPr>
          <p:cNvPr id="123936" name="Text Box 39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charset="0"/>
              </a:rPr>
              <a:t>1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16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16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16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16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16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16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16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16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16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16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16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16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16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16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16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16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1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1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1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16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1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1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16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16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41" grpId="0" animBg="1"/>
      <p:bldP spid="111642" grpId="0" animBg="1"/>
      <p:bldP spid="111643" grpId="0" animBg="1"/>
      <p:bldP spid="111644" grpId="0" animBg="1"/>
      <p:bldP spid="111645" grpId="0" animBg="1"/>
      <p:bldP spid="11164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5129" name="Line 9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7467600" y="5715000"/>
            <a:ext cx="10096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 i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pic>
        <p:nvPicPr>
          <p:cNvPr id="15366" name="Picture 1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4675" y="1330325"/>
            <a:ext cx="2001838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17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5213" y="2740025"/>
            <a:ext cx="1995487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8" name="Text Box 1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5142" name="Text Box 22"/>
          <p:cNvSpPr txBox="1">
            <a:spLocks noChangeArrowheads="1"/>
          </p:cNvSpPr>
          <p:nvPr/>
        </p:nvSpPr>
        <p:spPr bwMode="auto">
          <a:xfrm>
            <a:off x="255588" y="216842"/>
            <a:ext cx="8424178" cy="461665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squar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rgbClr val="FFFF00"/>
                </a:solidFill>
                <a:latin typeface="Comic Sans MS" pitchFamily="-110" charset="0"/>
                <a:ea typeface="+mn-ea"/>
                <a:cs typeface="+mn-cs"/>
              </a:rPr>
              <a:t>Kathai</a:t>
            </a:r>
            <a:r>
              <a:rPr lang="en-US" sz="2400" b="1" i="0" dirty="0">
                <a:solidFill>
                  <a:srgbClr val="FFFF00"/>
                </a:solidFill>
                <a:latin typeface="Comic Sans MS" pitchFamily="-110" charset="0"/>
                <a:ea typeface="+mn-ea"/>
                <a:cs typeface="+mn-cs"/>
              </a:rPr>
              <a:t> </a:t>
            </a:r>
            <a:r>
              <a:rPr lang="en-US" sz="2400" b="1" i="0" dirty="0" err="1">
                <a:solidFill>
                  <a:srgbClr val="FFFF00"/>
                </a:solidFill>
                <a:latin typeface="Comic Sans MS" pitchFamily="-110" charset="0"/>
                <a:ea typeface="+mn-ea"/>
                <a:cs typeface="+mn-cs"/>
              </a:rPr>
              <a:t>nkhavmei</a:t>
            </a:r>
            <a:r>
              <a:rPr lang="en-US" sz="2400" b="1" i="0" dirty="0">
                <a:solidFill>
                  <a:srgbClr val="FFFF00"/>
                </a:solidFill>
                <a:latin typeface="Comic Sans MS" pitchFamily="-110" charset="0"/>
                <a:ea typeface="+mn-ea"/>
                <a:cs typeface="+mn-cs"/>
              </a:rPr>
              <a:t>  #03a; (</a:t>
            </a:r>
            <a:r>
              <a:rPr lang="en-US" sz="2400" b="1" i="0" dirty="0" err="1">
                <a:solidFill>
                  <a:srgbClr val="FFFF00"/>
                </a:solidFill>
                <a:latin typeface="Comic Sans MS" pitchFamily="-110" charset="0"/>
                <a:ea typeface="+mn-ea"/>
                <a:cs typeface="+mn-cs"/>
              </a:rPr>
              <a:t>kadip-raeng</a:t>
            </a:r>
            <a:r>
              <a:rPr lang="en-US" sz="2400" b="1" i="0" dirty="0">
                <a:solidFill>
                  <a:srgbClr val="FFFF00"/>
                </a:solidFill>
                <a:latin typeface="Comic Sans MS" pitchFamily="-110" charset="0"/>
                <a:ea typeface="+mn-ea"/>
                <a:cs typeface="+mn-cs"/>
              </a:rPr>
              <a:t> </a:t>
            </a:r>
            <a:r>
              <a:rPr lang="en-US" sz="2400" b="1" i="0" dirty="0" err="1">
                <a:solidFill>
                  <a:srgbClr val="FFFF00"/>
                </a:solidFill>
                <a:latin typeface="Comic Sans MS" pitchFamily="-110" charset="0"/>
                <a:ea typeface="+mn-ea"/>
                <a:cs typeface="+mn-cs"/>
              </a:rPr>
              <a:t>louhapmei</a:t>
            </a:r>
            <a:r>
              <a:rPr lang="en-US" sz="2400" b="1" i="0" dirty="0">
                <a:solidFill>
                  <a:srgbClr val="FFFF00"/>
                </a:solidFill>
                <a:latin typeface="Comic Sans MS" pitchFamily="-110" charset="0"/>
                <a:ea typeface="+mn-ea"/>
                <a:cs typeface="+mn-cs"/>
              </a:rPr>
              <a:t> #03b)</a:t>
            </a:r>
          </a:p>
        </p:txBody>
      </p:sp>
      <p:sp>
        <p:nvSpPr>
          <p:cNvPr id="5145" name="Rectangle 2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06</a:t>
            </a:r>
          </a:p>
        </p:txBody>
      </p:sp>
      <p:sp>
        <p:nvSpPr>
          <p:cNvPr id="15371" name="Text Box 26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5372" name="Rectangle 27"/>
          <p:cNvSpPr>
            <a:spLocks noChangeArrowheads="1"/>
          </p:cNvSpPr>
          <p:nvPr/>
        </p:nvSpPr>
        <p:spPr bwMode="auto">
          <a:xfrm>
            <a:off x="6703054" y="6254970"/>
            <a:ext cx="202331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Baansinbuk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 </a:t>
            </a:r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15-16</a:t>
            </a:r>
          </a:p>
        </p:txBody>
      </p:sp>
      <p:sp>
        <p:nvSpPr>
          <p:cNvPr id="5133" name="Rectangle 13"/>
          <p:cNvSpPr>
            <a:spLocks noChangeArrowheads="1"/>
          </p:cNvSpPr>
          <p:nvPr/>
        </p:nvSpPr>
        <p:spPr bwMode="auto">
          <a:xfrm>
            <a:off x="1503363" y="579438"/>
            <a:ext cx="6977062" cy="5383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endParaRPr lang="en-US" sz="4000" b="1" dirty="0">
              <a:solidFill>
                <a:srgbClr val="00FF00"/>
              </a:solidFill>
            </a:endParaRPr>
          </a:p>
          <a:p>
            <a:pPr>
              <a:defRPr/>
            </a:pPr>
            <a:r>
              <a:rPr lang="en-US" sz="4000" b="1" dirty="0">
                <a:solidFill>
                  <a:srgbClr val="00FF00"/>
                </a:solidFill>
              </a:rPr>
              <a:t>CHE KIAK</a:t>
            </a:r>
          </a:p>
          <a:p>
            <a:pPr>
              <a:defRPr/>
            </a:pPr>
            <a:r>
              <a:rPr lang="en-US" sz="4000" b="1" dirty="0">
                <a:solidFill>
                  <a:srgbClr val="00FF00"/>
                </a:solidFill>
              </a:rPr>
              <a:t> AKHAT</a:t>
            </a:r>
          </a:p>
          <a:p>
            <a:pPr>
              <a:defRPr/>
            </a:pPr>
            <a:r>
              <a:rPr lang="en-US" sz="4000" b="1" dirty="0">
                <a:solidFill>
                  <a:srgbClr val="00FF00"/>
                </a:solidFill>
              </a:rPr>
              <a:t> SIN </a:t>
            </a:r>
          </a:p>
          <a:p>
            <a:pPr>
              <a:defRPr/>
            </a:pPr>
            <a:r>
              <a:rPr lang="en-US" sz="4000" b="1" dirty="0">
                <a:solidFill>
                  <a:srgbClr val="00FF00"/>
                </a:solidFill>
              </a:rPr>
              <a:t>THO</a:t>
            </a:r>
            <a:endParaRPr lang="en-US" sz="3600" dirty="0">
              <a:solidFill>
                <a:srgbClr val="00FF00"/>
              </a:solidFill>
            </a:endParaRPr>
          </a:p>
          <a:p>
            <a:pPr>
              <a:defRPr/>
            </a:pPr>
            <a:r>
              <a:rPr lang="en-US" sz="4800" dirty="0">
                <a:solidFill>
                  <a:srgbClr val="FAFD00"/>
                </a:solidFill>
              </a:rPr>
              <a:t>LOU MPHAIHNA,</a:t>
            </a:r>
          </a:p>
          <a:p>
            <a:pPr>
              <a:defRPr/>
            </a:pPr>
            <a:r>
              <a:rPr lang="en-US" sz="4800" dirty="0">
                <a:solidFill>
                  <a:srgbClr val="FAFD00"/>
                </a:solidFill>
              </a:rPr>
              <a:t>KASAENG BIAK KADIP GUAI O</a:t>
            </a:r>
            <a:endParaRPr lang="en-US" sz="6600" dirty="0">
              <a:solidFill>
                <a:srgbClr val="FAFD00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42" grpId="0" animBg="1" autoUpdateAnimBg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264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264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264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2646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2647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ED</a:t>
            </a:r>
          </a:p>
        </p:txBody>
      </p:sp>
      <p:sp>
        <p:nvSpPr>
          <p:cNvPr id="112648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2649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PD</a:t>
            </a:r>
          </a:p>
        </p:txBody>
      </p:sp>
      <p:sp>
        <p:nvSpPr>
          <p:cNvPr id="112650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2651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2652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2653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GZ</a:t>
            </a:r>
          </a:p>
        </p:txBody>
      </p:sp>
      <p:sp>
        <p:nvSpPr>
          <p:cNvPr id="112654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HD</a:t>
            </a:r>
          </a:p>
        </p:txBody>
      </p:sp>
      <p:sp>
        <p:nvSpPr>
          <p:cNvPr id="112655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MD</a:t>
            </a:r>
          </a:p>
        </p:txBody>
      </p:sp>
      <p:sp>
        <p:nvSpPr>
          <p:cNvPr id="112656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2657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2658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2660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TD</a:t>
            </a:r>
          </a:p>
        </p:txBody>
      </p:sp>
      <p:sp>
        <p:nvSpPr>
          <p:cNvPr id="112661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2662" name="Rectangle 22"/>
          <p:cNvSpPr>
            <a:spLocks noChangeArrowheads="1"/>
          </p:cNvSpPr>
          <p:nvPr/>
        </p:nvSpPr>
        <p:spPr bwMode="auto">
          <a:xfrm>
            <a:off x="4097338" y="763588"/>
            <a:ext cx="37115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KABAMV 10</a:t>
            </a:r>
          </a:p>
        </p:txBody>
      </p:sp>
      <p:sp>
        <p:nvSpPr>
          <p:cNvPr id="112663" name="Oval 23"/>
          <p:cNvSpPr>
            <a:spLocks noChangeArrowheads="1"/>
          </p:cNvSpPr>
          <p:nvPr/>
        </p:nvSpPr>
        <p:spPr bwMode="auto">
          <a:xfrm>
            <a:off x="3598863" y="654050"/>
            <a:ext cx="2624137" cy="612775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5974" name="Text Box 25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12670" name="Rectangle 30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60</a:t>
            </a:r>
          </a:p>
        </p:txBody>
      </p:sp>
      <p:sp>
        <p:nvSpPr>
          <p:cNvPr id="125976" name="Text Box 31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25977" name="Rectangle 32"/>
          <p:cNvSpPr>
            <a:spLocks noChangeArrowheads="1"/>
          </p:cNvSpPr>
          <p:nvPr/>
        </p:nvSpPr>
        <p:spPr bwMode="auto">
          <a:xfrm>
            <a:off x="6724695" y="6254970"/>
            <a:ext cx="198002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Baansinbuk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 </a:t>
            </a:r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15-16</a:t>
            </a:r>
          </a:p>
        </p:txBody>
      </p:sp>
    </p:spTree>
  </p:cSld>
  <p:clrMapOvr>
    <a:masterClrMapping/>
  </p:clrMapOvr>
  <p:transition spd="med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469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469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4693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4694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4695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ED</a:t>
            </a:r>
          </a:p>
        </p:txBody>
      </p:sp>
      <p:sp>
        <p:nvSpPr>
          <p:cNvPr id="114696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4697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PD</a:t>
            </a:r>
          </a:p>
        </p:txBody>
      </p:sp>
      <p:sp>
        <p:nvSpPr>
          <p:cNvPr id="114698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4699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4700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4701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GZ</a:t>
            </a:r>
          </a:p>
        </p:txBody>
      </p:sp>
      <p:sp>
        <p:nvSpPr>
          <p:cNvPr id="114702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HD</a:t>
            </a:r>
          </a:p>
        </p:txBody>
      </p:sp>
      <p:sp>
        <p:nvSpPr>
          <p:cNvPr id="114703" name="AutoShape 15"/>
          <p:cNvSpPr>
            <a:spLocks noChangeArrowheads="1"/>
          </p:cNvSpPr>
          <p:nvPr/>
        </p:nvSpPr>
        <p:spPr bwMode="auto">
          <a:xfrm>
            <a:off x="5626100" y="1301750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4704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MD</a:t>
            </a:r>
          </a:p>
        </p:txBody>
      </p:sp>
      <p:sp>
        <p:nvSpPr>
          <p:cNvPr id="114705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4706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4707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4709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TD</a:t>
            </a:r>
          </a:p>
        </p:txBody>
      </p:sp>
      <p:sp>
        <p:nvSpPr>
          <p:cNvPr id="114710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4711" name="Line 23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4712" name="Rectangle 24"/>
          <p:cNvSpPr>
            <a:spLocks noChangeArrowheads="1"/>
          </p:cNvSpPr>
          <p:nvPr/>
        </p:nvSpPr>
        <p:spPr bwMode="auto">
          <a:xfrm>
            <a:off x="4097338" y="763588"/>
            <a:ext cx="37115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KABAMV 10 </a:t>
            </a:r>
          </a:p>
        </p:txBody>
      </p:sp>
      <p:sp>
        <p:nvSpPr>
          <p:cNvPr id="114713" name="Oval 25"/>
          <p:cNvSpPr>
            <a:spLocks noChangeArrowheads="1"/>
          </p:cNvSpPr>
          <p:nvPr/>
        </p:nvSpPr>
        <p:spPr bwMode="auto">
          <a:xfrm>
            <a:off x="5035550" y="909638"/>
            <a:ext cx="1066800" cy="10350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4714" name="Rectangle 26"/>
          <p:cNvSpPr>
            <a:spLocks noChangeArrowheads="1"/>
          </p:cNvSpPr>
          <p:nvPr/>
        </p:nvSpPr>
        <p:spPr bwMode="auto">
          <a:xfrm>
            <a:off x="4329113" y="1201738"/>
            <a:ext cx="159385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400" b="1" i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    </a:t>
            </a: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         </a:t>
            </a:r>
          </a:p>
        </p:txBody>
      </p:sp>
      <p:sp>
        <p:nvSpPr>
          <p:cNvPr id="114715" name="Rectangle 27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128026" name="Text Box 29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14722" name="Rectangle 3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61</a:t>
            </a:r>
          </a:p>
        </p:txBody>
      </p:sp>
      <p:sp>
        <p:nvSpPr>
          <p:cNvPr id="128028" name="Text Box 35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28029" name="Rectangle 36"/>
          <p:cNvSpPr>
            <a:spLocks noChangeArrowheads="1"/>
          </p:cNvSpPr>
          <p:nvPr/>
        </p:nvSpPr>
        <p:spPr bwMode="auto">
          <a:xfrm>
            <a:off x="6738763" y="6240902"/>
            <a:ext cx="198002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Baansinbuk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 </a:t>
            </a:r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15-16</a:t>
            </a:r>
          </a:p>
        </p:txBody>
      </p:sp>
    </p:spTree>
  </p:cSld>
  <p:clrMapOvr>
    <a:masterClrMapping/>
  </p:clrMapOvr>
  <p:transition spd="med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5715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5716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5717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5718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5719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ED</a:t>
            </a:r>
          </a:p>
        </p:txBody>
      </p:sp>
      <p:sp>
        <p:nvSpPr>
          <p:cNvPr id="115720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5721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PD</a:t>
            </a:r>
          </a:p>
        </p:txBody>
      </p:sp>
      <p:sp>
        <p:nvSpPr>
          <p:cNvPr id="115722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5723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5724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5725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GZ</a:t>
            </a:r>
          </a:p>
        </p:txBody>
      </p:sp>
      <p:sp>
        <p:nvSpPr>
          <p:cNvPr id="115726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HD</a:t>
            </a:r>
          </a:p>
        </p:txBody>
      </p:sp>
      <p:sp>
        <p:nvSpPr>
          <p:cNvPr id="115727" name="AutoShape 15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5728" name="AutoShape 16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5729" name="Rectangle 17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MD</a:t>
            </a:r>
          </a:p>
        </p:txBody>
      </p:sp>
      <p:sp>
        <p:nvSpPr>
          <p:cNvPr id="115730" name="Rectangle 1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5731" name="Line 1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5732" name="Line 2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5734" name="Rectangle 22"/>
          <p:cNvSpPr>
            <a:spLocks noChangeArrowheads="1"/>
          </p:cNvSpPr>
          <p:nvPr/>
        </p:nvSpPr>
        <p:spPr bwMode="auto">
          <a:xfrm>
            <a:off x="2613025" y="3613150"/>
            <a:ext cx="17303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TD</a:t>
            </a:r>
          </a:p>
        </p:txBody>
      </p:sp>
      <p:sp>
        <p:nvSpPr>
          <p:cNvPr id="115735" name="Line 23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5736" name="Line 24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5737" name="Rectangle 25"/>
          <p:cNvSpPr>
            <a:spLocks noChangeArrowheads="1"/>
          </p:cNvSpPr>
          <p:nvPr/>
        </p:nvSpPr>
        <p:spPr bwMode="auto">
          <a:xfrm>
            <a:off x="4097338" y="763588"/>
            <a:ext cx="37115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KABAMV 10</a:t>
            </a:r>
          </a:p>
        </p:txBody>
      </p:sp>
      <p:sp>
        <p:nvSpPr>
          <p:cNvPr id="115738" name="Oval 26"/>
          <p:cNvSpPr>
            <a:spLocks noChangeArrowheads="1"/>
          </p:cNvSpPr>
          <p:nvPr/>
        </p:nvSpPr>
        <p:spPr bwMode="auto">
          <a:xfrm>
            <a:off x="3751263" y="893763"/>
            <a:ext cx="1066800" cy="10350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5739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115740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130075" name="Text Box 3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15747" name="Rectangle 3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62</a:t>
            </a:r>
          </a:p>
        </p:txBody>
      </p:sp>
      <p:sp>
        <p:nvSpPr>
          <p:cNvPr id="130077" name="Text Box 36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30078" name="Rectangle 37"/>
          <p:cNvSpPr>
            <a:spLocks noChangeArrowheads="1"/>
          </p:cNvSpPr>
          <p:nvPr/>
        </p:nvSpPr>
        <p:spPr bwMode="auto">
          <a:xfrm>
            <a:off x="6738763" y="6240902"/>
            <a:ext cx="198002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Baansinbuk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 </a:t>
            </a:r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15-16</a:t>
            </a:r>
          </a:p>
        </p:txBody>
      </p:sp>
    </p:spTree>
  </p:cSld>
  <p:clrMapOvr>
    <a:masterClrMapping/>
  </p:clrMapOvr>
  <p:transition spd="med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776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776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776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7766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7767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ED</a:t>
            </a:r>
          </a:p>
        </p:txBody>
      </p:sp>
      <p:sp>
        <p:nvSpPr>
          <p:cNvPr id="117768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7769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PD</a:t>
            </a:r>
          </a:p>
        </p:txBody>
      </p:sp>
      <p:sp>
        <p:nvSpPr>
          <p:cNvPr id="117770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7771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7772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7773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GZ</a:t>
            </a:r>
          </a:p>
        </p:txBody>
      </p:sp>
      <p:sp>
        <p:nvSpPr>
          <p:cNvPr id="117774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HD</a:t>
            </a:r>
          </a:p>
        </p:txBody>
      </p:sp>
      <p:sp>
        <p:nvSpPr>
          <p:cNvPr id="117775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MD</a:t>
            </a:r>
          </a:p>
        </p:txBody>
      </p:sp>
      <p:sp>
        <p:nvSpPr>
          <p:cNvPr id="117776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7777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7778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7780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TD</a:t>
            </a:r>
          </a:p>
        </p:txBody>
      </p:sp>
      <p:sp>
        <p:nvSpPr>
          <p:cNvPr id="117781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7782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7783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7784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7785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7786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KABAMV 10</a:t>
            </a:r>
          </a:p>
        </p:txBody>
      </p:sp>
      <p:sp>
        <p:nvSpPr>
          <p:cNvPr id="117787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117788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117789" name="Oval 29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7791" name="Rectangle 31"/>
          <p:cNvSpPr>
            <a:spLocks noChangeArrowheads="1"/>
          </p:cNvSpPr>
          <p:nvPr/>
        </p:nvSpPr>
        <p:spPr bwMode="auto">
          <a:xfrm>
            <a:off x="6896100" y="439578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U</a:t>
            </a:r>
          </a:p>
        </p:txBody>
      </p:sp>
      <p:sp>
        <p:nvSpPr>
          <p:cNvPr id="132125" name="Text Box 3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17790" name="Oval 30"/>
          <p:cNvSpPr>
            <a:spLocks noChangeArrowheads="1"/>
          </p:cNvSpPr>
          <p:nvPr/>
        </p:nvSpPr>
        <p:spPr bwMode="auto">
          <a:xfrm>
            <a:off x="6596063" y="4298950"/>
            <a:ext cx="728662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9250" dir="3267739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7798" name="Rectangle 38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63</a:t>
            </a:r>
          </a:p>
        </p:txBody>
      </p:sp>
      <p:sp>
        <p:nvSpPr>
          <p:cNvPr id="132128" name="Text Box 39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32129" name="Rectangle 40"/>
          <p:cNvSpPr>
            <a:spLocks noChangeArrowheads="1"/>
          </p:cNvSpPr>
          <p:nvPr/>
        </p:nvSpPr>
        <p:spPr bwMode="auto">
          <a:xfrm>
            <a:off x="6752831" y="6226834"/>
            <a:ext cx="198002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Baansinbuk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 </a:t>
            </a:r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15-16</a:t>
            </a:r>
          </a:p>
        </p:txBody>
      </p:sp>
    </p:spTree>
  </p:cSld>
  <p:clrMapOvr>
    <a:masterClrMapping/>
  </p:clrMapOvr>
  <p:transition spd="med"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878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878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878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8790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8791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ED</a:t>
            </a:r>
          </a:p>
        </p:txBody>
      </p:sp>
      <p:sp>
        <p:nvSpPr>
          <p:cNvPr id="118792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8793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PD</a:t>
            </a:r>
          </a:p>
        </p:txBody>
      </p:sp>
      <p:sp>
        <p:nvSpPr>
          <p:cNvPr id="118794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8795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8796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8797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GZ</a:t>
            </a:r>
          </a:p>
        </p:txBody>
      </p:sp>
      <p:sp>
        <p:nvSpPr>
          <p:cNvPr id="118798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HD</a:t>
            </a:r>
          </a:p>
        </p:txBody>
      </p:sp>
      <p:sp>
        <p:nvSpPr>
          <p:cNvPr id="118799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MD</a:t>
            </a:r>
          </a:p>
        </p:txBody>
      </p:sp>
      <p:sp>
        <p:nvSpPr>
          <p:cNvPr id="118800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8801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8802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8804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TD</a:t>
            </a:r>
          </a:p>
        </p:txBody>
      </p:sp>
      <p:sp>
        <p:nvSpPr>
          <p:cNvPr id="118805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8806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8807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8808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8809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8810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10 PLACES</a:t>
            </a:r>
          </a:p>
        </p:txBody>
      </p:sp>
      <p:sp>
        <p:nvSpPr>
          <p:cNvPr id="118811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118812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118813" name="Oval 29"/>
          <p:cNvSpPr>
            <a:spLocks noChangeArrowheads="1"/>
          </p:cNvSpPr>
          <p:nvPr/>
        </p:nvSpPr>
        <p:spPr bwMode="auto">
          <a:xfrm>
            <a:off x="5599113" y="2808288"/>
            <a:ext cx="728662" cy="7318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8814" name="Rectangle 30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U</a:t>
            </a:r>
          </a:p>
        </p:txBody>
      </p:sp>
      <p:sp>
        <p:nvSpPr>
          <p:cNvPr id="118815" name="Rectangle 31"/>
          <p:cNvSpPr>
            <a:spLocks noChangeArrowheads="1"/>
          </p:cNvSpPr>
          <p:nvPr/>
        </p:nvSpPr>
        <p:spPr bwMode="auto">
          <a:xfrm>
            <a:off x="5830888" y="288448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B</a:t>
            </a:r>
          </a:p>
        </p:txBody>
      </p:sp>
      <p:sp>
        <p:nvSpPr>
          <p:cNvPr id="118816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8817" name="Oval 33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34176" name="Text Box 35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18824" name="Rectangle 40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64</a:t>
            </a:r>
          </a:p>
        </p:txBody>
      </p:sp>
      <p:sp>
        <p:nvSpPr>
          <p:cNvPr id="134178" name="Text Box 41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34179" name="Rectangle 42"/>
          <p:cNvSpPr>
            <a:spLocks noChangeArrowheads="1"/>
          </p:cNvSpPr>
          <p:nvPr/>
        </p:nvSpPr>
        <p:spPr bwMode="auto">
          <a:xfrm>
            <a:off x="6766899" y="6240902"/>
            <a:ext cx="198002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Baansinbuk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 </a:t>
            </a:r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15-16</a:t>
            </a:r>
          </a:p>
        </p:txBody>
      </p:sp>
    </p:spTree>
  </p:cSld>
  <p:clrMapOvr>
    <a:masterClrMapping/>
  </p:clrMapOvr>
  <p:transition spd="med"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981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981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9813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9814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9815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ED</a:t>
            </a:r>
          </a:p>
        </p:txBody>
      </p:sp>
      <p:sp>
        <p:nvSpPr>
          <p:cNvPr id="119816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9817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PD</a:t>
            </a:r>
          </a:p>
        </p:txBody>
      </p:sp>
      <p:sp>
        <p:nvSpPr>
          <p:cNvPr id="119818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9819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9820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9821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GZ</a:t>
            </a:r>
          </a:p>
        </p:txBody>
      </p:sp>
      <p:sp>
        <p:nvSpPr>
          <p:cNvPr id="119822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HD</a:t>
            </a:r>
          </a:p>
        </p:txBody>
      </p:sp>
      <p:sp>
        <p:nvSpPr>
          <p:cNvPr id="119823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MD</a:t>
            </a:r>
          </a:p>
        </p:txBody>
      </p:sp>
      <p:sp>
        <p:nvSpPr>
          <p:cNvPr id="119824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9825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9826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9828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TD</a:t>
            </a:r>
          </a:p>
        </p:txBody>
      </p:sp>
      <p:sp>
        <p:nvSpPr>
          <p:cNvPr id="119829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9830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9831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9832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9833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9834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KABAMV 10</a:t>
            </a:r>
          </a:p>
        </p:txBody>
      </p:sp>
      <p:sp>
        <p:nvSpPr>
          <p:cNvPr id="119835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119836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119838" name="Rectangle 30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U</a:t>
            </a:r>
          </a:p>
        </p:txBody>
      </p:sp>
      <p:sp>
        <p:nvSpPr>
          <p:cNvPr id="119839" name="Rectangle 31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B</a:t>
            </a:r>
          </a:p>
        </p:txBody>
      </p:sp>
      <p:sp>
        <p:nvSpPr>
          <p:cNvPr id="119840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9841" name="Rectangle 33"/>
          <p:cNvSpPr>
            <a:spLocks noChangeArrowheads="1"/>
          </p:cNvSpPr>
          <p:nvPr/>
        </p:nvSpPr>
        <p:spPr bwMode="auto">
          <a:xfrm>
            <a:off x="5487988" y="181133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H</a:t>
            </a:r>
          </a:p>
        </p:txBody>
      </p:sp>
      <p:sp>
        <p:nvSpPr>
          <p:cNvPr id="119842" name="Oval 3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9843" name="Oval 35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36225" name="Text Box 3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19837" name="Oval 29"/>
          <p:cNvSpPr>
            <a:spLocks noChangeArrowheads="1"/>
          </p:cNvSpPr>
          <p:nvPr/>
        </p:nvSpPr>
        <p:spPr bwMode="auto">
          <a:xfrm>
            <a:off x="5208588" y="1720850"/>
            <a:ext cx="728662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9850" name="Rectangle 4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65</a:t>
            </a:r>
          </a:p>
        </p:txBody>
      </p:sp>
      <p:sp>
        <p:nvSpPr>
          <p:cNvPr id="136228" name="Text Box 43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36229" name="Rectangle 44"/>
          <p:cNvSpPr>
            <a:spLocks noChangeArrowheads="1"/>
          </p:cNvSpPr>
          <p:nvPr/>
        </p:nvSpPr>
        <p:spPr bwMode="auto">
          <a:xfrm>
            <a:off x="6738763" y="6226834"/>
            <a:ext cx="198002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Baansinbuk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 </a:t>
            </a:r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15-16</a:t>
            </a:r>
          </a:p>
        </p:txBody>
      </p:sp>
    </p:spTree>
  </p:cSld>
  <p:clrMapOvr>
    <a:masterClrMapping/>
  </p:clrMapOvr>
  <p:transition spd="med"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0835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0836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0837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0838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0839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ED</a:t>
            </a:r>
          </a:p>
        </p:txBody>
      </p:sp>
      <p:sp>
        <p:nvSpPr>
          <p:cNvPr id="120840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0841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PD</a:t>
            </a:r>
          </a:p>
        </p:txBody>
      </p:sp>
      <p:sp>
        <p:nvSpPr>
          <p:cNvPr id="120842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0843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0844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0845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GZ</a:t>
            </a:r>
          </a:p>
        </p:txBody>
      </p:sp>
      <p:sp>
        <p:nvSpPr>
          <p:cNvPr id="120846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HD</a:t>
            </a:r>
          </a:p>
        </p:txBody>
      </p:sp>
      <p:sp>
        <p:nvSpPr>
          <p:cNvPr id="120847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MD</a:t>
            </a:r>
          </a:p>
        </p:txBody>
      </p:sp>
      <p:sp>
        <p:nvSpPr>
          <p:cNvPr id="120848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0849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0850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0852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TD</a:t>
            </a:r>
          </a:p>
        </p:txBody>
      </p:sp>
      <p:sp>
        <p:nvSpPr>
          <p:cNvPr id="120853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0854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0855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0856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0857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0858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KABAMV 10</a:t>
            </a:r>
          </a:p>
        </p:txBody>
      </p:sp>
      <p:sp>
        <p:nvSpPr>
          <p:cNvPr id="120859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120860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120862" name="Rectangle 30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U</a:t>
            </a:r>
          </a:p>
        </p:txBody>
      </p:sp>
      <p:sp>
        <p:nvSpPr>
          <p:cNvPr id="120863" name="Rectangle 31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B</a:t>
            </a:r>
          </a:p>
        </p:txBody>
      </p:sp>
      <p:sp>
        <p:nvSpPr>
          <p:cNvPr id="120864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0865" name="Rectangle 33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H</a:t>
            </a:r>
          </a:p>
        </p:txBody>
      </p:sp>
      <p:sp>
        <p:nvSpPr>
          <p:cNvPr id="120866" name="Oval 3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0867" name="Rectangle 35"/>
          <p:cNvSpPr>
            <a:spLocks noChangeArrowheads="1"/>
          </p:cNvSpPr>
          <p:nvPr/>
        </p:nvSpPr>
        <p:spPr bwMode="auto">
          <a:xfrm>
            <a:off x="7088188" y="1525588"/>
            <a:ext cx="12922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N(A)</a:t>
            </a:r>
          </a:p>
        </p:txBody>
      </p:sp>
      <p:sp>
        <p:nvSpPr>
          <p:cNvPr id="120868" name="Oval 36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0869" name="Oval 37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38275" name="Text Box 39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20861" name="Oval 29"/>
          <p:cNvSpPr>
            <a:spLocks noChangeArrowheads="1"/>
          </p:cNvSpPr>
          <p:nvPr/>
        </p:nvSpPr>
        <p:spPr bwMode="auto">
          <a:xfrm>
            <a:off x="6697663" y="1417638"/>
            <a:ext cx="1503362" cy="7318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0876" name="Rectangle 4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66</a:t>
            </a:r>
          </a:p>
        </p:txBody>
      </p:sp>
      <p:sp>
        <p:nvSpPr>
          <p:cNvPr id="138278" name="Text Box 45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38279" name="Rectangle 46"/>
          <p:cNvSpPr>
            <a:spLocks noChangeArrowheads="1"/>
          </p:cNvSpPr>
          <p:nvPr/>
        </p:nvSpPr>
        <p:spPr bwMode="auto">
          <a:xfrm>
            <a:off x="6780967" y="6254970"/>
            <a:ext cx="198002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Baansinbuk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 </a:t>
            </a:r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15-16</a:t>
            </a:r>
          </a:p>
        </p:txBody>
      </p:sp>
    </p:spTree>
  </p:cSld>
  <p:clrMapOvr>
    <a:masterClrMapping/>
  </p:clrMapOvr>
  <p:transition spd="med"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185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186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1861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1862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1863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ED</a:t>
            </a:r>
          </a:p>
        </p:txBody>
      </p:sp>
      <p:sp>
        <p:nvSpPr>
          <p:cNvPr id="121864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1865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PD</a:t>
            </a:r>
          </a:p>
        </p:txBody>
      </p:sp>
      <p:sp>
        <p:nvSpPr>
          <p:cNvPr id="121866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1867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1868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1869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GZ</a:t>
            </a:r>
          </a:p>
        </p:txBody>
      </p:sp>
      <p:sp>
        <p:nvSpPr>
          <p:cNvPr id="121870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HD</a:t>
            </a:r>
          </a:p>
        </p:txBody>
      </p:sp>
      <p:sp>
        <p:nvSpPr>
          <p:cNvPr id="121871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MD</a:t>
            </a:r>
          </a:p>
        </p:txBody>
      </p:sp>
      <p:sp>
        <p:nvSpPr>
          <p:cNvPr id="121872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1873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1874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1876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TD</a:t>
            </a:r>
          </a:p>
        </p:txBody>
      </p:sp>
      <p:sp>
        <p:nvSpPr>
          <p:cNvPr id="121877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1878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1879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1880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1881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1882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KABAMV 10</a:t>
            </a:r>
          </a:p>
        </p:txBody>
      </p:sp>
      <p:sp>
        <p:nvSpPr>
          <p:cNvPr id="121883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121884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121885" name="Rectangle 29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U</a:t>
            </a:r>
          </a:p>
        </p:txBody>
      </p:sp>
      <p:sp>
        <p:nvSpPr>
          <p:cNvPr id="121886" name="Rectangle 30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B</a:t>
            </a:r>
          </a:p>
        </p:txBody>
      </p:sp>
      <p:sp>
        <p:nvSpPr>
          <p:cNvPr id="121887" name="Oval 31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1888" name="Rectangle 32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H</a:t>
            </a:r>
          </a:p>
        </p:txBody>
      </p:sp>
      <p:sp>
        <p:nvSpPr>
          <p:cNvPr id="121889" name="Oval 3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1890" name="Rectangle 34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N(A)</a:t>
            </a:r>
          </a:p>
        </p:txBody>
      </p:sp>
      <p:sp>
        <p:nvSpPr>
          <p:cNvPr id="121891" name="Oval 35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1892" name="Oval 36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1893" name="Text Box 37"/>
          <p:cNvSpPr txBox="1">
            <a:spLocks noChangeArrowheads="1"/>
          </p:cNvSpPr>
          <p:nvPr/>
        </p:nvSpPr>
        <p:spPr bwMode="auto">
          <a:xfrm>
            <a:off x="7620000" y="5954713"/>
            <a:ext cx="10096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 i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1894" name="Oval 38"/>
          <p:cNvSpPr>
            <a:spLocks noChangeArrowheads="1"/>
          </p:cNvSpPr>
          <p:nvPr/>
        </p:nvSpPr>
        <p:spPr bwMode="auto">
          <a:xfrm>
            <a:off x="6713538" y="1368425"/>
            <a:ext cx="1338262" cy="731838"/>
          </a:xfrm>
          <a:prstGeom prst="ellipse">
            <a:avLst/>
          </a:prstGeom>
          <a:noFill/>
          <a:ln w="50800">
            <a:solidFill>
              <a:srgbClr val="FFFFFF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1895" name="Oval 39"/>
          <p:cNvSpPr>
            <a:spLocks noChangeArrowheads="1"/>
          </p:cNvSpPr>
          <p:nvPr/>
        </p:nvSpPr>
        <p:spPr bwMode="auto">
          <a:xfrm>
            <a:off x="5172075" y="1673225"/>
            <a:ext cx="728663" cy="731838"/>
          </a:xfrm>
          <a:prstGeom prst="ellipse">
            <a:avLst/>
          </a:prstGeom>
          <a:noFill/>
          <a:ln w="50800">
            <a:solidFill>
              <a:srgbClr val="FFFFFF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1896" name="Oval 40"/>
          <p:cNvSpPr>
            <a:spLocks noChangeArrowheads="1"/>
          </p:cNvSpPr>
          <p:nvPr/>
        </p:nvSpPr>
        <p:spPr bwMode="auto">
          <a:xfrm>
            <a:off x="5545138" y="2722563"/>
            <a:ext cx="728662" cy="731837"/>
          </a:xfrm>
          <a:prstGeom prst="ellipse">
            <a:avLst/>
          </a:prstGeom>
          <a:noFill/>
          <a:ln w="50800">
            <a:solidFill>
              <a:srgbClr val="FFFFFF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1897" name="Oval 41"/>
          <p:cNvSpPr>
            <a:spLocks noChangeArrowheads="1"/>
          </p:cNvSpPr>
          <p:nvPr/>
        </p:nvSpPr>
        <p:spPr bwMode="auto">
          <a:xfrm>
            <a:off x="6561138" y="4213225"/>
            <a:ext cx="728662" cy="731838"/>
          </a:xfrm>
          <a:prstGeom prst="ellipse">
            <a:avLst/>
          </a:prstGeom>
          <a:noFill/>
          <a:ln w="50800">
            <a:solidFill>
              <a:srgbClr val="FFFFFF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40328" name="Text Box 4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21903" name="Rectangle 4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67</a:t>
            </a:r>
          </a:p>
        </p:txBody>
      </p:sp>
      <p:sp>
        <p:nvSpPr>
          <p:cNvPr id="140330" name="Text Box 48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40331" name="Rectangle 49"/>
          <p:cNvSpPr>
            <a:spLocks noChangeArrowheads="1"/>
          </p:cNvSpPr>
          <p:nvPr/>
        </p:nvSpPr>
        <p:spPr bwMode="auto">
          <a:xfrm>
            <a:off x="6752831" y="6240902"/>
            <a:ext cx="198002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Baansinbuk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 </a:t>
            </a:r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15-16</a:t>
            </a:r>
          </a:p>
        </p:txBody>
      </p:sp>
    </p:spTree>
  </p:cSld>
  <p:clrMapOvr>
    <a:masterClrMapping/>
  </p:clrMapOvr>
  <p:transition spd="med"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288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288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288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2886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2887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ED</a:t>
            </a:r>
          </a:p>
        </p:txBody>
      </p:sp>
      <p:sp>
        <p:nvSpPr>
          <p:cNvPr id="122888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2889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PD</a:t>
            </a:r>
          </a:p>
        </p:txBody>
      </p:sp>
      <p:sp>
        <p:nvSpPr>
          <p:cNvPr id="122890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2891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2892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2893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GZ</a:t>
            </a:r>
          </a:p>
        </p:txBody>
      </p:sp>
      <p:sp>
        <p:nvSpPr>
          <p:cNvPr id="122894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HD</a:t>
            </a:r>
          </a:p>
        </p:txBody>
      </p:sp>
      <p:sp>
        <p:nvSpPr>
          <p:cNvPr id="122895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MD</a:t>
            </a:r>
          </a:p>
        </p:txBody>
      </p:sp>
      <p:sp>
        <p:nvSpPr>
          <p:cNvPr id="122896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2897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2898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2900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TD</a:t>
            </a:r>
          </a:p>
        </p:txBody>
      </p:sp>
      <p:sp>
        <p:nvSpPr>
          <p:cNvPr id="122901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2902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2903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2904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2905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2906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KABAMV 10</a:t>
            </a:r>
          </a:p>
        </p:txBody>
      </p:sp>
      <p:sp>
        <p:nvSpPr>
          <p:cNvPr id="122907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122908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122909" name="Rectangle 29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U</a:t>
            </a:r>
          </a:p>
        </p:txBody>
      </p:sp>
      <p:sp>
        <p:nvSpPr>
          <p:cNvPr id="122910" name="Rectangle 30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B</a:t>
            </a:r>
          </a:p>
        </p:txBody>
      </p:sp>
      <p:sp>
        <p:nvSpPr>
          <p:cNvPr id="122911" name="Oval 31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2912" name="Rectangle 32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H</a:t>
            </a:r>
          </a:p>
        </p:txBody>
      </p:sp>
      <p:sp>
        <p:nvSpPr>
          <p:cNvPr id="122913" name="Oval 3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2914" name="Rectangle 34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N(A)</a:t>
            </a:r>
          </a:p>
        </p:txBody>
      </p:sp>
      <p:sp>
        <p:nvSpPr>
          <p:cNvPr id="122915" name="Oval 35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2916" name="Oval 36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2917" name="Oval 37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2918" name="Rectangle 38"/>
          <p:cNvSpPr>
            <a:spLocks noChangeArrowheads="1"/>
          </p:cNvSpPr>
          <p:nvPr/>
        </p:nvSpPr>
        <p:spPr bwMode="auto">
          <a:xfrm>
            <a:off x="3046413" y="2478088"/>
            <a:ext cx="474662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C</a:t>
            </a:r>
          </a:p>
        </p:txBody>
      </p:sp>
      <p:sp>
        <p:nvSpPr>
          <p:cNvPr id="122919" name="Oval 39"/>
          <p:cNvSpPr>
            <a:spLocks noChangeArrowheads="1"/>
          </p:cNvSpPr>
          <p:nvPr/>
        </p:nvSpPr>
        <p:spPr bwMode="auto">
          <a:xfrm>
            <a:off x="2767013" y="2457450"/>
            <a:ext cx="728662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42374" name="Text Box 41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22926" name="Rectangle 46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68</a:t>
            </a:r>
          </a:p>
        </p:txBody>
      </p:sp>
      <p:sp>
        <p:nvSpPr>
          <p:cNvPr id="142376" name="Text Box 47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42377" name="Rectangle 48"/>
          <p:cNvSpPr>
            <a:spLocks noChangeArrowheads="1"/>
          </p:cNvSpPr>
          <p:nvPr/>
        </p:nvSpPr>
        <p:spPr bwMode="auto">
          <a:xfrm>
            <a:off x="6795035" y="6240902"/>
            <a:ext cx="198002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Baansinbuk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 </a:t>
            </a:r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15-16</a:t>
            </a:r>
          </a:p>
        </p:txBody>
      </p:sp>
    </p:spTree>
  </p:cSld>
  <p:clrMapOvr>
    <a:masterClrMapping/>
  </p:clrMapOvr>
  <p:transition spd="med"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390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390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390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3910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3911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ED</a:t>
            </a:r>
          </a:p>
        </p:txBody>
      </p:sp>
      <p:sp>
        <p:nvSpPr>
          <p:cNvPr id="123912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3913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PD</a:t>
            </a:r>
          </a:p>
        </p:txBody>
      </p:sp>
      <p:sp>
        <p:nvSpPr>
          <p:cNvPr id="123914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3915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3916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3917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GZ</a:t>
            </a:r>
          </a:p>
        </p:txBody>
      </p:sp>
      <p:sp>
        <p:nvSpPr>
          <p:cNvPr id="123918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HD</a:t>
            </a:r>
          </a:p>
        </p:txBody>
      </p:sp>
      <p:sp>
        <p:nvSpPr>
          <p:cNvPr id="123919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MD</a:t>
            </a:r>
          </a:p>
        </p:txBody>
      </p:sp>
      <p:sp>
        <p:nvSpPr>
          <p:cNvPr id="123920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3921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3922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3924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TD</a:t>
            </a:r>
          </a:p>
        </p:txBody>
      </p:sp>
      <p:sp>
        <p:nvSpPr>
          <p:cNvPr id="123925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3926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3927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3928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3929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3930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KABAMV 10</a:t>
            </a:r>
          </a:p>
        </p:txBody>
      </p:sp>
      <p:sp>
        <p:nvSpPr>
          <p:cNvPr id="123931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123932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123933" name="Rectangle 29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U</a:t>
            </a:r>
          </a:p>
        </p:txBody>
      </p:sp>
      <p:sp>
        <p:nvSpPr>
          <p:cNvPr id="123934" name="Rectangle 30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B</a:t>
            </a:r>
          </a:p>
        </p:txBody>
      </p:sp>
      <p:sp>
        <p:nvSpPr>
          <p:cNvPr id="123935" name="Oval 31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3936" name="Rectangle 32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H</a:t>
            </a:r>
          </a:p>
        </p:txBody>
      </p:sp>
      <p:sp>
        <p:nvSpPr>
          <p:cNvPr id="123937" name="Oval 3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3938" name="Rectangle 34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N(A)</a:t>
            </a:r>
          </a:p>
        </p:txBody>
      </p:sp>
      <p:sp>
        <p:nvSpPr>
          <p:cNvPr id="123939" name="Oval 35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3940" name="Oval 36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3941" name="Oval 37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3942" name="Rectangle 38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C</a:t>
            </a:r>
          </a:p>
        </p:txBody>
      </p:sp>
      <p:sp>
        <p:nvSpPr>
          <p:cNvPr id="123943" name="Oval 39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3944" name="Rectangle 40"/>
          <p:cNvSpPr>
            <a:spLocks noChangeArrowheads="1"/>
          </p:cNvSpPr>
          <p:nvPr/>
        </p:nvSpPr>
        <p:spPr bwMode="auto">
          <a:xfrm>
            <a:off x="2701925" y="2987675"/>
            <a:ext cx="38417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J</a:t>
            </a:r>
          </a:p>
        </p:txBody>
      </p:sp>
      <p:sp>
        <p:nvSpPr>
          <p:cNvPr id="123945" name="Oval 41"/>
          <p:cNvSpPr>
            <a:spLocks noChangeArrowheads="1"/>
          </p:cNvSpPr>
          <p:nvPr/>
        </p:nvSpPr>
        <p:spPr bwMode="auto">
          <a:xfrm>
            <a:off x="2609850" y="2927350"/>
            <a:ext cx="728663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44424" name="Text Box 4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23952" name="Rectangle 48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69</a:t>
            </a:r>
          </a:p>
        </p:txBody>
      </p:sp>
      <p:sp>
        <p:nvSpPr>
          <p:cNvPr id="144426" name="Text Box 49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44427" name="Rectangle 50"/>
          <p:cNvSpPr>
            <a:spLocks noChangeArrowheads="1"/>
          </p:cNvSpPr>
          <p:nvPr/>
        </p:nvSpPr>
        <p:spPr bwMode="auto">
          <a:xfrm>
            <a:off x="6752831" y="6240902"/>
            <a:ext cx="198002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Baansinbuk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 </a:t>
            </a:r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15-16</a:t>
            </a:r>
          </a:p>
        </p:txBody>
      </p:sp>
    </p:spTree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87395" name="Rectangle 3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87396" name="Rectangle 4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87397" name="Line 5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rgbClr val="FAF200"/>
            </a:solidFill>
            <a:prstDash val="dashDot"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87398" name="Line 6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rgbClr val="FAF200"/>
            </a:solidFill>
            <a:prstDash val="dashDot"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87400" name="Line 8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87402" name="AutoShape 10"/>
          <p:cNvSpPr>
            <a:spLocks noChangeArrowheads="1"/>
          </p:cNvSpPr>
          <p:nvPr/>
        </p:nvSpPr>
        <p:spPr bwMode="auto">
          <a:xfrm rot="6720000">
            <a:off x="6410326" y="2555875"/>
            <a:ext cx="965200" cy="746125"/>
          </a:xfrm>
          <a:prstGeom prst="rightArrow">
            <a:avLst>
              <a:gd name="adj1" fmla="val 75000"/>
              <a:gd name="adj2" fmla="val 64687"/>
            </a:avLst>
          </a:prstGeom>
          <a:solidFill>
            <a:srgbClr val="FC0128"/>
          </a:solidFill>
          <a:ln w="508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87403" name="Rectangle 11"/>
          <p:cNvSpPr>
            <a:spLocks noChangeArrowheads="1"/>
          </p:cNvSpPr>
          <p:nvPr/>
        </p:nvSpPr>
        <p:spPr bwMode="auto">
          <a:xfrm>
            <a:off x="1481138" y="3881438"/>
            <a:ext cx="3402012" cy="156709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AF200"/>
                </a:solidFill>
                <a:latin typeface="Comic Sans MS" pitchFamily="-110" charset="0"/>
                <a:ea typeface="+mn-ea"/>
                <a:cs typeface="+mn-cs"/>
              </a:rPr>
              <a:t>…TARUTMEI HIAK KANEI TIPAT KHANG.</a:t>
            </a:r>
          </a:p>
        </p:txBody>
      </p:sp>
      <p:sp>
        <p:nvSpPr>
          <p:cNvPr id="187404" name="Text Box 12"/>
          <p:cNvSpPr txBox="1">
            <a:spLocks noChangeArrowheads="1"/>
          </p:cNvSpPr>
          <p:nvPr/>
        </p:nvSpPr>
        <p:spPr bwMode="auto">
          <a:xfrm>
            <a:off x="7467600" y="5715000"/>
            <a:ext cx="10096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 i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pic>
        <p:nvPicPr>
          <p:cNvPr id="17418" name="Picture 14"/>
          <p:cNvPicPr>
            <a:picLocks noChangeAspect="1" noChangeArrowheads="1"/>
          </p:cNvPicPr>
          <p:nvPr/>
        </p:nvPicPr>
        <p:blipFill>
          <a:blip r:embed="rId3" cstate="screen">
            <a:lum bright="18000"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6125" y="1309688"/>
            <a:ext cx="25146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9" name="Picture 15"/>
          <p:cNvPicPr>
            <a:picLocks noChangeAspect="1" noChangeArrowheads="1"/>
          </p:cNvPicPr>
          <p:nvPr/>
        </p:nvPicPr>
        <p:blipFill>
          <a:blip r:embed="rId4" cstate="screen">
            <a:lum bright="18000" contrast="3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76863" y="3960813"/>
            <a:ext cx="2674937" cy="178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7401" name="AutoShape 9"/>
          <p:cNvSpPr>
            <a:spLocks noChangeArrowheads="1"/>
          </p:cNvSpPr>
          <p:nvPr/>
        </p:nvSpPr>
        <p:spPr bwMode="auto">
          <a:xfrm rot="20400000">
            <a:off x="3954463" y="1760538"/>
            <a:ext cx="965200" cy="746125"/>
          </a:xfrm>
          <a:prstGeom prst="rightArrow">
            <a:avLst>
              <a:gd name="adj1" fmla="val 75000"/>
              <a:gd name="adj2" fmla="val 64687"/>
            </a:avLst>
          </a:prstGeom>
          <a:solidFill>
            <a:srgbClr val="FC0128"/>
          </a:solidFill>
          <a:ln w="508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87408" name="Rectangle 16"/>
          <p:cNvSpPr>
            <a:spLocks noChangeArrowheads="1"/>
          </p:cNvSpPr>
          <p:nvPr/>
        </p:nvSpPr>
        <p:spPr bwMode="auto">
          <a:xfrm>
            <a:off x="4989513" y="969963"/>
            <a:ext cx="3535362" cy="107465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AF200"/>
                </a:solidFill>
              </a:rPr>
              <a:t>KADIP GUT GUAIDAT DIO…</a:t>
            </a:r>
          </a:p>
        </p:txBody>
      </p:sp>
      <p:sp>
        <p:nvSpPr>
          <p:cNvPr id="17422" name="Text Box 1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87414" name="Rectangle 2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07</a:t>
            </a:r>
          </a:p>
        </p:txBody>
      </p:sp>
      <p:sp>
        <p:nvSpPr>
          <p:cNvPr id="17424" name="Text Box 23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7425" name="Rectangle 24"/>
          <p:cNvSpPr>
            <a:spLocks noChangeArrowheads="1"/>
          </p:cNvSpPr>
          <p:nvPr/>
        </p:nvSpPr>
        <p:spPr bwMode="auto">
          <a:xfrm>
            <a:off x="6688989" y="6254970"/>
            <a:ext cx="202331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Baansinbuk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 </a:t>
            </a:r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 15-16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7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7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7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7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7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7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74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74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7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7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402" grpId="0" animBg="1"/>
      <p:bldP spid="187403" grpId="0" autoUpdateAnimBg="0"/>
      <p:bldP spid="187401" grpId="0" animBg="1"/>
      <p:bldP spid="187408" grpId="0" autoUpdateAnimBg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493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493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4933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4934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4935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ED</a:t>
            </a:r>
          </a:p>
        </p:txBody>
      </p:sp>
      <p:sp>
        <p:nvSpPr>
          <p:cNvPr id="124936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4937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PD</a:t>
            </a:r>
          </a:p>
        </p:txBody>
      </p:sp>
      <p:sp>
        <p:nvSpPr>
          <p:cNvPr id="124938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4939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4940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4941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GZ</a:t>
            </a:r>
          </a:p>
        </p:txBody>
      </p:sp>
      <p:sp>
        <p:nvSpPr>
          <p:cNvPr id="124942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HD</a:t>
            </a:r>
          </a:p>
        </p:txBody>
      </p:sp>
      <p:sp>
        <p:nvSpPr>
          <p:cNvPr id="124943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MD</a:t>
            </a:r>
          </a:p>
        </p:txBody>
      </p:sp>
      <p:sp>
        <p:nvSpPr>
          <p:cNvPr id="124944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4945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4946" name="Line 18"/>
          <p:cNvSpPr>
            <a:spLocks noChangeShapeType="1"/>
          </p:cNvSpPr>
          <p:nvPr/>
        </p:nvSpPr>
        <p:spPr bwMode="auto">
          <a:xfrm>
            <a:off x="4991100" y="1012386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4948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TD</a:t>
            </a:r>
          </a:p>
        </p:txBody>
      </p:sp>
      <p:sp>
        <p:nvSpPr>
          <p:cNvPr id="124949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4950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4951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4952" name="Rectangle 24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4953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U</a:t>
            </a:r>
          </a:p>
        </p:txBody>
      </p:sp>
      <p:sp>
        <p:nvSpPr>
          <p:cNvPr id="124954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B</a:t>
            </a:r>
          </a:p>
        </p:txBody>
      </p:sp>
      <p:sp>
        <p:nvSpPr>
          <p:cNvPr id="124955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4956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H</a:t>
            </a:r>
          </a:p>
        </p:txBody>
      </p:sp>
      <p:sp>
        <p:nvSpPr>
          <p:cNvPr id="124957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4958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N(A)</a:t>
            </a:r>
          </a:p>
        </p:txBody>
      </p:sp>
      <p:sp>
        <p:nvSpPr>
          <p:cNvPr id="124959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4960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4961" name="Rectangle 33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C</a:t>
            </a:r>
          </a:p>
        </p:txBody>
      </p:sp>
      <p:sp>
        <p:nvSpPr>
          <p:cNvPr id="124962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4963" name="Rectangle 35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J</a:t>
            </a:r>
          </a:p>
        </p:txBody>
      </p:sp>
      <p:sp>
        <p:nvSpPr>
          <p:cNvPr id="124964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4965" name="Rectangle 37"/>
          <p:cNvSpPr>
            <a:spLocks noChangeArrowheads="1"/>
          </p:cNvSpPr>
          <p:nvPr/>
        </p:nvSpPr>
        <p:spPr bwMode="auto">
          <a:xfrm>
            <a:off x="3713380" y="2987675"/>
            <a:ext cx="775853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 dirty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NC</a:t>
            </a:r>
          </a:p>
        </p:txBody>
      </p:sp>
      <p:sp>
        <p:nvSpPr>
          <p:cNvPr id="124966" name="Oval 38"/>
          <p:cNvSpPr>
            <a:spLocks noChangeArrowheads="1"/>
          </p:cNvSpPr>
          <p:nvPr/>
        </p:nvSpPr>
        <p:spPr bwMode="auto">
          <a:xfrm>
            <a:off x="3387725" y="2909888"/>
            <a:ext cx="1260475" cy="7318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4967" name="AutoShape 39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4968" name="AutoShape 40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4969" name="Line 41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4970" name="Rectangle 42"/>
          <p:cNvSpPr>
            <a:spLocks noChangeArrowheads="1"/>
          </p:cNvSpPr>
          <p:nvPr/>
        </p:nvSpPr>
        <p:spPr bwMode="auto">
          <a:xfrm>
            <a:off x="4097338" y="763588"/>
            <a:ext cx="37115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KABAMV 10</a:t>
            </a:r>
          </a:p>
        </p:txBody>
      </p:sp>
      <p:sp>
        <p:nvSpPr>
          <p:cNvPr id="124971" name="Rectangle 43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124972" name="Rectangle 44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124973" name="Oval 45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46476" name="Text Box 4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24980" name="Rectangle 5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70</a:t>
            </a:r>
          </a:p>
        </p:txBody>
      </p:sp>
      <p:sp>
        <p:nvSpPr>
          <p:cNvPr id="146478" name="Text Box 53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46479" name="Rectangle 54"/>
          <p:cNvSpPr>
            <a:spLocks noChangeArrowheads="1"/>
          </p:cNvSpPr>
          <p:nvPr/>
        </p:nvSpPr>
        <p:spPr bwMode="auto">
          <a:xfrm>
            <a:off x="6795035" y="6240902"/>
            <a:ext cx="198002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Baansinbuk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 </a:t>
            </a:r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15-16</a:t>
            </a:r>
          </a:p>
        </p:txBody>
      </p:sp>
    </p:spTree>
  </p:cSld>
  <p:clrMapOvr>
    <a:masterClrMapping/>
  </p:clrMapOvr>
  <p:transition spd="med"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5955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5956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5957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5958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5959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ED</a:t>
            </a:r>
          </a:p>
        </p:txBody>
      </p:sp>
      <p:sp>
        <p:nvSpPr>
          <p:cNvPr id="125960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5961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PD</a:t>
            </a:r>
          </a:p>
        </p:txBody>
      </p:sp>
      <p:sp>
        <p:nvSpPr>
          <p:cNvPr id="125962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5963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5964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5965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GZ</a:t>
            </a:r>
          </a:p>
        </p:txBody>
      </p:sp>
      <p:sp>
        <p:nvSpPr>
          <p:cNvPr id="125966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HD</a:t>
            </a:r>
          </a:p>
        </p:txBody>
      </p:sp>
      <p:sp>
        <p:nvSpPr>
          <p:cNvPr id="125967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MD</a:t>
            </a:r>
          </a:p>
        </p:txBody>
      </p:sp>
      <p:sp>
        <p:nvSpPr>
          <p:cNvPr id="125968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5969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5970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5972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TD</a:t>
            </a:r>
          </a:p>
        </p:txBody>
      </p:sp>
      <p:sp>
        <p:nvSpPr>
          <p:cNvPr id="125973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5974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5975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5976" name="Rectangle 24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5977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U</a:t>
            </a:r>
          </a:p>
        </p:txBody>
      </p:sp>
      <p:sp>
        <p:nvSpPr>
          <p:cNvPr id="125978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B</a:t>
            </a:r>
          </a:p>
        </p:txBody>
      </p:sp>
      <p:sp>
        <p:nvSpPr>
          <p:cNvPr id="125979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5980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H</a:t>
            </a:r>
          </a:p>
        </p:txBody>
      </p:sp>
      <p:sp>
        <p:nvSpPr>
          <p:cNvPr id="125981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5982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N(A)</a:t>
            </a:r>
          </a:p>
        </p:txBody>
      </p:sp>
      <p:sp>
        <p:nvSpPr>
          <p:cNvPr id="125983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5984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5985" name="Rectangle 33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C</a:t>
            </a:r>
          </a:p>
        </p:txBody>
      </p:sp>
      <p:sp>
        <p:nvSpPr>
          <p:cNvPr id="125986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5987" name="Rectangle 35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J</a:t>
            </a:r>
          </a:p>
        </p:txBody>
      </p:sp>
      <p:sp>
        <p:nvSpPr>
          <p:cNvPr id="125988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5989" name="Rectangle 37"/>
          <p:cNvSpPr>
            <a:spLocks noChangeArrowheads="1"/>
          </p:cNvSpPr>
          <p:nvPr/>
        </p:nvSpPr>
        <p:spPr bwMode="auto">
          <a:xfrm>
            <a:off x="3781563" y="3078163"/>
            <a:ext cx="628376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NC</a:t>
            </a:r>
          </a:p>
        </p:txBody>
      </p:sp>
      <p:sp>
        <p:nvSpPr>
          <p:cNvPr id="125990" name="Oval 38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5991" name="Rectangle 39"/>
          <p:cNvSpPr>
            <a:spLocks noChangeArrowheads="1"/>
          </p:cNvSpPr>
          <p:nvPr/>
        </p:nvSpPr>
        <p:spPr bwMode="auto">
          <a:xfrm>
            <a:off x="3081338" y="4360863"/>
            <a:ext cx="768350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KB</a:t>
            </a:r>
          </a:p>
        </p:txBody>
      </p:sp>
      <p:sp>
        <p:nvSpPr>
          <p:cNvPr id="125992" name="Oval 40"/>
          <p:cNvSpPr>
            <a:spLocks noChangeArrowheads="1"/>
          </p:cNvSpPr>
          <p:nvPr/>
        </p:nvSpPr>
        <p:spPr bwMode="auto">
          <a:xfrm>
            <a:off x="2676525" y="4295775"/>
            <a:ext cx="1260475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5993" name="AutoShape 41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5994" name="AutoShape 42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5995" name="Line 43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5996" name="Rectangle 44"/>
          <p:cNvSpPr>
            <a:spLocks noChangeArrowheads="1"/>
          </p:cNvSpPr>
          <p:nvPr/>
        </p:nvSpPr>
        <p:spPr bwMode="auto">
          <a:xfrm>
            <a:off x="4097338" y="763588"/>
            <a:ext cx="37115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KABAMV 10</a:t>
            </a:r>
          </a:p>
        </p:txBody>
      </p:sp>
      <p:sp>
        <p:nvSpPr>
          <p:cNvPr id="125997" name="Rectangle 45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125998" name="Rectangle 46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125999" name="Oval 47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48526" name="Text Box 49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26006" name="Rectangle 5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71</a:t>
            </a:r>
          </a:p>
        </p:txBody>
      </p:sp>
      <p:sp>
        <p:nvSpPr>
          <p:cNvPr id="148528" name="Text Box 55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48529" name="Rectangle 56"/>
          <p:cNvSpPr>
            <a:spLocks noChangeArrowheads="1"/>
          </p:cNvSpPr>
          <p:nvPr/>
        </p:nvSpPr>
        <p:spPr bwMode="auto">
          <a:xfrm>
            <a:off x="6752831" y="6254970"/>
            <a:ext cx="198002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Baansinbuk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 </a:t>
            </a:r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15-16</a:t>
            </a:r>
          </a:p>
        </p:txBody>
      </p:sp>
    </p:spTree>
  </p:cSld>
  <p:clrMapOvr>
    <a:masterClrMapping/>
  </p:clrMapOvr>
  <p:transition spd="med"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800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800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800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8006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8007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ED</a:t>
            </a:r>
          </a:p>
        </p:txBody>
      </p:sp>
      <p:sp>
        <p:nvSpPr>
          <p:cNvPr id="128008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8009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PD</a:t>
            </a:r>
          </a:p>
        </p:txBody>
      </p:sp>
      <p:sp>
        <p:nvSpPr>
          <p:cNvPr id="128010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8011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8012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8013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GZ</a:t>
            </a:r>
          </a:p>
        </p:txBody>
      </p:sp>
      <p:sp>
        <p:nvSpPr>
          <p:cNvPr id="128014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HD</a:t>
            </a:r>
          </a:p>
        </p:txBody>
      </p:sp>
      <p:sp>
        <p:nvSpPr>
          <p:cNvPr id="128015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MD</a:t>
            </a:r>
          </a:p>
        </p:txBody>
      </p:sp>
      <p:sp>
        <p:nvSpPr>
          <p:cNvPr id="128016" name="Line 16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8017" name="Line 17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8019" name="Rectangle 19"/>
          <p:cNvSpPr>
            <a:spLocks noChangeArrowheads="1"/>
          </p:cNvSpPr>
          <p:nvPr/>
        </p:nvSpPr>
        <p:spPr bwMode="auto">
          <a:xfrm>
            <a:off x="2613025" y="3613150"/>
            <a:ext cx="17303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TD</a:t>
            </a:r>
          </a:p>
        </p:txBody>
      </p:sp>
      <p:sp>
        <p:nvSpPr>
          <p:cNvPr id="128020" name="Line 2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8021" name="Oval 21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8022" name="AutoShape 22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8023" name="AutoShape 23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8024" name="Line 24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8025" name="Rectangle 25"/>
          <p:cNvSpPr>
            <a:spLocks noChangeArrowheads="1"/>
          </p:cNvSpPr>
          <p:nvPr/>
        </p:nvSpPr>
        <p:spPr bwMode="auto">
          <a:xfrm>
            <a:off x="4097338" y="763588"/>
            <a:ext cx="37115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KABAMV 10</a:t>
            </a:r>
          </a:p>
        </p:txBody>
      </p:sp>
      <p:sp>
        <p:nvSpPr>
          <p:cNvPr id="128026" name="Rectangle 26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128027" name="Rectangle 27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128028" name="Rectangle 28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U</a:t>
            </a:r>
          </a:p>
        </p:txBody>
      </p:sp>
      <p:sp>
        <p:nvSpPr>
          <p:cNvPr id="128029" name="Rectangle 29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B</a:t>
            </a:r>
          </a:p>
        </p:txBody>
      </p:sp>
      <p:sp>
        <p:nvSpPr>
          <p:cNvPr id="128030" name="Oval 30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8031" name="Rectangle 31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H</a:t>
            </a:r>
          </a:p>
        </p:txBody>
      </p:sp>
      <p:sp>
        <p:nvSpPr>
          <p:cNvPr id="128032" name="Oval 32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8033" name="Rectangle 33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N(A)</a:t>
            </a:r>
          </a:p>
        </p:txBody>
      </p:sp>
      <p:sp>
        <p:nvSpPr>
          <p:cNvPr id="128034" name="Oval 34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8035" name="Oval 35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8036" name="Oval 36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8037" name="Rectangle 37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C</a:t>
            </a:r>
          </a:p>
        </p:txBody>
      </p:sp>
      <p:sp>
        <p:nvSpPr>
          <p:cNvPr id="128038" name="Oval 38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8039" name="Rectangle 39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J</a:t>
            </a:r>
          </a:p>
        </p:txBody>
      </p:sp>
      <p:sp>
        <p:nvSpPr>
          <p:cNvPr id="128040" name="Oval 40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8045" name="Oval 45"/>
          <p:cNvSpPr>
            <a:spLocks noChangeArrowheads="1"/>
          </p:cNvSpPr>
          <p:nvPr/>
        </p:nvSpPr>
        <p:spPr bwMode="auto">
          <a:xfrm>
            <a:off x="1704975" y="41497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8046" name="Rectangle 46"/>
          <p:cNvSpPr>
            <a:spLocks noChangeArrowheads="1"/>
          </p:cNvSpPr>
          <p:nvPr/>
        </p:nvSpPr>
        <p:spPr bwMode="auto">
          <a:xfrm>
            <a:off x="1865313" y="3935413"/>
            <a:ext cx="452437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E</a:t>
            </a:r>
          </a:p>
        </p:txBody>
      </p:sp>
      <p:sp>
        <p:nvSpPr>
          <p:cNvPr id="128047" name="Oval 47"/>
          <p:cNvSpPr>
            <a:spLocks noChangeArrowheads="1"/>
          </p:cNvSpPr>
          <p:nvPr/>
        </p:nvSpPr>
        <p:spPr bwMode="auto">
          <a:xfrm>
            <a:off x="1595438" y="3875088"/>
            <a:ext cx="728662" cy="7318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8048" name="Rectangle 48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MN</a:t>
            </a:r>
          </a:p>
        </p:txBody>
      </p:sp>
      <p:sp>
        <p:nvSpPr>
          <p:cNvPr id="128049" name="Oval 49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8050" name="Rectangle 50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KB</a:t>
            </a:r>
          </a:p>
        </p:txBody>
      </p:sp>
      <p:sp>
        <p:nvSpPr>
          <p:cNvPr id="150573" name="Text Box 5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28057" name="Rectangle 5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72</a:t>
            </a:r>
          </a:p>
        </p:txBody>
      </p:sp>
      <p:sp>
        <p:nvSpPr>
          <p:cNvPr id="150575" name="Text Box 58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50576" name="Rectangle 59"/>
          <p:cNvSpPr>
            <a:spLocks noChangeArrowheads="1"/>
          </p:cNvSpPr>
          <p:nvPr/>
        </p:nvSpPr>
        <p:spPr bwMode="auto">
          <a:xfrm>
            <a:off x="6780967" y="6240902"/>
            <a:ext cx="198002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Baansinbuk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 </a:t>
            </a:r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15-16</a:t>
            </a:r>
          </a:p>
        </p:txBody>
      </p:sp>
    </p:spTree>
  </p:cSld>
  <p:clrMapOvr>
    <a:masterClrMapping/>
  </p:clrMapOvr>
  <p:transition spd="med"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697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698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6981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6982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6983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ED</a:t>
            </a:r>
          </a:p>
        </p:txBody>
      </p:sp>
      <p:sp>
        <p:nvSpPr>
          <p:cNvPr id="126984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6985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PD</a:t>
            </a:r>
          </a:p>
        </p:txBody>
      </p:sp>
      <p:sp>
        <p:nvSpPr>
          <p:cNvPr id="126986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6987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6988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6989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GZ</a:t>
            </a:r>
          </a:p>
        </p:txBody>
      </p:sp>
      <p:sp>
        <p:nvSpPr>
          <p:cNvPr id="126990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HD</a:t>
            </a:r>
          </a:p>
        </p:txBody>
      </p:sp>
      <p:sp>
        <p:nvSpPr>
          <p:cNvPr id="126991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MD</a:t>
            </a:r>
          </a:p>
        </p:txBody>
      </p:sp>
      <p:sp>
        <p:nvSpPr>
          <p:cNvPr id="126992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6993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6994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6996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TD</a:t>
            </a:r>
          </a:p>
        </p:txBody>
      </p:sp>
      <p:sp>
        <p:nvSpPr>
          <p:cNvPr id="126997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6998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6999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7000" name="Rectangle 24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7001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U</a:t>
            </a:r>
          </a:p>
        </p:txBody>
      </p:sp>
      <p:sp>
        <p:nvSpPr>
          <p:cNvPr id="127002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B</a:t>
            </a:r>
          </a:p>
        </p:txBody>
      </p:sp>
      <p:sp>
        <p:nvSpPr>
          <p:cNvPr id="127003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7004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H</a:t>
            </a:r>
          </a:p>
        </p:txBody>
      </p:sp>
      <p:sp>
        <p:nvSpPr>
          <p:cNvPr id="127005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7006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N(A)</a:t>
            </a:r>
          </a:p>
        </p:txBody>
      </p:sp>
      <p:sp>
        <p:nvSpPr>
          <p:cNvPr id="127007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7008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7009" name="Rectangle 33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C</a:t>
            </a:r>
          </a:p>
        </p:txBody>
      </p:sp>
      <p:sp>
        <p:nvSpPr>
          <p:cNvPr id="127010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7011" name="Rectangle 35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J</a:t>
            </a:r>
          </a:p>
        </p:txBody>
      </p:sp>
      <p:sp>
        <p:nvSpPr>
          <p:cNvPr id="127012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7013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7014" name="Rectangle 38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KB</a:t>
            </a:r>
          </a:p>
        </p:txBody>
      </p:sp>
      <p:sp>
        <p:nvSpPr>
          <p:cNvPr id="127015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7016" name="Rectangle 40"/>
          <p:cNvSpPr>
            <a:spLocks noChangeArrowheads="1"/>
          </p:cNvSpPr>
          <p:nvPr/>
        </p:nvSpPr>
        <p:spPr bwMode="auto">
          <a:xfrm>
            <a:off x="3180313" y="5073650"/>
            <a:ext cx="706924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 dirty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SC</a:t>
            </a:r>
          </a:p>
        </p:txBody>
      </p:sp>
      <p:sp>
        <p:nvSpPr>
          <p:cNvPr id="127017" name="Oval 41"/>
          <p:cNvSpPr>
            <a:spLocks noChangeArrowheads="1"/>
          </p:cNvSpPr>
          <p:nvPr/>
        </p:nvSpPr>
        <p:spPr bwMode="auto">
          <a:xfrm>
            <a:off x="2828925" y="5008563"/>
            <a:ext cx="1260475" cy="7318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7018" name="AutoShape 42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7019" name="AutoShape 43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7020" name="Line 44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7021" name="Rectangle 45"/>
          <p:cNvSpPr>
            <a:spLocks noChangeArrowheads="1"/>
          </p:cNvSpPr>
          <p:nvPr/>
        </p:nvSpPr>
        <p:spPr bwMode="auto">
          <a:xfrm>
            <a:off x="4097338" y="763588"/>
            <a:ext cx="37115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KABAMV 10</a:t>
            </a:r>
          </a:p>
        </p:txBody>
      </p:sp>
      <p:sp>
        <p:nvSpPr>
          <p:cNvPr id="127022" name="Rectangle 46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127023" name="Rectangle 47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127024" name="Oval 48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7025" name="Rectangle 49"/>
          <p:cNvSpPr>
            <a:spLocks noChangeArrowheads="1"/>
          </p:cNvSpPr>
          <p:nvPr/>
        </p:nvSpPr>
        <p:spPr bwMode="auto">
          <a:xfrm>
            <a:off x="3781563" y="3078163"/>
            <a:ext cx="628376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NC</a:t>
            </a:r>
          </a:p>
        </p:txBody>
      </p:sp>
      <p:sp>
        <p:nvSpPr>
          <p:cNvPr id="127026" name="Oval 50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7027" name="Rectangle 51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E</a:t>
            </a:r>
          </a:p>
        </p:txBody>
      </p:sp>
      <p:sp>
        <p:nvSpPr>
          <p:cNvPr id="152626" name="Text Box 5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27034" name="Rectangle 58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73</a:t>
            </a:r>
          </a:p>
        </p:txBody>
      </p:sp>
      <p:sp>
        <p:nvSpPr>
          <p:cNvPr id="152628" name="Text Box 59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52629" name="Rectangle 60"/>
          <p:cNvSpPr>
            <a:spLocks noChangeArrowheads="1"/>
          </p:cNvSpPr>
          <p:nvPr/>
        </p:nvSpPr>
        <p:spPr bwMode="auto">
          <a:xfrm>
            <a:off x="6738763" y="6254970"/>
            <a:ext cx="198002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Baansinbuk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 </a:t>
            </a:r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15-16</a:t>
            </a:r>
          </a:p>
        </p:txBody>
      </p:sp>
    </p:spTree>
  </p:cSld>
  <p:clrMapOvr>
    <a:masterClrMapping/>
  </p:clrMapOvr>
  <p:transition spd="med">
    <p:fad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902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902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902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9030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9031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ED</a:t>
            </a:r>
          </a:p>
        </p:txBody>
      </p:sp>
      <p:sp>
        <p:nvSpPr>
          <p:cNvPr id="129032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9033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PD</a:t>
            </a:r>
          </a:p>
        </p:txBody>
      </p:sp>
      <p:sp>
        <p:nvSpPr>
          <p:cNvPr id="129034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9035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9036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9037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GZ</a:t>
            </a:r>
          </a:p>
        </p:txBody>
      </p:sp>
      <p:sp>
        <p:nvSpPr>
          <p:cNvPr id="129038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HD</a:t>
            </a:r>
          </a:p>
        </p:txBody>
      </p:sp>
      <p:sp>
        <p:nvSpPr>
          <p:cNvPr id="129039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MD</a:t>
            </a:r>
          </a:p>
        </p:txBody>
      </p:sp>
      <p:sp>
        <p:nvSpPr>
          <p:cNvPr id="129040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9041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9042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9044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TD</a:t>
            </a:r>
          </a:p>
        </p:txBody>
      </p:sp>
      <p:sp>
        <p:nvSpPr>
          <p:cNvPr id="129045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9046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9047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9048" name="Rectangle 24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9049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U</a:t>
            </a:r>
          </a:p>
        </p:txBody>
      </p:sp>
      <p:sp>
        <p:nvSpPr>
          <p:cNvPr id="129050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B</a:t>
            </a:r>
          </a:p>
        </p:txBody>
      </p:sp>
      <p:sp>
        <p:nvSpPr>
          <p:cNvPr id="129051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9052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H</a:t>
            </a:r>
          </a:p>
        </p:txBody>
      </p:sp>
      <p:sp>
        <p:nvSpPr>
          <p:cNvPr id="129053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9054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N(A)</a:t>
            </a:r>
          </a:p>
        </p:txBody>
      </p:sp>
      <p:sp>
        <p:nvSpPr>
          <p:cNvPr id="129055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9056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9057" name="Rectangle 33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C</a:t>
            </a:r>
          </a:p>
        </p:txBody>
      </p:sp>
      <p:sp>
        <p:nvSpPr>
          <p:cNvPr id="129058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9059" name="Rectangle 35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J</a:t>
            </a:r>
          </a:p>
        </p:txBody>
      </p:sp>
      <p:sp>
        <p:nvSpPr>
          <p:cNvPr id="129060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9061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9062" name="Rectangle 38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KB</a:t>
            </a:r>
          </a:p>
        </p:txBody>
      </p:sp>
      <p:sp>
        <p:nvSpPr>
          <p:cNvPr id="129063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9064" name="Rectangle 40"/>
          <p:cNvSpPr>
            <a:spLocks noChangeArrowheads="1"/>
          </p:cNvSpPr>
          <p:nvPr/>
        </p:nvSpPr>
        <p:spPr bwMode="auto">
          <a:xfrm>
            <a:off x="3210311" y="5164138"/>
            <a:ext cx="577080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SC</a:t>
            </a:r>
          </a:p>
        </p:txBody>
      </p:sp>
      <p:sp>
        <p:nvSpPr>
          <p:cNvPr id="129065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9066" name="Rectangle 42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E</a:t>
            </a:r>
          </a:p>
        </p:txBody>
      </p:sp>
      <p:sp>
        <p:nvSpPr>
          <p:cNvPr id="129067" name="AutoShape 4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9068" name="AutoShape 4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9069" name="Line 4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9070" name="Rectangle 46"/>
          <p:cNvSpPr>
            <a:spLocks noChangeArrowheads="1"/>
          </p:cNvSpPr>
          <p:nvPr/>
        </p:nvSpPr>
        <p:spPr bwMode="auto">
          <a:xfrm>
            <a:off x="4097338" y="763588"/>
            <a:ext cx="37115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KABAMV 10</a:t>
            </a:r>
          </a:p>
        </p:txBody>
      </p:sp>
      <p:sp>
        <p:nvSpPr>
          <p:cNvPr id="129071" name="Rectangle 4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129072" name="Rectangle 4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129073" name="Oval 49"/>
          <p:cNvSpPr>
            <a:spLocks noChangeArrowheads="1"/>
          </p:cNvSpPr>
          <p:nvPr/>
        </p:nvSpPr>
        <p:spPr bwMode="auto">
          <a:xfrm>
            <a:off x="3848100" y="590550"/>
            <a:ext cx="2236788" cy="1201738"/>
          </a:xfrm>
          <a:prstGeom prst="ellipse">
            <a:avLst/>
          </a:prstGeom>
          <a:noFill/>
          <a:ln w="5715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129074" name="Rectangle 50"/>
          <p:cNvSpPr>
            <a:spLocks noChangeArrowheads="1"/>
          </p:cNvSpPr>
          <p:nvPr/>
        </p:nvSpPr>
        <p:spPr bwMode="auto">
          <a:xfrm>
            <a:off x="3781563" y="3078163"/>
            <a:ext cx="628376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NC</a:t>
            </a:r>
          </a:p>
        </p:txBody>
      </p:sp>
      <p:sp>
        <p:nvSpPr>
          <p:cNvPr id="129076" name="Oval 52"/>
          <p:cNvSpPr>
            <a:spLocks noChangeArrowheads="1"/>
          </p:cNvSpPr>
          <p:nvPr/>
        </p:nvSpPr>
        <p:spPr bwMode="auto">
          <a:xfrm>
            <a:off x="5200650" y="1671638"/>
            <a:ext cx="795338" cy="763587"/>
          </a:xfrm>
          <a:prstGeom prst="ellipse">
            <a:avLst/>
          </a:prstGeom>
          <a:noFill/>
          <a:ln w="57150">
            <a:solidFill>
              <a:srgbClr val="FFFFFF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9077" name="Oval 53"/>
          <p:cNvSpPr>
            <a:spLocks noChangeArrowheads="1"/>
          </p:cNvSpPr>
          <p:nvPr/>
        </p:nvSpPr>
        <p:spPr bwMode="auto">
          <a:xfrm>
            <a:off x="5526088" y="2717800"/>
            <a:ext cx="795337" cy="763588"/>
          </a:xfrm>
          <a:prstGeom prst="ellipse">
            <a:avLst/>
          </a:prstGeom>
          <a:noFill/>
          <a:ln w="57150">
            <a:solidFill>
              <a:srgbClr val="FFFFFF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9078" name="Oval 54"/>
          <p:cNvSpPr>
            <a:spLocks noChangeArrowheads="1"/>
          </p:cNvSpPr>
          <p:nvPr/>
        </p:nvSpPr>
        <p:spPr bwMode="auto">
          <a:xfrm>
            <a:off x="6575425" y="1363663"/>
            <a:ext cx="1506538" cy="763587"/>
          </a:xfrm>
          <a:prstGeom prst="ellipse">
            <a:avLst/>
          </a:prstGeom>
          <a:noFill/>
          <a:ln w="57150">
            <a:solidFill>
              <a:srgbClr val="FFFFFF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9079" name="Oval 55"/>
          <p:cNvSpPr>
            <a:spLocks noChangeArrowheads="1"/>
          </p:cNvSpPr>
          <p:nvPr/>
        </p:nvSpPr>
        <p:spPr bwMode="auto">
          <a:xfrm>
            <a:off x="6542088" y="4191000"/>
            <a:ext cx="795337" cy="763588"/>
          </a:xfrm>
          <a:prstGeom prst="ellipse">
            <a:avLst/>
          </a:prstGeom>
          <a:noFill/>
          <a:ln w="57150">
            <a:solidFill>
              <a:srgbClr val="FFFFFF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9080" name="Oval 56"/>
          <p:cNvSpPr>
            <a:spLocks noChangeArrowheads="1"/>
          </p:cNvSpPr>
          <p:nvPr/>
        </p:nvSpPr>
        <p:spPr bwMode="auto">
          <a:xfrm>
            <a:off x="2801938" y="2447925"/>
            <a:ext cx="693737" cy="677863"/>
          </a:xfrm>
          <a:prstGeom prst="ellipse">
            <a:avLst/>
          </a:prstGeom>
          <a:noFill/>
          <a:ln w="57150">
            <a:solidFill>
              <a:srgbClr val="FFFFFF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9081" name="Oval 57"/>
          <p:cNvSpPr>
            <a:spLocks noChangeArrowheads="1"/>
          </p:cNvSpPr>
          <p:nvPr/>
        </p:nvSpPr>
        <p:spPr bwMode="auto">
          <a:xfrm>
            <a:off x="3378200" y="2932113"/>
            <a:ext cx="1193800" cy="677862"/>
          </a:xfrm>
          <a:prstGeom prst="ellipse">
            <a:avLst/>
          </a:prstGeom>
          <a:noFill/>
          <a:ln w="57150">
            <a:solidFill>
              <a:srgbClr val="FFFFFF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9082" name="Oval 58"/>
          <p:cNvSpPr>
            <a:spLocks noChangeArrowheads="1"/>
          </p:cNvSpPr>
          <p:nvPr/>
        </p:nvSpPr>
        <p:spPr bwMode="auto">
          <a:xfrm>
            <a:off x="2622550" y="2967038"/>
            <a:ext cx="693738" cy="677862"/>
          </a:xfrm>
          <a:prstGeom prst="ellipse">
            <a:avLst/>
          </a:prstGeom>
          <a:noFill/>
          <a:ln w="57150">
            <a:solidFill>
              <a:srgbClr val="FFFFFF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9083" name="Oval 59"/>
          <p:cNvSpPr>
            <a:spLocks noChangeArrowheads="1"/>
          </p:cNvSpPr>
          <p:nvPr/>
        </p:nvSpPr>
        <p:spPr bwMode="auto">
          <a:xfrm>
            <a:off x="2794000" y="4321175"/>
            <a:ext cx="981075" cy="677863"/>
          </a:xfrm>
          <a:prstGeom prst="ellipse">
            <a:avLst/>
          </a:prstGeom>
          <a:noFill/>
          <a:ln w="57150">
            <a:solidFill>
              <a:srgbClr val="FFFFFF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9084" name="Oval 60"/>
          <p:cNvSpPr>
            <a:spLocks noChangeArrowheads="1"/>
          </p:cNvSpPr>
          <p:nvPr/>
        </p:nvSpPr>
        <p:spPr bwMode="auto">
          <a:xfrm>
            <a:off x="1555750" y="3965575"/>
            <a:ext cx="693738" cy="677863"/>
          </a:xfrm>
          <a:prstGeom prst="ellipse">
            <a:avLst/>
          </a:prstGeom>
          <a:noFill/>
          <a:ln w="57150">
            <a:solidFill>
              <a:srgbClr val="FFFFFF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9085" name="Oval 61"/>
          <p:cNvSpPr>
            <a:spLocks noChangeArrowheads="1"/>
          </p:cNvSpPr>
          <p:nvPr/>
        </p:nvSpPr>
        <p:spPr bwMode="auto">
          <a:xfrm>
            <a:off x="2792413" y="5049838"/>
            <a:ext cx="1150937" cy="677862"/>
          </a:xfrm>
          <a:prstGeom prst="ellipse">
            <a:avLst/>
          </a:prstGeom>
          <a:noFill/>
          <a:ln w="57150">
            <a:solidFill>
              <a:srgbClr val="FFFFFF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grpSp>
        <p:nvGrpSpPr>
          <p:cNvPr id="2" name="Group 68"/>
          <p:cNvGrpSpPr>
            <a:grpSpLocks/>
          </p:cNvGrpSpPr>
          <p:nvPr/>
        </p:nvGrpSpPr>
        <p:grpSpPr bwMode="auto">
          <a:xfrm>
            <a:off x="1962150" y="841375"/>
            <a:ext cx="5948363" cy="5375275"/>
            <a:chOff x="1236" y="530"/>
            <a:chExt cx="3747" cy="3386"/>
          </a:xfrm>
        </p:grpSpPr>
        <p:sp>
          <p:nvSpPr>
            <p:cNvPr id="129086" name="Oval 62"/>
            <p:cNvSpPr>
              <a:spLocks noChangeArrowheads="1"/>
            </p:cNvSpPr>
            <p:nvPr/>
          </p:nvSpPr>
          <p:spPr bwMode="auto">
            <a:xfrm>
              <a:off x="1236" y="530"/>
              <a:ext cx="501" cy="481"/>
            </a:xfrm>
            <a:prstGeom prst="ellipse">
              <a:avLst/>
            </a:prstGeom>
            <a:noFill/>
            <a:ln w="57150">
              <a:solidFill>
                <a:srgbClr val="00CCFF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129087" name="Oval 63"/>
            <p:cNvSpPr>
              <a:spLocks noChangeArrowheads="1"/>
            </p:cNvSpPr>
            <p:nvPr/>
          </p:nvSpPr>
          <p:spPr bwMode="auto">
            <a:xfrm>
              <a:off x="2856" y="1571"/>
              <a:ext cx="501" cy="481"/>
            </a:xfrm>
            <a:prstGeom prst="ellipse">
              <a:avLst/>
            </a:prstGeom>
            <a:noFill/>
            <a:ln w="57150">
              <a:solidFill>
                <a:srgbClr val="00CCFF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129088" name="Oval 64"/>
            <p:cNvSpPr>
              <a:spLocks noChangeArrowheads="1"/>
            </p:cNvSpPr>
            <p:nvPr/>
          </p:nvSpPr>
          <p:spPr bwMode="auto">
            <a:xfrm>
              <a:off x="4482" y="3207"/>
              <a:ext cx="501" cy="481"/>
            </a:xfrm>
            <a:prstGeom prst="ellipse">
              <a:avLst/>
            </a:prstGeom>
            <a:noFill/>
            <a:ln w="57150">
              <a:solidFill>
                <a:srgbClr val="00CCFF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129089" name="Oval 65"/>
            <p:cNvSpPr>
              <a:spLocks noChangeArrowheads="1"/>
            </p:cNvSpPr>
            <p:nvPr/>
          </p:nvSpPr>
          <p:spPr bwMode="auto">
            <a:xfrm>
              <a:off x="2094" y="1400"/>
              <a:ext cx="501" cy="481"/>
            </a:xfrm>
            <a:prstGeom prst="ellipse">
              <a:avLst/>
            </a:prstGeom>
            <a:noFill/>
            <a:ln w="57150">
              <a:solidFill>
                <a:srgbClr val="00CCFF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129090" name="Oval 66"/>
            <p:cNvSpPr>
              <a:spLocks noChangeArrowheads="1"/>
            </p:cNvSpPr>
            <p:nvPr/>
          </p:nvSpPr>
          <p:spPr bwMode="auto">
            <a:xfrm>
              <a:off x="1486" y="3435"/>
              <a:ext cx="501" cy="481"/>
            </a:xfrm>
            <a:prstGeom prst="ellipse">
              <a:avLst/>
            </a:prstGeom>
            <a:noFill/>
            <a:ln w="57150">
              <a:solidFill>
                <a:srgbClr val="00CCFF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129091" name="Oval 67"/>
            <p:cNvSpPr>
              <a:spLocks noChangeArrowheads="1"/>
            </p:cNvSpPr>
            <p:nvPr/>
          </p:nvSpPr>
          <p:spPr bwMode="auto">
            <a:xfrm>
              <a:off x="1583" y="2183"/>
              <a:ext cx="501" cy="481"/>
            </a:xfrm>
            <a:prstGeom prst="ellipse">
              <a:avLst/>
            </a:prstGeom>
            <a:noFill/>
            <a:ln w="57150">
              <a:solidFill>
                <a:srgbClr val="00CCFF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</p:grpSp>
      <p:sp>
        <p:nvSpPr>
          <p:cNvPr id="154684" name="Text Box 69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29098" name="Rectangle 74"/>
          <p:cNvSpPr>
            <a:spLocks noChangeArrowheads="1"/>
          </p:cNvSpPr>
          <p:nvPr/>
        </p:nvSpPr>
        <p:spPr bwMode="auto">
          <a:xfrm>
            <a:off x="4479925" y="2824163"/>
            <a:ext cx="18415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 sz="1000" b="1" i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29099" name="Rectangle 75"/>
          <p:cNvSpPr>
            <a:spLocks noChangeArrowheads="1"/>
          </p:cNvSpPr>
          <p:nvPr/>
        </p:nvSpPr>
        <p:spPr bwMode="auto">
          <a:xfrm>
            <a:off x="8091488" y="652145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74</a:t>
            </a:r>
          </a:p>
        </p:txBody>
      </p:sp>
      <p:sp>
        <p:nvSpPr>
          <p:cNvPr id="154687" name="Text Box 76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54688" name="Rectangle 77"/>
          <p:cNvSpPr>
            <a:spLocks noChangeArrowheads="1"/>
          </p:cNvSpPr>
          <p:nvPr/>
        </p:nvSpPr>
        <p:spPr bwMode="auto">
          <a:xfrm>
            <a:off x="6752831" y="6254970"/>
            <a:ext cx="198002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Baansinbuk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 </a:t>
            </a:r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15-16</a:t>
            </a:r>
          </a:p>
        </p:txBody>
      </p:sp>
      <p:sp>
        <p:nvSpPr>
          <p:cNvPr id="154689" name="Text Box 78"/>
          <p:cNvSpPr txBox="1">
            <a:spLocks noChangeArrowheads="1"/>
          </p:cNvSpPr>
          <p:nvPr/>
        </p:nvSpPr>
        <p:spPr bwMode="auto">
          <a:xfrm>
            <a:off x="8756650" y="6413500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charset="0"/>
              </a:rPr>
              <a:t> </a:t>
            </a:r>
          </a:p>
        </p:txBody>
      </p:sp>
      <p:sp>
        <p:nvSpPr>
          <p:cNvPr id="154690" name="Text Box 79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charset="0"/>
              </a:rPr>
              <a:t>1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9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73" grpId="0" animBg="1" autoUpdateAnimBg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826" name="Rectangle 2"/>
          <p:cNvSpPr>
            <a:spLocks noChangeArrowheads="1"/>
          </p:cNvSpPr>
          <p:nvPr/>
        </p:nvSpPr>
        <p:spPr bwMode="auto">
          <a:xfrm>
            <a:off x="3781563" y="3078163"/>
            <a:ext cx="628376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tx1"/>
                </a:solidFill>
                <a:latin typeface="Times" pitchFamily="-110" charset="0"/>
                <a:ea typeface="+mn-ea"/>
                <a:cs typeface="+mn-cs"/>
              </a:rPr>
              <a:t>NC</a:t>
            </a:r>
          </a:p>
        </p:txBody>
      </p:sp>
      <p:sp>
        <p:nvSpPr>
          <p:cNvPr id="46182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182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182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183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1831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1832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tx1"/>
                </a:solidFill>
                <a:latin typeface="Times" pitchFamily="-110" charset="0"/>
                <a:ea typeface="+mn-ea"/>
                <a:cs typeface="+mn-cs"/>
              </a:rPr>
              <a:t>ED</a:t>
            </a:r>
          </a:p>
        </p:txBody>
      </p:sp>
      <p:sp>
        <p:nvSpPr>
          <p:cNvPr id="461833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1834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PD</a:t>
            </a:r>
          </a:p>
        </p:txBody>
      </p:sp>
      <p:sp>
        <p:nvSpPr>
          <p:cNvPr id="461835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1836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1837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1838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tx1"/>
                </a:solidFill>
                <a:latin typeface="Times" pitchFamily="-110" charset="0"/>
                <a:ea typeface="+mn-ea"/>
                <a:cs typeface="+mn-cs"/>
              </a:rPr>
              <a:t>GZ</a:t>
            </a:r>
          </a:p>
        </p:txBody>
      </p:sp>
      <p:sp>
        <p:nvSpPr>
          <p:cNvPr id="461839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HD</a:t>
            </a:r>
          </a:p>
        </p:txBody>
      </p:sp>
      <p:sp>
        <p:nvSpPr>
          <p:cNvPr id="461840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tx1"/>
                </a:solidFill>
                <a:latin typeface="Times" pitchFamily="-110" charset="0"/>
                <a:ea typeface="+mn-ea"/>
                <a:cs typeface="+mn-cs"/>
              </a:rPr>
              <a:t>MD</a:t>
            </a:r>
          </a:p>
        </p:txBody>
      </p:sp>
      <p:sp>
        <p:nvSpPr>
          <p:cNvPr id="461841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1842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1844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tx1"/>
                </a:solidFill>
                <a:latin typeface="Times" pitchFamily="-110" charset="0"/>
                <a:ea typeface="+mn-ea"/>
                <a:cs typeface="+mn-cs"/>
              </a:rPr>
              <a:t>TD</a:t>
            </a:r>
          </a:p>
        </p:txBody>
      </p:sp>
      <p:sp>
        <p:nvSpPr>
          <p:cNvPr id="461845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1846" name="Oval 22"/>
          <p:cNvSpPr>
            <a:spLocks noChangeArrowheads="1"/>
          </p:cNvSpPr>
          <p:nvPr/>
        </p:nvSpPr>
        <p:spPr bwMode="auto">
          <a:xfrm>
            <a:off x="6718300" y="4525963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1847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919191"/>
          </a:solidFill>
          <a:ln w="12700">
            <a:solidFill>
              <a:srgbClr val="91919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1848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919191"/>
          </a:solidFill>
          <a:ln w="12700">
            <a:solidFill>
              <a:srgbClr val="91919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1849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919191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1850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tx1"/>
                </a:solidFill>
                <a:latin typeface="Times" pitchFamily="-110" charset="0"/>
                <a:ea typeface="+mn-ea"/>
                <a:cs typeface="+mn-cs"/>
              </a:rPr>
              <a:t>KABAMV 10</a:t>
            </a:r>
          </a:p>
        </p:txBody>
      </p:sp>
      <p:sp>
        <p:nvSpPr>
          <p:cNvPr id="461851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461852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461853" name="Rectangle 29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pitchFamily="-110" charset="0"/>
                <a:ea typeface="+mn-ea"/>
                <a:cs typeface="+mn-cs"/>
              </a:rPr>
              <a:t>U</a:t>
            </a:r>
          </a:p>
        </p:txBody>
      </p:sp>
      <p:sp>
        <p:nvSpPr>
          <p:cNvPr id="461854" name="Rectangle 30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pitchFamily="-110" charset="0"/>
                <a:ea typeface="+mn-ea"/>
                <a:cs typeface="+mn-cs"/>
              </a:rPr>
              <a:t>B</a:t>
            </a:r>
          </a:p>
        </p:txBody>
      </p:sp>
      <p:sp>
        <p:nvSpPr>
          <p:cNvPr id="461855" name="Oval 31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1856" name="Rectangle 32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pitchFamily="-110" charset="0"/>
                <a:ea typeface="+mn-ea"/>
                <a:cs typeface="+mn-cs"/>
              </a:rPr>
              <a:t>H</a:t>
            </a:r>
          </a:p>
        </p:txBody>
      </p:sp>
      <p:sp>
        <p:nvSpPr>
          <p:cNvPr id="461857" name="Oval 3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1858" name="Rectangle 34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pitchFamily="-110" charset="0"/>
                <a:ea typeface="+mn-ea"/>
                <a:cs typeface="+mn-cs"/>
              </a:rPr>
              <a:t>N(A)</a:t>
            </a:r>
          </a:p>
        </p:txBody>
      </p:sp>
      <p:sp>
        <p:nvSpPr>
          <p:cNvPr id="461859" name="Oval 35"/>
          <p:cNvSpPr>
            <a:spLocks noChangeArrowheads="1"/>
          </p:cNvSpPr>
          <p:nvPr/>
        </p:nvSpPr>
        <p:spPr bwMode="auto">
          <a:xfrm>
            <a:off x="6904038" y="1662113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1860" name="Oval 36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1861" name="Rectangle 37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pitchFamily="-110" charset="0"/>
                <a:ea typeface="+mn-ea"/>
                <a:cs typeface="+mn-cs"/>
              </a:rPr>
              <a:t>C</a:t>
            </a:r>
          </a:p>
        </p:txBody>
      </p:sp>
      <p:sp>
        <p:nvSpPr>
          <p:cNvPr id="461862" name="Oval 38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1863" name="Rectangle 39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pitchFamily="-110" charset="0"/>
                <a:ea typeface="+mn-ea"/>
                <a:cs typeface="+mn-cs"/>
              </a:rPr>
              <a:t>J</a:t>
            </a:r>
          </a:p>
        </p:txBody>
      </p:sp>
      <p:sp>
        <p:nvSpPr>
          <p:cNvPr id="461864" name="Oval 40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1865" name="Oval 41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1866" name="Oval 42"/>
          <p:cNvSpPr>
            <a:spLocks noChangeArrowheads="1"/>
          </p:cNvSpPr>
          <p:nvPr/>
        </p:nvSpPr>
        <p:spPr bwMode="auto">
          <a:xfrm>
            <a:off x="2974975" y="530383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1867" name="Rectangle 43"/>
          <p:cNvSpPr>
            <a:spLocks noChangeArrowheads="1"/>
          </p:cNvSpPr>
          <p:nvPr/>
        </p:nvSpPr>
        <p:spPr bwMode="auto">
          <a:xfrm>
            <a:off x="3210311" y="5164138"/>
            <a:ext cx="577080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SC</a:t>
            </a:r>
          </a:p>
        </p:txBody>
      </p:sp>
      <p:sp>
        <p:nvSpPr>
          <p:cNvPr id="461868" name="Oval 44"/>
          <p:cNvSpPr>
            <a:spLocks noChangeArrowheads="1"/>
          </p:cNvSpPr>
          <p:nvPr/>
        </p:nvSpPr>
        <p:spPr bwMode="auto">
          <a:xfrm>
            <a:off x="1654175" y="4203700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1869" name="Rectangle 45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pitchFamily="-110" charset="0"/>
                <a:ea typeface="+mn-ea"/>
                <a:cs typeface="+mn-cs"/>
              </a:rPr>
              <a:t>E</a:t>
            </a:r>
          </a:p>
        </p:txBody>
      </p:sp>
      <p:sp>
        <p:nvSpPr>
          <p:cNvPr id="461874" name="Line 50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1875" name="Oval 51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1876" name="Oval 52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1877" name="Text Box 53"/>
          <p:cNvSpPr txBox="1">
            <a:spLocks noChangeArrowheads="1"/>
          </p:cNvSpPr>
          <p:nvPr/>
        </p:nvSpPr>
        <p:spPr bwMode="auto">
          <a:xfrm>
            <a:off x="6553200" y="2286000"/>
            <a:ext cx="16002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14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461881" name="Rectangle 57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pitchFamily="-110" charset="0"/>
                <a:ea typeface="+mn-ea"/>
                <a:cs typeface="+mn-cs"/>
              </a:rPr>
              <a:t>KB</a:t>
            </a:r>
          </a:p>
        </p:txBody>
      </p:sp>
      <p:sp>
        <p:nvSpPr>
          <p:cNvPr id="461883" name="Text Box 59"/>
          <p:cNvSpPr txBox="1">
            <a:spLocks noChangeArrowheads="1"/>
          </p:cNvSpPr>
          <p:nvPr/>
        </p:nvSpPr>
        <p:spPr bwMode="auto">
          <a:xfrm>
            <a:off x="56272" y="5492750"/>
            <a:ext cx="1730326" cy="10156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000" b="1" i="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Latzan-poucnunc</a:t>
            </a:r>
            <a:r>
              <a:rPr lang="en-US" sz="2000" b="1" i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20:1</a:t>
            </a:r>
          </a:p>
        </p:txBody>
      </p:sp>
      <p:sp>
        <p:nvSpPr>
          <p:cNvPr id="156722" name="Text Box 6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461885" name="Rectangle 61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75</a:t>
            </a:r>
          </a:p>
        </p:txBody>
      </p:sp>
      <p:sp>
        <p:nvSpPr>
          <p:cNvPr id="156724" name="Text Box 62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56725" name="Rectangle 63"/>
          <p:cNvSpPr>
            <a:spLocks noChangeArrowheads="1"/>
          </p:cNvSpPr>
          <p:nvPr/>
        </p:nvSpPr>
        <p:spPr bwMode="auto">
          <a:xfrm>
            <a:off x="6766899" y="6254970"/>
            <a:ext cx="198002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Baansinbuk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 </a:t>
            </a:r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15-16</a:t>
            </a:r>
          </a:p>
        </p:txBody>
      </p:sp>
      <p:sp>
        <p:nvSpPr>
          <p:cNvPr id="461888" name="Oval 64"/>
          <p:cNvSpPr>
            <a:spLocks noChangeArrowheads="1"/>
          </p:cNvSpPr>
          <p:nvPr/>
        </p:nvSpPr>
        <p:spPr bwMode="auto">
          <a:xfrm rot="1740000">
            <a:off x="1614488" y="1036638"/>
            <a:ext cx="808037" cy="3405187"/>
          </a:xfrm>
          <a:prstGeom prst="ellipse">
            <a:avLst/>
          </a:prstGeom>
          <a:gradFill rotWithShape="0">
            <a:gsLst>
              <a:gs pos="0">
                <a:srgbClr val="114FFB"/>
              </a:gs>
              <a:gs pos="100000">
                <a:srgbClr val="114FFB">
                  <a:gamma/>
                  <a:shade val="29804"/>
                  <a:invGamma/>
                </a:srgbClr>
              </a:gs>
            </a:gsLst>
            <a:lin ang="5400000" scaled="1"/>
          </a:gradFill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1889" name="Rectangle 65"/>
          <p:cNvSpPr>
            <a:spLocks noChangeArrowheads="1"/>
          </p:cNvSpPr>
          <p:nvPr/>
        </p:nvSpPr>
        <p:spPr bwMode="auto">
          <a:xfrm rot="18000000">
            <a:off x="137707" y="2423472"/>
            <a:ext cx="3687763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KADIC</a:t>
            </a:r>
          </a:p>
        </p:txBody>
      </p:sp>
      <p:sp>
        <p:nvSpPr>
          <p:cNvPr id="461890" name="Line 66"/>
          <p:cNvSpPr>
            <a:spLocks noChangeShapeType="1"/>
          </p:cNvSpPr>
          <p:nvPr/>
        </p:nvSpPr>
        <p:spPr bwMode="auto">
          <a:xfrm>
            <a:off x="2852738" y="2217738"/>
            <a:ext cx="1439862" cy="271462"/>
          </a:xfrm>
          <a:prstGeom prst="lin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1891" name="Line 67"/>
          <p:cNvSpPr>
            <a:spLocks noChangeShapeType="1"/>
          </p:cNvSpPr>
          <p:nvPr/>
        </p:nvSpPr>
        <p:spPr bwMode="auto">
          <a:xfrm>
            <a:off x="1905000" y="3741738"/>
            <a:ext cx="931863" cy="949325"/>
          </a:xfrm>
          <a:prstGeom prst="lin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grpSp>
        <p:nvGrpSpPr>
          <p:cNvPr id="2" name="Group 68"/>
          <p:cNvGrpSpPr>
            <a:grpSpLocks/>
          </p:cNvGrpSpPr>
          <p:nvPr/>
        </p:nvGrpSpPr>
        <p:grpSpPr bwMode="auto">
          <a:xfrm>
            <a:off x="3395663" y="3533775"/>
            <a:ext cx="3960812" cy="2362200"/>
            <a:chOff x="2448" y="2226"/>
            <a:chExt cx="1584" cy="1488"/>
          </a:xfrm>
        </p:grpSpPr>
        <p:sp>
          <p:nvSpPr>
            <p:cNvPr id="461893" name="Text Box 69"/>
            <p:cNvSpPr txBox="1">
              <a:spLocks noChangeArrowheads="1"/>
            </p:cNvSpPr>
            <p:nvPr/>
          </p:nvSpPr>
          <p:spPr bwMode="auto">
            <a:xfrm>
              <a:off x="2448" y="2346"/>
              <a:ext cx="1584" cy="111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lnSpc>
                  <a:spcPct val="60000"/>
                </a:lnSpc>
                <a:spcBef>
                  <a:spcPct val="50000"/>
                </a:spcBef>
                <a:defRPr/>
              </a:pPr>
              <a:r>
                <a:rPr lang="en-US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Black" charset="0"/>
                </a:rPr>
                <a:t>"DAN</a:t>
              </a:r>
            </a:p>
            <a:p>
              <a:pPr>
                <a:lnSpc>
                  <a:spcPct val="60000"/>
                </a:lnSpc>
                <a:spcBef>
                  <a:spcPct val="50000"/>
                </a:spcBef>
                <a:defRPr/>
              </a:pPr>
              <a:r>
                <a:rPr lang="en-US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Black" charset="0"/>
                </a:rPr>
                <a:t>KHOU RUI</a:t>
              </a:r>
            </a:p>
            <a:p>
              <a:pPr>
                <a:lnSpc>
                  <a:spcPct val="60000"/>
                </a:lnSpc>
                <a:spcBef>
                  <a:spcPct val="50000"/>
                </a:spcBef>
                <a:defRPr/>
              </a:pPr>
              <a:r>
                <a:rPr lang="en-US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Black" charset="0"/>
                </a:rPr>
                <a:t>BEERSHEBA</a:t>
              </a:r>
            </a:p>
            <a:p>
              <a:pPr>
                <a:lnSpc>
                  <a:spcPct val="60000"/>
                </a:lnSpc>
                <a:spcBef>
                  <a:spcPct val="50000"/>
                </a:spcBef>
                <a:defRPr/>
              </a:pPr>
              <a:r>
                <a:rPr lang="en-US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Black" charset="0"/>
                </a:rPr>
                <a:t>NGANV"</a:t>
              </a:r>
            </a:p>
          </p:txBody>
        </p:sp>
        <p:sp>
          <p:nvSpPr>
            <p:cNvPr id="461894" name="AutoShape 70"/>
            <p:cNvSpPr>
              <a:spLocks noChangeArrowheads="1"/>
            </p:cNvSpPr>
            <p:nvPr/>
          </p:nvSpPr>
          <p:spPr bwMode="auto">
            <a:xfrm>
              <a:off x="2448" y="2226"/>
              <a:ext cx="1584" cy="1488"/>
            </a:xfrm>
            <a:prstGeom prst="roundRect">
              <a:avLst>
                <a:gd name="adj" fmla="val 16667"/>
              </a:avLst>
            </a:prstGeom>
            <a:noFill/>
            <a:ln w="57150">
              <a:noFill/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</p:grpSp>
      <p:sp>
        <p:nvSpPr>
          <p:cNvPr id="461895" name="AutoShape 71"/>
          <p:cNvSpPr>
            <a:spLocks noChangeArrowheads="1"/>
          </p:cNvSpPr>
          <p:nvPr/>
        </p:nvSpPr>
        <p:spPr bwMode="auto">
          <a:xfrm rot="-3349850">
            <a:off x="2132806" y="3201194"/>
            <a:ext cx="2173288" cy="342900"/>
          </a:xfrm>
          <a:prstGeom prst="leftRightArrow">
            <a:avLst>
              <a:gd name="adj1" fmla="val 50000"/>
              <a:gd name="adj2" fmla="val 126759"/>
            </a:avLst>
          </a:prstGeom>
          <a:solidFill>
            <a:srgbClr val="FAF200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vert="eaVert" wrap="none" anchor="ctr"/>
          <a:lstStyle/>
          <a:p>
            <a:pPr>
              <a:defRPr/>
            </a:pPr>
            <a:endParaRPr lang="en-US" sz="140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pitchFamily="-110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1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1895" grpId="0" animBg="1" autoUpdateAnimBg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3209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3210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32101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32102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32103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ED</a:t>
            </a:r>
          </a:p>
        </p:txBody>
      </p:sp>
      <p:sp>
        <p:nvSpPr>
          <p:cNvPr id="132104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32105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PD</a:t>
            </a:r>
          </a:p>
        </p:txBody>
      </p:sp>
      <p:sp>
        <p:nvSpPr>
          <p:cNvPr id="132106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32107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32108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32109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GD</a:t>
            </a:r>
          </a:p>
        </p:txBody>
      </p:sp>
      <p:sp>
        <p:nvSpPr>
          <p:cNvPr id="132110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HD</a:t>
            </a:r>
          </a:p>
        </p:txBody>
      </p:sp>
      <p:sp>
        <p:nvSpPr>
          <p:cNvPr id="132111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MD</a:t>
            </a:r>
          </a:p>
        </p:txBody>
      </p:sp>
      <p:sp>
        <p:nvSpPr>
          <p:cNvPr id="132112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32113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32114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32116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TD</a:t>
            </a:r>
          </a:p>
        </p:txBody>
      </p:sp>
      <p:sp>
        <p:nvSpPr>
          <p:cNvPr id="132117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32118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32119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32120" name="Rectangle 24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U</a:t>
            </a:r>
          </a:p>
        </p:txBody>
      </p:sp>
      <p:sp>
        <p:nvSpPr>
          <p:cNvPr id="132121" name="Rectangle 25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B</a:t>
            </a:r>
          </a:p>
        </p:txBody>
      </p:sp>
      <p:sp>
        <p:nvSpPr>
          <p:cNvPr id="132122" name="Oval 26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32123" name="Rectangle 27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H</a:t>
            </a:r>
          </a:p>
        </p:txBody>
      </p:sp>
      <p:sp>
        <p:nvSpPr>
          <p:cNvPr id="132124" name="Oval 28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32125" name="Rectangle 29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N(A)</a:t>
            </a:r>
          </a:p>
        </p:txBody>
      </p:sp>
      <p:sp>
        <p:nvSpPr>
          <p:cNvPr id="132126" name="Oval 30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32127" name="Oval 31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32128" name="Rectangle 32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C</a:t>
            </a:r>
          </a:p>
        </p:txBody>
      </p:sp>
      <p:sp>
        <p:nvSpPr>
          <p:cNvPr id="132129" name="Oval 33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32130" name="Rectangle 34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J</a:t>
            </a:r>
          </a:p>
        </p:txBody>
      </p:sp>
      <p:sp>
        <p:nvSpPr>
          <p:cNvPr id="132131" name="Oval 35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32132" name="Oval 36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32133" name="Rectangle 37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KB</a:t>
            </a:r>
          </a:p>
        </p:txBody>
      </p:sp>
      <p:sp>
        <p:nvSpPr>
          <p:cNvPr id="132134" name="Oval 38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32135" name="Rectangle 39"/>
          <p:cNvSpPr>
            <a:spLocks noChangeArrowheads="1"/>
          </p:cNvSpPr>
          <p:nvPr/>
        </p:nvSpPr>
        <p:spPr bwMode="auto">
          <a:xfrm>
            <a:off x="3210311" y="5164138"/>
            <a:ext cx="577080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SC</a:t>
            </a:r>
          </a:p>
        </p:txBody>
      </p:sp>
      <p:sp>
        <p:nvSpPr>
          <p:cNvPr id="132136" name="Oval 40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32137" name="Rectangle 41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E</a:t>
            </a:r>
          </a:p>
        </p:txBody>
      </p:sp>
      <p:sp>
        <p:nvSpPr>
          <p:cNvPr id="132138" name="Rectangle 42"/>
          <p:cNvSpPr>
            <a:spLocks noChangeArrowheads="1"/>
          </p:cNvSpPr>
          <p:nvPr/>
        </p:nvSpPr>
        <p:spPr bwMode="auto">
          <a:xfrm>
            <a:off x="3781563" y="3078163"/>
            <a:ext cx="628376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NC</a:t>
            </a:r>
          </a:p>
        </p:txBody>
      </p:sp>
      <p:sp>
        <p:nvSpPr>
          <p:cNvPr id="132139" name="Text Box 43"/>
          <p:cNvSpPr txBox="1">
            <a:spLocks noChangeArrowheads="1"/>
          </p:cNvSpPr>
          <p:nvPr/>
        </p:nvSpPr>
        <p:spPr bwMode="auto">
          <a:xfrm>
            <a:off x="2933700" y="3095625"/>
            <a:ext cx="4710113" cy="297312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lnSpc>
                <a:spcPct val="45000"/>
              </a:lnSpc>
              <a:spcBef>
                <a:spcPct val="50000"/>
              </a:spcBef>
              <a:defRPr/>
            </a:pPr>
            <a:endParaRPr lang="en-US" sz="3600" b="1" dirty="0">
              <a:solidFill>
                <a:srgbClr val="FFFA3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charset="0"/>
            </a:endParaRPr>
          </a:p>
          <a:p>
            <a:pPr>
              <a:lnSpc>
                <a:spcPct val="45000"/>
              </a:lnSpc>
              <a:spcBef>
                <a:spcPct val="50000"/>
              </a:spcBef>
              <a:defRPr/>
            </a:pPr>
            <a:endParaRPr lang="en-US" sz="3600" b="1" dirty="0">
              <a:solidFill>
                <a:srgbClr val="FFFA3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charset="0"/>
            </a:endParaRPr>
          </a:p>
          <a:p>
            <a:pPr>
              <a:lnSpc>
                <a:spcPct val="45000"/>
              </a:lnSpc>
              <a:spcBef>
                <a:spcPct val="50000"/>
              </a:spcBef>
              <a:defRPr/>
            </a:pPr>
            <a:r>
              <a:rPr lang="en-US" altLang="ja-JP" sz="3600" b="1" dirty="0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“TAANV </a:t>
            </a:r>
          </a:p>
          <a:p>
            <a:pPr>
              <a:lnSpc>
                <a:spcPct val="45000"/>
              </a:lnSpc>
              <a:spcBef>
                <a:spcPct val="50000"/>
              </a:spcBef>
              <a:defRPr/>
            </a:pPr>
            <a:r>
              <a:rPr lang="en-US" altLang="ja-JP" sz="3600" b="1" dirty="0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KHANG </a:t>
            </a:r>
          </a:p>
          <a:p>
            <a:pPr>
              <a:lnSpc>
                <a:spcPct val="45000"/>
              </a:lnSpc>
              <a:spcBef>
                <a:spcPct val="50000"/>
              </a:spcBef>
              <a:defRPr/>
            </a:pPr>
            <a:r>
              <a:rPr lang="en-US" altLang="ja-JP" sz="3600" b="1" dirty="0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KABAMV</a:t>
            </a:r>
            <a:r>
              <a:rPr lang="en-US" sz="3600" b="1" dirty="0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!</a:t>
            </a:r>
            <a:r>
              <a:rPr lang="en-US" altLang="ja-JP" sz="3600" b="1" dirty="0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"</a:t>
            </a:r>
            <a:endParaRPr lang="en-US" sz="3600" b="1" dirty="0">
              <a:solidFill>
                <a:srgbClr val="FFFA3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charset="0"/>
            </a:endParaRPr>
          </a:p>
          <a:p>
            <a:pPr>
              <a:lnSpc>
                <a:spcPct val="45000"/>
              </a:lnSpc>
              <a:spcBef>
                <a:spcPct val="50000"/>
              </a:spcBef>
              <a:defRPr/>
            </a:pPr>
            <a:endParaRPr lang="en-US" sz="3600" b="1" dirty="0">
              <a:solidFill>
                <a:srgbClr val="FFFA3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charset="0"/>
            </a:endParaRPr>
          </a:p>
        </p:txBody>
      </p:sp>
      <p:sp>
        <p:nvSpPr>
          <p:cNvPr id="158762" name="Text Box 46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32147" name="Rectangle 51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76</a:t>
            </a:r>
          </a:p>
        </p:txBody>
      </p:sp>
      <p:sp>
        <p:nvSpPr>
          <p:cNvPr id="158764" name="Text Box 52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58765" name="Rectangle 53"/>
          <p:cNvSpPr>
            <a:spLocks noChangeArrowheads="1"/>
          </p:cNvSpPr>
          <p:nvPr/>
        </p:nvSpPr>
        <p:spPr bwMode="auto">
          <a:xfrm>
            <a:off x="6766899" y="6254970"/>
            <a:ext cx="198002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Baansinbuk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 </a:t>
            </a:r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15-16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2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2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2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2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139" grpId="0" autoUpdateAnimBg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36547" name="Rectangle 3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36549" name="Line 5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36550" name="Text Box 6"/>
          <p:cNvSpPr txBox="1">
            <a:spLocks noChangeArrowheads="1"/>
          </p:cNvSpPr>
          <p:nvPr/>
        </p:nvSpPr>
        <p:spPr bwMode="auto">
          <a:xfrm>
            <a:off x="2505075" y="2584450"/>
            <a:ext cx="5029200" cy="193899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17088" dir="2963922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000" b="1" dirty="0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NTAUTHU MI GUAY KHANG KAZAENG...</a:t>
            </a:r>
          </a:p>
        </p:txBody>
      </p:sp>
      <p:sp>
        <p:nvSpPr>
          <p:cNvPr id="160773" name="Text Box 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236558" name="Rectangle 1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77</a:t>
            </a:r>
          </a:p>
        </p:txBody>
      </p:sp>
      <p:sp>
        <p:nvSpPr>
          <p:cNvPr id="160775" name="Text Box 15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60776" name="Rectangle 16"/>
          <p:cNvSpPr>
            <a:spLocks noChangeArrowheads="1"/>
          </p:cNvSpPr>
          <p:nvPr/>
        </p:nvSpPr>
        <p:spPr bwMode="auto">
          <a:xfrm>
            <a:off x="6738763" y="6240902"/>
            <a:ext cx="198002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Baansinbuk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 </a:t>
            </a:r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15-16</a:t>
            </a:r>
          </a:p>
        </p:txBody>
      </p:sp>
    </p:spTree>
  </p:cSld>
  <p:clrMapOvr>
    <a:masterClrMapping/>
  </p:clrMapOvr>
  <p:transition spd="med">
    <p:fade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28" name="Rectangle 24"/>
          <p:cNvSpPr>
            <a:spLocks noChangeArrowheads="1"/>
          </p:cNvSpPr>
          <p:nvPr/>
        </p:nvSpPr>
        <p:spPr bwMode="auto">
          <a:xfrm>
            <a:off x="0" y="0"/>
            <a:ext cx="1817688" cy="1816100"/>
          </a:xfrm>
          <a:prstGeom prst="rect">
            <a:avLst/>
          </a:prstGeom>
          <a:solidFill>
            <a:srgbClr val="780014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77506" name="Rectangle 2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77507" name="Rectangle 3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77509" name="Line 5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62821" name="Text Box 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277512" name="Rectangle 8"/>
          <p:cNvSpPr>
            <a:spLocks noChangeArrowheads="1"/>
          </p:cNvSpPr>
          <p:nvPr/>
        </p:nvSpPr>
        <p:spPr bwMode="auto">
          <a:xfrm>
            <a:off x="8093075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78</a:t>
            </a:r>
          </a:p>
        </p:txBody>
      </p:sp>
      <p:sp>
        <p:nvSpPr>
          <p:cNvPr id="162823" name="Text Box 9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62824" name="Rectangle 10"/>
          <p:cNvSpPr>
            <a:spLocks noChangeArrowheads="1"/>
          </p:cNvSpPr>
          <p:nvPr/>
        </p:nvSpPr>
        <p:spPr bwMode="auto">
          <a:xfrm>
            <a:off x="6795035" y="6254970"/>
            <a:ext cx="198002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Baansinbuk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 </a:t>
            </a:r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15-16</a:t>
            </a:r>
          </a:p>
        </p:txBody>
      </p:sp>
      <p:pic>
        <p:nvPicPr>
          <p:cNvPr id="277515" name="Picture 1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746"/>
          <a:stretch>
            <a:fillRect/>
          </a:stretch>
        </p:blipFill>
        <p:spPr bwMode="auto">
          <a:xfrm>
            <a:off x="325438" y="250825"/>
            <a:ext cx="3649662" cy="24161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2391" dir="3615307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7516" name="Picture 1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659"/>
          <a:stretch>
            <a:fillRect/>
          </a:stretch>
        </p:blipFill>
        <p:spPr bwMode="auto">
          <a:xfrm>
            <a:off x="5897563" y="280988"/>
            <a:ext cx="2959100" cy="258921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2391" dir="3615307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7517" name="Picture 1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2656"/>
          <a:stretch>
            <a:fillRect/>
          </a:stretch>
        </p:blipFill>
        <p:spPr bwMode="auto">
          <a:xfrm>
            <a:off x="3587750" y="576263"/>
            <a:ext cx="2982913" cy="17272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2391" dir="3615307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7518" name="Picture 14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006"/>
          <a:stretch>
            <a:fillRect/>
          </a:stretch>
        </p:blipFill>
        <p:spPr bwMode="auto">
          <a:xfrm>
            <a:off x="2943225" y="4522788"/>
            <a:ext cx="2617788" cy="17843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2391" dir="3615307" algn="ctr" rotWithShape="0">
              <a:schemeClr val="bg2">
                <a:alpha val="74998"/>
              </a:schemeClr>
            </a:outerShdw>
          </a:effectLst>
        </p:spPr>
      </p:pic>
      <p:pic>
        <p:nvPicPr>
          <p:cNvPr id="277520" name="Picture 16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291"/>
          <a:stretch>
            <a:fillRect/>
          </a:stretch>
        </p:blipFill>
        <p:spPr bwMode="auto">
          <a:xfrm>
            <a:off x="5518150" y="3821113"/>
            <a:ext cx="3001963" cy="16065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2391" dir="3615307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7521" name="Picture 17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52" b="8960"/>
          <a:stretch>
            <a:fillRect/>
          </a:stretch>
        </p:blipFill>
        <p:spPr bwMode="auto">
          <a:xfrm>
            <a:off x="609600" y="3800475"/>
            <a:ext cx="2486025" cy="168751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277525" name="Text Box 21"/>
          <p:cNvSpPr txBox="1">
            <a:spLocks noChangeArrowheads="1"/>
          </p:cNvSpPr>
          <p:nvPr/>
        </p:nvSpPr>
        <p:spPr bwMode="auto">
          <a:xfrm>
            <a:off x="436563" y="2616200"/>
            <a:ext cx="8128000" cy="12003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Karaav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gaymei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Dicpy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khou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rui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Dihba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tuang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tazikramv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nganv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…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7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7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75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75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75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75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7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7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7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7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7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7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5462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54630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54631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ED</a:t>
            </a:r>
          </a:p>
        </p:txBody>
      </p:sp>
      <p:sp>
        <p:nvSpPr>
          <p:cNvPr id="154632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54633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PD</a:t>
            </a:r>
          </a:p>
        </p:txBody>
      </p:sp>
      <p:sp>
        <p:nvSpPr>
          <p:cNvPr id="154634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54635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54636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54637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GZ</a:t>
            </a:r>
          </a:p>
        </p:txBody>
      </p:sp>
      <p:sp>
        <p:nvSpPr>
          <p:cNvPr id="154638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HD</a:t>
            </a:r>
          </a:p>
        </p:txBody>
      </p:sp>
      <p:sp>
        <p:nvSpPr>
          <p:cNvPr id="154639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MD</a:t>
            </a:r>
          </a:p>
        </p:txBody>
      </p:sp>
      <p:sp>
        <p:nvSpPr>
          <p:cNvPr id="154640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54641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54642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54644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TD</a:t>
            </a:r>
          </a:p>
        </p:txBody>
      </p:sp>
      <p:sp>
        <p:nvSpPr>
          <p:cNvPr id="154645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54647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54648" name="Rectangle 24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U</a:t>
            </a:r>
          </a:p>
        </p:txBody>
      </p:sp>
      <p:sp>
        <p:nvSpPr>
          <p:cNvPr id="154649" name="Rectangle 25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B</a:t>
            </a:r>
          </a:p>
        </p:txBody>
      </p:sp>
      <p:sp>
        <p:nvSpPr>
          <p:cNvPr id="154651" name="Rectangle 27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H</a:t>
            </a:r>
          </a:p>
        </p:txBody>
      </p:sp>
      <p:sp>
        <p:nvSpPr>
          <p:cNvPr id="154653" name="Rectangle 29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N(A)</a:t>
            </a:r>
          </a:p>
        </p:txBody>
      </p:sp>
      <p:sp>
        <p:nvSpPr>
          <p:cNvPr id="154654" name="Oval 30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54656" name="Rectangle 32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C</a:t>
            </a:r>
          </a:p>
        </p:txBody>
      </p:sp>
      <p:sp>
        <p:nvSpPr>
          <p:cNvPr id="154658" name="Rectangle 34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J</a:t>
            </a:r>
          </a:p>
        </p:txBody>
      </p:sp>
      <p:sp>
        <p:nvSpPr>
          <p:cNvPr id="154661" name="Rectangle 37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KB</a:t>
            </a:r>
          </a:p>
        </p:txBody>
      </p:sp>
      <p:sp>
        <p:nvSpPr>
          <p:cNvPr id="154663" name="Rectangle 39"/>
          <p:cNvSpPr>
            <a:spLocks noChangeArrowheads="1"/>
          </p:cNvSpPr>
          <p:nvPr/>
        </p:nvSpPr>
        <p:spPr bwMode="auto">
          <a:xfrm>
            <a:off x="3210311" y="5164138"/>
            <a:ext cx="577080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SC</a:t>
            </a:r>
          </a:p>
        </p:txBody>
      </p:sp>
      <p:sp>
        <p:nvSpPr>
          <p:cNvPr id="154665" name="Rectangle 41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E</a:t>
            </a:r>
          </a:p>
        </p:txBody>
      </p:sp>
      <p:sp>
        <p:nvSpPr>
          <p:cNvPr id="154666" name="Rectangle 42"/>
          <p:cNvSpPr>
            <a:spLocks noChangeArrowheads="1"/>
          </p:cNvSpPr>
          <p:nvPr/>
        </p:nvSpPr>
        <p:spPr bwMode="auto">
          <a:xfrm>
            <a:off x="3781563" y="3078163"/>
            <a:ext cx="628376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NC</a:t>
            </a:r>
          </a:p>
        </p:txBody>
      </p:sp>
      <p:sp>
        <p:nvSpPr>
          <p:cNvPr id="154667" name="Freeform 43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/>
            <a:ahLst/>
            <a:cxnLst>
              <a:cxn ang="0">
                <a:pos x="592" y="896"/>
              </a:cxn>
              <a:cxn ang="0">
                <a:pos x="328" y="760"/>
              </a:cxn>
              <a:cxn ang="0">
                <a:pos x="192" y="576"/>
              </a:cxn>
              <a:cxn ang="0">
                <a:pos x="40" y="160"/>
              </a:cxn>
              <a:cxn ang="0">
                <a:pos x="24" y="80"/>
              </a:cxn>
              <a:cxn ang="0">
                <a:pos x="0" y="0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54668" name="Freeform 44"/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/>
            <a:ahLst/>
            <a:cxnLst>
              <a:cxn ang="0">
                <a:pos x="1816" y="793"/>
              </a:cxn>
              <a:cxn ang="0">
                <a:pos x="1784" y="713"/>
              </a:cxn>
              <a:cxn ang="0">
                <a:pos x="1640" y="273"/>
              </a:cxn>
              <a:cxn ang="0">
                <a:pos x="1560" y="129"/>
              </a:cxn>
              <a:cxn ang="0">
                <a:pos x="1160" y="17"/>
              </a:cxn>
              <a:cxn ang="0">
                <a:pos x="560" y="65"/>
              </a:cxn>
              <a:cxn ang="0">
                <a:pos x="472" y="113"/>
              </a:cxn>
              <a:cxn ang="0">
                <a:pos x="424" y="129"/>
              </a:cxn>
              <a:cxn ang="0">
                <a:pos x="224" y="241"/>
              </a:cxn>
              <a:cxn ang="0">
                <a:pos x="120" y="345"/>
              </a:cxn>
              <a:cxn ang="0">
                <a:pos x="104" y="377"/>
              </a:cxn>
              <a:cxn ang="0">
                <a:pos x="72" y="409"/>
              </a:cxn>
              <a:cxn ang="0">
                <a:pos x="0" y="609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54669" name="Freeform 45"/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/>
            <a:ahLst/>
            <a:cxnLst>
              <a:cxn ang="0">
                <a:pos x="744" y="0"/>
              </a:cxn>
              <a:cxn ang="0">
                <a:pos x="688" y="344"/>
              </a:cxn>
              <a:cxn ang="0">
                <a:pos x="632" y="616"/>
              </a:cxn>
              <a:cxn ang="0">
                <a:pos x="456" y="752"/>
              </a:cxn>
              <a:cxn ang="0">
                <a:pos x="176" y="824"/>
              </a:cxn>
              <a:cxn ang="0">
                <a:pos x="0" y="888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54670" name="Freeform 46"/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/>
            <a:ahLst/>
            <a:cxnLst>
              <a:cxn ang="0">
                <a:pos x="81" y="0"/>
              </a:cxn>
              <a:cxn ang="0">
                <a:pos x="481" y="176"/>
              </a:cxn>
              <a:cxn ang="0">
                <a:pos x="705" y="384"/>
              </a:cxn>
              <a:cxn ang="0">
                <a:pos x="753" y="656"/>
              </a:cxn>
              <a:cxn ang="0">
                <a:pos x="793" y="728"/>
              </a:cxn>
              <a:cxn ang="0">
                <a:pos x="897" y="744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54671" name="Freeform 47"/>
          <p:cNvSpPr>
            <a:spLocks/>
          </p:cNvSpPr>
          <p:nvPr/>
        </p:nvSpPr>
        <p:spPr bwMode="auto">
          <a:xfrm>
            <a:off x="3016250" y="4656138"/>
            <a:ext cx="273050" cy="755650"/>
          </a:xfrm>
          <a:custGeom>
            <a:avLst/>
            <a:gdLst/>
            <a:ahLst/>
            <a:cxnLst>
              <a:cxn ang="0">
                <a:pos x="44" y="475"/>
              </a:cxn>
              <a:cxn ang="0">
                <a:pos x="116" y="443"/>
              </a:cxn>
              <a:cxn ang="0">
                <a:pos x="148" y="395"/>
              </a:cxn>
              <a:cxn ang="0">
                <a:pos x="76" y="91"/>
              </a:cxn>
              <a:cxn ang="0">
                <a:pos x="44" y="51"/>
              </a:cxn>
              <a:cxn ang="0">
                <a:pos x="4" y="3"/>
              </a:cxn>
            </a:cxnLst>
            <a:rect l="0" t="0" r="r" b="b"/>
            <a:pathLst>
              <a:path w="172" h="476">
                <a:moveTo>
                  <a:pt x="44" y="475"/>
                </a:moveTo>
                <a:cubicBezTo>
                  <a:pt x="90" y="467"/>
                  <a:pt x="89" y="476"/>
                  <a:pt x="116" y="443"/>
                </a:cubicBezTo>
                <a:cubicBezTo>
                  <a:pt x="127" y="427"/>
                  <a:pt x="148" y="395"/>
                  <a:pt x="148" y="395"/>
                </a:cubicBezTo>
                <a:cubicBezTo>
                  <a:pt x="172" y="298"/>
                  <a:pt x="135" y="170"/>
                  <a:pt x="76" y="91"/>
                </a:cubicBezTo>
                <a:cubicBezTo>
                  <a:pt x="57" y="36"/>
                  <a:pt x="82" y="95"/>
                  <a:pt x="44" y="51"/>
                </a:cubicBezTo>
                <a:cubicBezTo>
                  <a:pt x="0" y="0"/>
                  <a:pt x="32" y="3"/>
                  <a:pt x="4" y="3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54672" name="Freeform 48"/>
          <p:cNvSpPr>
            <a:spLocks/>
          </p:cNvSpPr>
          <p:nvPr/>
        </p:nvSpPr>
        <p:spPr bwMode="auto">
          <a:xfrm>
            <a:off x="2959100" y="3340100"/>
            <a:ext cx="896938" cy="1524000"/>
          </a:xfrm>
          <a:custGeom>
            <a:avLst/>
            <a:gdLst/>
            <a:ahLst/>
            <a:cxnLst>
              <a:cxn ang="0">
                <a:pos x="40" y="872"/>
              </a:cxn>
              <a:cxn ang="0">
                <a:pos x="0" y="800"/>
              </a:cxn>
              <a:cxn ang="0">
                <a:pos x="56" y="672"/>
              </a:cxn>
              <a:cxn ang="0">
                <a:pos x="72" y="648"/>
              </a:cxn>
              <a:cxn ang="0">
                <a:pos x="136" y="632"/>
              </a:cxn>
              <a:cxn ang="0">
                <a:pos x="328" y="680"/>
              </a:cxn>
              <a:cxn ang="0">
                <a:pos x="360" y="784"/>
              </a:cxn>
              <a:cxn ang="0">
                <a:pos x="296" y="904"/>
              </a:cxn>
              <a:cxn ang="0">
                <a:pos x="176" y="896"/>
              </a:cxn>
              <a:cxn ang="0">
                <a:pos x="128" y="800"/>
              </a:cxn>
              <a:cxn ang="0">
                <a:pos x="160" y="640"/>
              </a:cxn>
              <a:cxn ang="0">
                <a:pos x="208" y="584"/>
              </a:cxn>
              <a:cxn ang="0">
                <a:pos x="256" y="568"/>
              </a:cxn>
              <a:cxn ang="0">
                <a:pos x="464" y="592"/>
              </a:cxn>
              <a:cxn ang="0">
                <a:pos x="512" y="648"/>
              </a:cxn>
              <a:cxn ang="0">
                <a:pos x="544" y="712"/>
              </a:cxn>
              <a:cxn ang="0">
                <a:pos x="456" y="960"/>
              </a:cxn>
              <a:cxn ang="0">
                <a:pos x="304" y="880"/>
              </a:cxn>
              <a:cxn ang="0">
                <a:pos x="320" y="656"/>
              </a:cxn>
              <a:cxn ang="0">
                <a:pos x="432" y="544"/>
              </a:cxn>
              <a:cxn ang="0">
                <a:pos x="488" y="488"/>
              </a:cxn>
              <a:cxn ang="0">
                <a:pos x="544" y="344"/>
              </a:cxn>
              <a:cxn ang="0">
                <a:pos x="536" y="208"/>
              </a:cxn>
              <a:cxn ang="0">
                <a:pos x="424" y="0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54673" name="Freeform 49"/>
          <p:cNvSpPr>
            <a:spLocks/>
          </p:cNvSpPr>
          <p:nvPr/>
        </p:nvSpPr>
        <p:spPr bwMode="auto">
          <a:xfrm>
            <a:off x="3035300" y="3162300"/>
            <a:ext cx="520700" cy="139700"/>
          </a:xfrm>
          <a:custGeom>
            <a:avLst/>
            <a:gdLst/>
            <a:ahLst/>
            <a:cxnLst>
              <a:cxn ang="0">
                <a:pos x="328" y="56"/>
              </a:cxn>
              <a:cxn ang="0">
                <a:pos x="208" y="0"/>
              </a:cxn>
              <a:cxn ang="0">
                <a:pos x="80" y="8"/>
              </a:cxn>
              <a:cxn ang="0">
                <a:pos x="32" y="24"/>
              </a:cxn>
              <a:cxn ang="0">
                <a:pos x="0" y="88"/>
              </a:cxn>
            </a:cxnLst>
            <a:rect l="0" t="0" r="r" b="b"/>
            <a:pathLst>
              <a:path w="328" h="88">
                <a:moveTo>
                  <a:pt x="328" y="56"/>
                </a:moveTo>
                <a:cubicBezTo>
                  <a:pt x="268" y="16"/>
                  <a:pt x="284" y="12"/>
                  <a:pt x="208" y="0"/>
                </a:cubicBezTo>
                <a:cubicBezTo>
                  <a:pt x="165" y="2"/>
                  <a:pt x="122" y="2"/>
                  <a:pt x="80" y="8"/>
                </a:cubicBezTo>
                <a:cubicBezTo>
                  <a:pt x="63" y="10"/>
                  <a:pt x="32" y="24"/>
                  <a:pt x="32" y="24"/>
                </a:cubicBezTo>
                <a:cubicBezTo>
                  <a:pt x="17" y="45"/>
                  <a:pt x="11" y="65"/>
                  <a:pt x="0" y="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54675" name="Freeform 51"/>
          <p:cNvSpPr>
            <a:spLocks/>
          </p:cNvSpPr>
          <p:nvPr/>
        </p:nvSpPr>
        <p:spPr bwMode="auto">
          <a:xfrm>
            <a:off x="3038475" y="1549400"/>
            <a:ext cx="3835400" cy="1712913"/>
          </a:xfrm>
          <a:custGeom>
            <a:avLst/>
            <a:gdLst/>
            <a:ahLst/>
            <a:cxnLst>
              <a:cxn ang="0">
                <a:pos x="0" y="1079"/>
              </a:cxn>
              <a:cxn ang="0">
                <a:pos x="125" y="820"/>
              </a:cxn>
              <a:cxn ang="0">
                <a:pos x="298" y="577"/>
              </a:cxn>
              <a:cxn ang="0">
                <a:pos x="1090" y="52"/>
              </a:cxn>
              <a:cxn ang="0">
                <a:pos x="1302" y="12"/>
              </a:cxn>
              <a:cxn ang="0">
                <a:pos x="2086" y="36"/>
              </a:cxn>
              <a:cxn ang="0">
                <a:pos x="2416" y="114"/>
              </a:cxn>
            </a:cxnLst>
            <a:rect l="0" t="0" r="r" b="b"/>
            <a:pathLst>
              <a:path w="2416" h="1079">
                <a:moveTo>
                  <a:pt x="0" y="1079"/>
                </a:moveTo>
                <a:cubicBezTo>
                  <a:pt x="28" y="998"/>
                  <a:pt x="75" y="888"/>
                  <a:pt x="125" y="820"/>
                </a:cubicBezTo>
                <a:cubicBezTo>
                  <a:pt x="153" y="736"/>
                  <a:pt x="240" y="643"/>
                  <a:pt x="298" y="577"/>
                </a:cubicBezTo>
                <a:cubicBezTo>
                  <a:pt x="498" y="347"/>
                  <a:pt x="777" y="98"/>
                  <a:pt x="1090" y="52"/>
                </a:cubicBezTo>
                <a:cubicBezTo>
                  <a:pt x="1160" y="28"/>
                  <a:pt x="1226" y="18"/>
                  <a:pt x="1302" y="12"/>
                </a:cubicBezTo>
                <a:cubicBezTo>
                  <a:pt x="1553" y="15"/>
                  <a:pt x="1828" y="0"/>
                  <a:pt x="2086" y="36"/>
                </a:cubicBezTo>
                <a:cubicBezTo>
                  <a:pt x="2194" y="50"/>
                  <a:pt x="2307" y="114"/>
                  <a:pt x="2416" y="11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grpSp>
        <p:nvGrpSpPr>
          <p:cNvPr id="2" name="Group 58"/>
          <p:cNvGrpSpPr>
            <a:grpSpLocks/>
          </p:cNvGrpSpPr>
          <p:nvPr/>
        </p:nvGrpSpPr>
        <p:grpSpPr bwMode="auto">
          <a:xfrm>
            <a:off x="6477000" y="1066800"/>
            <a:ext cx="1066800" cy="1295400"/>
            <a:chOff x="4080" y="672"/>
            <a:chExt cx="672" cy="816"/>
          </a:xfrm>
        </p:grpSpPr>
        <p:sp>
          <p:nvSpPr>
            <p:cNvPr id="154676" name="Line 52"/>
            <p:cNvSpPr>
              <a:spLocks noChangeShapeType="1"/>
            </p:cNvSpPr>
            <p:nvPr/>
          </p:nvSpPr>
          <p:spPr bwMode="auto">
            <a:xfrm flipH="1" flipV="1">
              <a:off x="4080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154677" name="Line 53"/>
            <p:cNvSpPr>
              <a:spLocks noChangeShapeType="1"/>
            </p:cNvSpPr>
            <p:nvPr/>
          </p:nvSpPr>
          <p:spPr bwMode="auto">
            <a:xfrm flipV="1">
              <a:off x="4512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154678" name="Line 54"/>
            <p:cNvSpPr>
              <a:spLocks noChangeShapeType="1"/>
            </p:cNvSpPr>
            <p:nvPr/>
          </p:nvSpPr>
          <p:spPr bwMode="auto">
            <a:xfrm>
              <a:off x="4512" y="1200"/>
              <a:ext cx="192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154679" name="Line 55"/>
            <p:cNvSpPr>
              <a:spLocks noChangeShapeType="1"/>
            </p:cNvSpPr>
            <p:nvPr/>
          </p:nvSpPr>
          <p:spPr bwMode="auto">
            <a:xfrm flipH="1">
              <a:off x="4176" y="1200"/>
              <a:ext cx="192" cy="240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</p:grpSp>
      <p:sp>
        <p:nvSpPr>
          <p:cNvPr id="154680" name="Freeform 56"/>
          <p:cNvSpPr>
            <a:spLocks/>
          </p:cNvSpPr>
          <p:nvPr/>
        </p:nvSpPr>
        <p:spPr bwMode="auto">
          <a:xfrm>
            <a:off x="3125788" y="2701925"/>
            <a:ext cx="2552700" cy="460375"/>
          </a:xfrm>
          <a:custGeom>
            <a:avLst/>
            <a:gdLst/>
            <a:ahLst/>
            <a:cxnLst>
              <a:cxn ang="0">
                <a:pos x="1608" y="290"/>
              </a:cxn>
              <a:cxn ang="0">
                <a:pos x="1427" y="102"/>
              </a:cxn>
              <a:cxn ang="0">
                <a:pos x="1372" y="63"/>
              </a:cxn>
              <a:cxn ang="0">
                <a:pos x="1121" y="0"/>
              </a:cxn>
              <a:cxn ang="0">
                <a:pos x="486" y="31"/>
              </a:cxn>
              <a:cxn ang="0">
                <a:pos x="400" y="55"/>
              </a:cxn>
              <a:cxn ang="0">
                <a:pos x="313" y="86"/>
              </a:cxn>
              <a:cxn ang="0">
                <a:pos x="211" y="133"/>
              </a:cxn>
              <a:cxn ang="0">
                <a:pos x="110" y="188"/>
              </a:cxn>
              <a:cxn ang="0">
                <a:pos x="0" y="275"/>
              </a:cxn>
            </a:cxnLst>
            <a:rect l="0" t="0" r="r" b="b"/>
            <a:pathLst>
              <a:path w="1608" h="290">
                <a:moveTo>
                  <a:pt x="1608" y="290"/>
                </a:moveTo>
                <a:cubicBezTo>
                  <a:pt x="1557" y="217"/>
                  <a:pt x="1501" y="149"/>
                  <a:pt x="1427" y="102"/>
                </a:cubicBezTo>
                <a:cubicBezTo>
                  <a:pt x="1408" y="89"/>
                  <a:pt x="1393" y="70"/>
                  <a:pt x="1372" y="63"/>
                </a:cubicBezTo>
                <a:cubicBezTo>
                  <a:pt x="1288" y="34"/>
                  <a:pt x="1209" y="12"/>
                  <a:pt x="1121" y="0"/>
                </a:cubicBezTo>
                <a:cubicBezTo>
                  <a:pt x="891" y="4"/>
                  <a:pt x="702" y="6"/>
                  <a:pt x="486" y="31"/>
                </a:cubicBezTo>
                <a:cubicBezTo>
                  <a:pt x="457" y="40"/>
                  <a:pt x="426" y="41"/>
                  <a:pt x="400" y="55"/>
                </a:cubicBezTo>
                <a:cubicBezTo>
                  <a:pt x="369" y="70"/>
                  <a:pt x="346" y="78"/>
                  <a:pt x="313" y="86"/>
                </a:cubicBezTo>
                <a:cubicBezTo>
                  <a:pt x="281" y="108"/>
                  <a:pt x="244" y="114"/>
                  <a:pt x="211" y="133"/>
                </a:cubicBezTo>
                <a:cubicBezTo>
                  <a:pt x="177" y="151"/>
                  <a:pt x="147" y="176"/>
                  <a:pt x="110" y="188"/>
                </a:cubicBezTo>
                <a:cubicBezTo>
                  <a:pt x="87" y="210"/>
                  <a:pt x="29" y="259"/>
                  <a:pt x="0" y="275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54681" name="Freeform 57"/>
          <p:cNvSpPr>
            <a:spLocks/>
          </p:cNvSpPr>
          <p:nvPr/>
        </p:nvSpPr>
        <p:spPr bwMode="auto">
          <a:xfrm>
            <a:off x="3100388" y="2439988"/>
            <a:ext cx="2540000" cy="747712"/>
          </a:xfrm>
          <a:custGeom>
            <a:avLst/>
            <a:gdLst/>
            <a:ahLst/>
            <a:cxnLst>
              <a:cxn ang="0">
                <a:pos x="0" y="471"/>
              </a:cxn>
              <a:cxn ang="0">
                <a:pos x="78" y="322"/>
              </a:cxn>
              <a:cxn ang="0">
                <a:pos x="110" y="291"/>
              </a:cxn>
              <a:cxn ang="0">
                <a:pos x="133" y="251"/>
              </a:cxn>
              <a:cxn ang="0">
                <a:pos x="165" y="228"/>
              </a:cxn>
              <a:cxn ang="0">
                <a:pos x="188" y="204"/>
              </a:cxn>
              <a:cxn ang="0">
                <a:pos x="212" y="173"/>
              </a:cxn>
              <a:cxn ang="0">
                <a:pos x="400" y="47"/>
              </a:cxn>
              <a:cxn ang="0">
                <a:pos x="463" y="16"/>
              </a:cxn>
              <a:cxn ang="0">
                <a:pos x="549" y="0"/>
              </a:cxn>
              <a:cxn ang="0">
                <a:pos x="980" y="32"/>
              </a:cxn>
              <a:cxn ang="0">
                <a:pos x="1067" y="55"/>
              </a:cxn>
              <a:cxn ang="0">
                <a:pos x="1177" y="87"/>
              </a:cxn>
              <a:cxn ang="0">
                <a:pos x="1310" y="157"/>
              </a:cxn>
              <a:cxn ang="0">
                <a:pos x="1388" y="212"/>
              </a:cxn>
              <a:cxn ang="0">
                <a:pos x="1475" y="306"/>
              </a:cxn>
              <a:cxn ang="0">
                <a:pos x="1553" y="393"/>
              </a:cxn>
              <a:cxn ang="0">
                <a:pos x="1600" y="440"/>
              </a:cxn>
            </a:cxnLst>
            <a:rect l="0" t="0" r="r" b="b"/>
            <a:pathLst>
              <a:path w="1600" h="471">
                <a:moveTo>
                  <a:pt x="0" y="471"/>
                </a:moveTo>
                <a:cubicBezTo>
                  <a:pt x="15" y="423"/>
                  <a:pt x="45" y="360"/>
                  <a:pt x="78" y="322"/>
                </a:cubicBezTo>
                <a:cubicBezTo>
                  <a:pt x="87" y="310"/>
                  <a:pt x="100" y="302"/>
                  <a:pt x="110" y="291"/>
                </a:cubicBezTo>
                <a:cubicBezTo>
                  <a:pt x="119" y="278"/>
                  <a:pt x="122" y="262"/>
                  <a:pt x="133" y="251"/>
                </a:cubicBezTo>
                <a:cubicBezTo>
                  <a:pt x="141" y="241"/>
                  <a:pt x="155" y="236"/>
                  <a:pt x="165" y="228"/>
                </a:cubicBezTo>
                <a:cubicBezTo>
                  <a:pt x="173" y="220"/>
                  <a:pt x="180" y="212"/>
                  <a:pt x="188" y="204"/>
                </a:cubicBezTo>
                <a:cubicBezTo>
                  <a:pt x="196" y="194"/>
                  <a:pt x="202" y="181"/>
                  <a:pt x="212" y="173"/>
                </a:cubicBezTo>
                <a:cubicBezTo>
                  <a:pt x="267" y="123"/>
                  <a:pt x="334" y="79"/>
                  <a:pt x="400" y="47"/>
                </a:cubicBezTo>
                <a:cubicBezTo>
                  <a:pt x="420" y="36"/>
                  <a:pt x="439" y="19"/>
                  <a:pt x="463" y="16"/>
                </a:cubicBezTo>
                <a:cubicBezTo>
                  <a:pt x="523" y="5"/>
                  <a:pt x="494" y="11"/>
                  <a:pt x="549" y="0"/>
                </a:cubicBezTo>
                <a:cubicBezTo>
                  <a:pt x="712" y="4"/>
                  <a:pt x="829" y="14"/>
                  <a:pt x="980" y="32"/>
                </a:cubicBezTo>
                <a:cubicBezTo>
                  <a:pt x="1008" y="41"/>
                  <a:pt x="1037" y="47"/>
                  <a:pt x="1067" y="55"/>
                </a:cubicBezTo>
                <a:cubicBezTo>
                  <a:pt x="1103" y="73"/>
                  <a:pt x="1139" y="73"/>
                  <a:pt x="1177" y="87"/>
                </a:cubicBezTo>
                <a:cubicBezTo>
                  <a:pt x="1224" y="104"/>
                  <a:pt x="1261" y="140"/>
                  <a:pt x="1310" y="157"/>
                </a:cubicBezTo>
                <a:cubicBezTo>
                  <a:pt x="1335" y="175"/>
                  <a:pt x="1365" y="189"/>
                  <a:pt x="1388" y="212"/>
                </a:cubicBezTo>
                <a:cubicBezTo>
                  <a:pt x="1418" y="242"/>
                  <a:pt x="1444" y="275"/>
                  <a:pt x="1475" y="306"/>
                </a:cubicBezTo>
                <a:cubicBezTo>
                  <a:pt x="1506" y="337"/>
                  <a:pt x="1525" y="352"/>
                  <a:pt x="1553" y="393"/>
                </a:cubicBezTo>
                <a:cubicBezTo>
                  <a:pt x="1568" y="416"/>
                  <a:pt x="1588" y="417"/>
                  <a:pt x="1600" y="44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54650" name="Oval 26"/>
          <p:cNvSpPr>
            <a:spLocks noChangeArrowheads="1"/>
          </p:cNvSpPr>
          <p:nvPr/>
        </p:nvSpPr>
        <p:spPr bwMode="auto">
          <a:xfrm>
            <a:off x="5702300" y="30162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54652" name="Oval 28"/>
          <p:cNvSpPr>
            <a:spLocks noChangeArrowheads="1"/>
          </p:cNvSpPr>
          <p:nvPr/>
        </p:nvSpPr>
        <p:spPr bwMode="auto">
          <a:xfrm>
            <a:off x="5313363" y="196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54657" name="Oval 33"/>
          <p:cNvSpPr>
            <a:spLocks noChangeArrowheads="1"/>
          </p:cNvSpPr>
          <p:nvPr/>
        </p:nvSpPr>
        <p:spPr bwMode="auto">
          <a:xfrm>
            <a:off x="2974975" y="321786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54659" name="Oval 35"/>
          <p:cNvSpPr>
            <a:spLocks noChangeArrowheads="1"/>
          </p:cNvSpPr>
          <p:nvPr/>
        </p:nvSpPr>
        <p:spPr bwMode="auto">
          <a:xfrm>
            <a:off x="3516313" y="31845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54660" name="Oval 36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54662" name="Oval 38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54664" name="Oval 40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54655" name="Oval 31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54646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64916" name="Text Box 6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54691" name="Rectangle 6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79</a:t>
            </a:r>
          </a:p>
        </p:txBody>
      </p:sp>
      <p:sp>
        <p:nvSpPr>
          <p:cNvPr id="154692" name="Text Box 68"/>
          <p:cNvSpPr txBox="1">
            <a:spLocks noChangeArrowheads="1"/>
          </p:cNvSpPr>
          <p:nvPr/>
        </p:nvSpPr>
        <p:spPr bwMode="auto">
          <a:xfrm>
            <a:off x="3548063" y="3494088"/>
            <a:ext cx="3921125" cy="26776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…</a:t>
            </a:r>
            <a:r>
              <a:rPr lang="en-US" b="1" dirty="0" err="1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Baibal</a:t>
            </a:r>
            <a:r>
              <a:rPr lang="en-US" b="1" dirty="0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 </a:t>
            </a:r>
            <a:r>
              <a:rPr lang="en-US" b="1" dirty="0" err="1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tuang</a:t>
            </a:r>
            <a:r>
              <a:rPr lang="en-US" b="1" dirty="0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 </a:t>
            </a:r>
            <a:r>
              <a:rPr lang="en-US" b="1" dirty="0" err="1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daickanmei</a:t>
            </a:r>
            <a:r>
              <a:rPr lang="en-US" b="1" dirty="0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  </a:t>
            </a:r>
            <a:r>
              <a:rPr lang="en-US" b="1" dirty="0" err="1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laamlu</a:t>
            </a:r>
            <a:r>
              <a:rPr lang="en-US" b="1" dirty="0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 </a:t>
            </a:r>
            <a:r>
              <a:rPr lang="en-US" b="1" dirty="0" err="1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khang</a:t>
            </a:r>
            <a:r>
              <a:rPr lang="en-US" b="1" dirty="0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 </a:t>
            </a:r>
            <a:r>
              <a:rPr lang="en-US" b="1" dirty="0" err="1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nanglung</a:t>
            </a:r>
            <a:r>
              <a:rPr lang="en-US" b="1" dirty="0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 </a:t>
            </a:r>
            <a:r>
              <a:rPr lang="en-US" b="1" dirty="0" err="1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mik</a:t>
            </a:r>
            <a:r>
              <a:rPr lang="en-US" b="1" dirty="0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 </a:t>
            </a:r>
            <a:r>
              <a:rPr lang="en-US" b="1" dirty="0" err="1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khou</a:t>
            </a:r>
            <a:r>
              <a:rPr lang="en-US" b="1" dirty="0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 </a:t>
            </a:r>
            <a:r>
              <a:rPr lang="en-US" altLang="ja-JP" b="1" dirty="0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“</a:t>
            </a:r>
            <a:r>
              <a:rPr lang="en-US" altLang="ja-JP" b="1" dirty="0" err="1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kabam</a:t>
            </a:r>
            <a:r>
              <a:rPr lang="en-US" altLang="ja-JP" b="1" dirty="0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 </a:t>
            </a:r>
            <a:r>
              <a:rPr lang="en-US" altLang="ja-JP" b="1" dirty="0" err="1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kasiamh</a:t>
            </a:r>
            <a:r>
              <a:rPr lang="en-US" altLang="ja-JP" b="1" dirty="0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 "</a:t>
            </a:r>
            <a:r>
              <a:rPr lang="en-US" b="1" dirty="0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  </a:t>
            </a:r>
            <a:r>
              <a:rPr lang="en-US" b="1" dirty="0" err="1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puni</a:t>
            </a:r>
            <a:r>
              <a:rPr lang="en-US" b="1" dirty="0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!</a:t>
            </a:r>
          </a:p>
        </p:txBody>
      </p:sp>
      <p:sp>
        <p:nvSpPr>
          <p:cNvPr id="164919" name="Text Box 69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64920" name="Rectangle 70"/>
          <p:cNvSpPr>
            <a:spLocks noChangeArrowheads="1"/>
          </p:cNvSpPr>
          <p:nvPr/>
        </p:nvSpPr>
        <p:spPr bwMode="auto">
          <a:xfrm>
            <a:off x="6748371" y="6254524"/>
            <a:ext cx="198002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Baansinbuk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 </a:t>
            </a:r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15-16</a:t>
            </a:r>
          </a:p>
        </p:txBody>
      </p:sp>
      <p:sp>
        <p:nvSpPr>
          <p:cNvPr id="164921" name="Text Box 71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charset="0"/>
              </a:rPr>
              <a:t>1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54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154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000"/>
                                        <p:tgtEl>
                                          <p:spTgt spid="154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154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154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54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1000"/>
                                        <p:tgtEl>
                                          <p:spTgt spid="154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154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7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154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1000"/>
                                        <p:tgtEl>
                                          <p:spTgt spid="154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7175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7176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7177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7179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7183" name="Freeform 15"/>
          <p:cNvSpPr>
            <a:spLocks/>
          </p:cNvSpPr>
          <p:nvPr/>
        </p:nvSpPr>
        <p:spPr bwMode="auto">
          <a:xfrm>
            <a:off x="1879600" y="1371600"/>
            <a:ext cx="6451600" cy="3784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8" y="16"/>
              </a:cxn>
              <a:cxn ang="0">
                <a:pos x="160" y="304"/>
              </a:cxn>
              <a:cxn ang="0">
                <a:pos x="288" y="400"/>
              </a:cxn>
              <a:cxn ang="0">
                <a:pos x="368" y="384"/>
              </a:cxn>
              <a:cxn ang="0">
                <a:pos x="464" y="352"/>
              </a:cxn>
              <a:cxn ang="0">
                <a:pos x="640" y="368"/>
              </a:cxn>
              <a:cxn ang="0">
                <a:pos x="768" y="528"/>
              </a:cxn>
              <a:cxn ang="0">
                <a:pos x="848" y="768"/>
              </a:cxn>
              <a:cxn ang="0">
                <a:pos x="864" y="832"/>
              </a:cxn>
              <a:cxn ang="0">
                <a:pos x="912" y="864"/>
              </a:cxn>
              <a:cxn ang="0">
                <a:pos x="1072" y="944"/>
              </a:cxn>
              <a:cxn ang="0">
                <a:pos x="1248" y="912"/>
              </a:cxn>
              <a:cxn ang="0">
                <a:pos x="1392" y="768"/>
              </a:cxn>
              <a:cxn ang="0">
                <a:pos x="1568" y="560"/>
              </a:cxn>
              <a:cxn ang="0">
                <a:pos x="1632" y="416"/>
              </a:cxn>
              <a:cxn ang="0">
                <a:pos x="1744" y="320"/>
              </a:cxn>
              <a:cxn ang="0">
                <a:pos x="1792" y="272"/>
              </a:cxn>
              <a:cxn ang="0">
                <a:pos x="1888" y="240"/>
              </a:cxn>
              <a:cxn ang="0">
                <a:pos x="2000" y="256"/>
              </a:cxn>
              <a:cxn ang="0">
                <a:pos x="2272" y="400"/>
              </a:cxn>
              <a:cxn ang="0">
                <a:pos x="2336" y="496"/>
              </a:cxn>
              <a:cxn ang="0">
                <a:pos x="2416" y="736"/>
              </a:cxn>
              <a:cxn ang="0">
                <a:pos x="2464" y="896"/>
              </a:cxn>
              <a:cxn ang="0">
                <a:pos x="2528" y="1024"/>
              </a:cxn>
              <a:cxn ang="0">
                <a:pos x="2576" y="1072"/>
              </a:cxn>
              <a:cxn ang="0">
                <a:pos x="2720" y="1216"/>
              </a:cxn>
              <a:cxn ang="0">
                <a:pos x="3024" y="1248"/>
              </a:cxn>
              <a:cxn ang="0">
                <a:pos x="3120" y="1264"/>
              </a:cxn>
              <a:cxn ang="0">
                <a:pos x="3232" y="1456"/>
              </a:cxn>
              <a:cxn ang="0">
                <a:pos x="3264" y="1504"/>
              </a:cxn>
              <a:cxn ang="0">
                <a:pos x="3360" y="1808"/>
              </a:cxn>
              <a:cxn ang="0">
                <a:pos x="3392" y="1904"/>
              </a:cxn>
              <a:cxn ang="0">
                <a:pos x="3408" y="1952"/>
              </a:cxn>
              <a:cxn ang="0">
                <a:pos x="3536" y="2096"/>
              </a:cxn>
              <a:cxn ang="0">
                <a:pos x="3840" y="2272"/>
              </a:cxn>
              <a:cxn ang="0">
                <a:pos x="3952" y="2352"/>
              </a:cxn>
              <a:cxn ang="0">
                <a:pos x="4032" y="2368"/>
              </a:cxn>
              <a:cxn ang="0">
                <a:pos x="4064" y="2384"/>
              </a:cxn>
            </a:cxnLst>
            <a:rect l="0" t="0" r="r" b="b"/>
            <a:pathLst>
              <a:path w="4064" h="2384">
                <a:moveTo>
                  <a:pt x="0" y="0"/>
                </a:moveTo>
                <a:cubicBezTo>
                  <a:pt x="16" y="5"/>
                  <a:pt x="34" y="5"/>
                  <a:pt x="48" y="16"/>
                </a:cubicBezTo>
                <a:cubicBezTo>
                  <a:pt x="129" y="81"/>
                  <a:pt x="105" y="222"/>
                  <a:pt x="160" y="304"/>
                </a:cubicBezTo>
                <a:cubicBezTo>
                  <a:pt x="197" y="359"/>
                  <a:pt x="224" y="378"/>
                  <a:pt x="288" y="400"/>
                </a:cubicBezTo>
                <a:cubicBezTo>
                  <a:pt x="314" y="394"/>
                  <a:pt x="341" y="391"/>
                  <a:pt x="368" y="384"/>
                </a:cubicBezTo>
                <a:cubicBezTo>
                  <a:pt x="400" y="375"/>
                  <a:pt x="464" y="352"/>
                  <a:pt x="464" y="352"/>
                </a:cubicBezTo>
                <a:cubicBezTo>
                  <a:pt x="522" y="357"/>
                  <a:pt x="581" y="359"/>
                  <a:pt x="640" y="368"/>
                </a:cubicBezTo>
                <a:cubicBezTo>
                  <a:pt x="720" y="379"/>
                  <a:pt x="729" y="470"/>
                  <a:pt x="768" y="528"/>
                </a:cubicBezTo>
                <a:cubicBezTo>
                  <a:pt x="785" y="615"/>
                  <a:pt x="826" y="681"/>
                  <a:pt x="848" y="768"/>
                </a:cubicBezTo>
                <a:cubicBezTo>
                  <a:pt x="853" y="789"/>
                  <a:pt x="851" y="813"/>
                  <a:pt x="864" y="832"/>
                </a:cubicBezTo>
                <a:cubicBezTo>
                  <a:pt x="874" y="848"/>
                  <a:pt x="897" y="851"/>
                  <a:pt x="912" y="864"/>
                </a:cubicBezTo>
                <a:cubicBezTo>
                  <a:pt x="988" y="928"/>
                  <a:pt x="972" y="919"/>
                  <a:pt x="1072" y="944"/>
                </a:cubicBezTo>
                <a:cubicBezTo>
                  <a:pt x="1116" y="938"/>
                  <a:pt x="1198" y="936"/>
                  <a:pt x="1248" y="912"/>
                </a:cubicBezTo>
                <a:cubicBezTo>
                  <a:pt x="1314" y="878"/>
                  <a:pt x="1345" y="821"/>
                  <a:pt x="1392" y="768"/>
                </a:cubicBezTo>
                <a:cubicBezTo>
                  <a:pt x="1448" y="703"/>
                  <a:pt x="1529" y="637"/>
                  <a:pt x="1568" y="560"/>
                </a:cubicBezTo>
                <a:cubicBezTo>
                  <a:pt x="1588" y="518"/>
                  <a:pt x="1603" y="455"/>
                  <a:pt x="1632" y="416"/>
                </a:cubicBezTo>
                <a:cubicBezTo>
                  <a:pt x="1663" y="372"/>
                  <a:pt x="1703" y="354"/>
                  <a:pt x="1744" y="320"/>
                </a:cubicBezTo>
                <a:cubicBezTo>
                  <a:pt x="1761" y="305"/>
                  <a:pt x="1772" y="282"/>
                  <a:pt x="1792" y="272"/>
                </a:cubicBezTo>
                <a:cubicBezTo>
                  <a:pt x="1821" y="255"/>
                  <a:pt x="1888" y="240"/>
                  <a:pt x="1888" y="240"/>
                </a:cubicBezTo>
                <a:cubicBezTo>
                  <a:pt x="1925" y="245"/>
                  <a:pt x="1963" y="246"/>
                  <a:pt x="2000" y="256"/>
                </a:cubicBezTo>
                <a:cubicBezTo>
                  <a:pt x="2079" y="277"/>
                  <a:pt x="2202" y="353"/>
                  <a:pt x="2272" y="400"/>
                </a:cubicBezTo>
                <a:cubicBezTo>
                  <a:pt x="2293" y="432"/>
                  <a:pt x="2323" y="459"/>
                  <a:pt x="2336" y="496"/>
                </a:cubicBezTo>
                <a:cubicBezTo>
                  <a:pt x="2362" y="574"/>
                  <a:pt x="2395" y="655"/>
                  <a:pt x="2416" y="736"/>
                </a:cubicBezTo>
                <a:cubicBezTo>
                  <a:pt x="2427" y="781"/>
                  <a:pt x="2444" y="857"/>
                  <a:pt x="2464" y="896"/>
                </a:cubicBezTo>
                <a:cubicBezTo>
                  <a:pt x="2485" y="938"/>
                  <a:pt x="2494" y="990"/>
                  <a:pt x="2528" y="1024"/>
                </a:cubicBezTo>
                <a:cubicBezTo>
                  <a:pt x="2544" y="1040"/>
                  <a:pt x="2561" y="1054"/>
                  <a:pt x="2576" y="1072"/>
                </a:cubicBezTo>
                <a:cubicBezTo>
                  <a:pt x="2629" y="1134"/>
                  <a:pt x="2639" y="1185"/>
                  <a:pt x="2720" y="1216"/>
                </a:cubicBezTo>
                <a:cubicBezTo>
                  <a:pt x="2804" y="1247"/>
                  <a:pt x="2971" y="1244"/>
                  <a:pt x="3024" y="1248"/>
                </a:cubicBezTo>
                <a:cubicBezTo>
                  <a:pt x="3056" y="1253"/>
                  <a:pt x="3089" y="1253"/>
                  <a:pt x="3120" y="1264"/>
                </a:cubicBezTo>
                <a:cubicBezTo>
                  <a:pt x="3208" y="1293"/>
                  <a:pt x="3202" y="1386"/>
                  <a:pt x="3232" y="1456"/>
                </a:cubicBezTo>
                <a:cubicBezTo>
                  <a:pt x="3239" y="1473"/>
                  <a:pt x="3253" y="1488"/>
                  <a:pt x="3264" y="1504"/>
                </a:cubicBezTo>
                <a:cubicBezTo>
                  <a:pt x="3290" y="1609"/>
                  <a:pt x="3319" y="1707"/>
                  <a:pt x="3360" y="1808"/>
                </a:cubicBezTo>
                <a:cubicBezTo>
                  <a:pt x="3372" y="1839"/>
                  <a:pt x="3381" y="1872"/>
                  <a:pt x="3392" y="1904"/>
                </a:cubicBezTo>
                <a:cubicBezTo>
                  <a:pt x="3397" y="1920"/>
                  <a:pt x="3396" y="1940"/>
                  <a:pt x="3408" y="1952"/>
                </a:cubicBezTo>
                <a:cubicBezTo>
                  <a:pt x="3453" y="1997"/>
                  <a:pt x="3485" y="2056"/>
                  <a:pt x="3536" y="2096"/>
                </a:cubicBezTo>
                <a:cubicBezTo>
                  <a:pt x="3621" y="2162"/>
                  <a:pt x="3737" y="2237"/>
                  <a:pt x="3840" y="2272"/>
                </a:cubicBezTo>
                <a:cubicBezTo>
                  <a:pt x="3843" y="2274"/>
                  <a:pt x="3936" y="2346"/>
                  <a:pt x="3952" y="2352"/>
                </a:cubicBezTo>
                <a:cubicBezTo>
                  <a:pt x="3977" y="2361"/>
                  <a:pt x="4005" y="2360"/>
                  <a:pt x="4032" y="2368"/>
                </a:cubicBezTo>
                <a:cubicBezTo>
                  <a:pt x="4043" y="2371"/>
                  <a:pt x="4053" y="2378"/>
                  <a:pt x="4064" y="2384"/>
                </a:cubicBezTo>
              </a:path>
            </a:pathLst>
          </a:custGeom>
          <a:noFill/>
          <a:ln w="38100" cap="flat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7185" name="Freeform 17"/>
          <p:cNvSpPr>
            <a:spLocks/>
          </p:cNvSpPr>
          <p:nvPr/>
        </p:nvSpPr>
        <p:spPr bwMode="auto">
          <a:xfrm>
            <a:off x="1841500" y="1344613"/>
            <a:ext cx="6451600" cy="3784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8" y="16"/>
              </a:cxn>
              <a:cxn ang="0">
                <a:pos x="160" y="304"/>
              </a:cxn>
              <a:cxn ang="0">
                <a:pos x="288" y="400"/>
              </a:cxn>
              <a:cxn ang="0">
                <a:pos x="368" y="384"/>
              </a:cxn>
              <a:cxn ang="0">
                <a:pos x="464" y="352"/>
              </a:cxn>
              <a:cxn ang="0">
                <a:pos x="640" y="368"/>
              </a:cxn>
              <a:cxn ang="0">
                <a:pos x="768" y="528"/>
              </a:cxn>
              <a:cxn ang="0">
                <a:pos x="848" y="768"/>
              </a:cxn>
              <a:cxn ang="0">
                <a:pos x="864" y="832"/>
              </a:cxn>
              <a:cxn ang="0">
                <a:pos x="912" y="864"/>
              </a:cxn>
              <a:cxn ang="0">
                <a:pos x="1072" y="944"/>
              </a:cxn>
              <a:cxn ang="0">
                <a:pos x="1248" y="912"/>
              </a:cxn>
              <a:cxn ang="0">
                <a:pos x="1392" y="768"/>
              </a:cxn>
              <a:cxn ang="0">
                <a:pos x="1568" y="560"/>
              </a:cxn>
              <a:cxn ang="0">
                <a:pos x="1632" y="416"/>
              </a:cxn>
              <a:cxn ang="0">
                <a:pos x="1744" y="320"/>
              </a:cxn>
              <a:cxn ang="0">
                <a:pos x="1792" y="272"/>
              </a:cxn>
              <a:cxn ang="0">
                <a:pos x="1888" y="240"/>
              </a:cxn>
              <a:cxn ang="0">
                <a:pos x="2000" y="256"/>
              </a:cxn>
              <a:cxn ang="0">
                <a:pos x="2272" y="400"/>
              </a:cxn>
              <a:cxn ang="0">
                <a:pos x="2336" y="496"/>
              </a:cxn>
              <a:cxn ang="0">
                <a:pos x="2416" y="736"/>
              </a:cxn>
              <a:cxn ang="0">
                <a:pos x="2464" y="896"/>
              </a:cxn>
              <a:cxn ang="0">
                <a:pos x="2528" y="1024"/>
              </a:cxn>
              <a:cxn ang="0">
                <a:pos x="2576" y="1072"/>
              </a:cxn>
              <a:cxn ang="0">
                <a:pos x="2720" y="1216"/>
              </a:cxn>
              <a:cxn ang="0">
                <a:pos x="3024" y="1248"/>
              </a:cxn>
              <a:cxn ang="0">
                <a:pos x="3120" y="1264"/>
              </a:cxn>
              <a:cxn ang="0">
                <a:pos x="3232" y="1456"/>
              </a:cxn>
              <a:cxn ang="0">
                <a:pos x="3264" y="1504"/>
              </a:cxn>
              <a:cxn ang="0">
                <a:pos x="3360" y="1808"/>
              </a:cxn>
              <a:cxn ang="0">
                <a:pos x="3392" y="1904"/>
              </a:cxn>
              <a:cxn ang="0">
                <a:pos x="3408" y="1952"/>
              </a:cxn>
              <a:cxn ang="0">
                <a:pos x="3536" y="2096"/>
              </a:cxn>
              <a:cxn ang="0">
                <a:pos x="3840" y="2272"/>
              </a:cxn>
              <a:cxn ang="0">
                <a:pos x="3952" y="2352"/>
              </a:cxn>
              <a:cxn ang="0">
                <a:pos x="4032" y="2368"/>
              </a:cxn>
              <a:cxn ang="0">
                <a:pos x="4064" y="2384"/>
              </a:cxn>
            </a:cxnLst>
            <a:rect l="0" t="0" r="r" b="b"/>
            <a:pathLst>
              <a:path w="4064" h="2384">
                <a:moveTo>
                  <a:pt x="0" y="0"/>
                </a:moveTo>
                <a:cubicBezTo>
                  <a:pt x="16" y="5"/>
                  <a:pt x="34" y="5"/>
                  <a:pt x="48" y="16"/>
                </a:cubicBezTo>
                <a:cubicBezTo>
                  <a:pt x="129" y="81"/>
                  <a:pt x="105" y="222"/>
                  <a:pt x="160" y="304"/>
                </a:cubicBezTo>
                <a:cubicBezTo>
                  <a:pt x="197" y="359"/>
                  <a:pt x="224" y="378"/>
                  <a:pt x="288" y="400"/>
                </a:cubicBezTo>
                <a:cubicBezTo>
                  <a:pt x="314" y="394"/>
                  <a:pt x="341" y="391"/>
                  <a:pt x="368" y="384"/>
                </a:cubicBezTo>
                <a:cubicBezTo>
                  <a:pt x="400" y="375"/>
                  <a:pt x="464" y="352"/>
                  <a:pt x="464" y="352"/>
                </a:cubicBezTo>
                <a:cubicBezTo>
                  <a:pt x="522" y="357"/>
                  <a:pt x="581" y="359"/>
                  <a:pt x="640" y="368"/>
                </a:cubicBezTo>
                <a:cubicBezTo>
                  <a:pt x="720" y="379"/>
                  <a:pt x="729" y="470"/>
                  <a:pt x="768" y="528"/>
                </a:cubicBezTo>
                <a:cubicBezTo>
                  <a:pt x="785" y="615"/>
                  <a:pt x="826" y="681"/>
                  <a:pt x="848" y="768"/>
                </a:cubicBezTo>
                <a:cubicBezTo>
                  <a:pt x="853" y="789"/>
                  <a:pt x="851" y="813"/>
                  <a:pt x="864" y="832"/>
                </a:cubicBezTo>
                <a:cubicBezTo>
                  <a:pt x="874" y="848"/>
                  <a:pt x="897" y="851"/>
                  <a:pt x="912" y="864"/>
                </a:cubicBezTo>
                <a:cubicBezTo>
                  <a:pt x="988" y="928"/>
                  <a:pt x="972" y="919"/>
                  <a:pt x="1072" y="944"/>
                </a:cubicBezTo>
                <a:cubicBezTo>
                  <a:pt x="1116" y="938"/>
                  <a:pt x="1198" y="936"/>
                  <a:pt x="1248" y="912"/>
                </a:cubicBezTo>
                <a:cubicBezTo>
                  <a:pt x="1314" y="878"/>
                  <a:pt x="1345" y="821"/>
                  <a:pt x="1392" y="768"/>
                </a:cubicBezTo>
                <a:cubicBezTo>
                  <a:pt x="1448" y="703"/>
                  <a:pt x="1529" y="637"/>
                  <a:pt x="1568" y="560"/>
                </a:cubicBezTo>
                <a:cubicBezTo>
                  <a:pt x="1588" y="518"/>
                  <a:pt x="1603" y="455"/>
                  <a:pt x="1632" y="416"/>
                </a:cubicBezTo>
                <a:cubicBezTo>
                  <a:pt x="1663" y="372"/>
                  <a:pt x="1703" y="354"/>
                  <a:pt x="1744" y="320"/>
                </a:cubicBezTo>
                <a:cubicBezTo>
                  <a:pt x="1761" y="305"/>
                  <a:pt x="1772" y="282"/>
                  <a:pt x="1792" y="272"/>
                </a:cubicBezTo>
                <a:cubicBezTo>
                  <a:pt x="1821" y="255"/>
                  <a:pt x="1888" y="240"/>
                  <a:pt x="1888" y="240"/>
                </a:cubicBezTo>
                <a:cubicBezTo>
                  <a:pt x="1925" y="245"/>
                  <a:pt x="1963" y="246"/>
                  <a:pt x="2000" y="256"/>
                </a:cubicBezTo>
                <a:cubicBezTo>
                  <a:pt x="2079" y="277"/>
                  <a:pt x="2202" y="353"/>
                  <a:pt x="2272" y="400"/>
                </a:cubicBezTo>
                <a:cubicBezTo>
                  <a:pt x="2293" y="432"/>
                  <a:pt x="2323" y="459"/>
                  <a:pt x="2336" y="496"/>
                </a:cubicBezTo>
                <a:cubicBezTo>
                  <a:pt x="2362" y="574"/>
                  <a:pt x="2395" y="655"/>
                  <a:pt x="2416" y="736"/>
                </a:cubicBezTo>
                <a:cubicBezTo>
                  <a:pt x="2427" y="781"/>
                  <a:pt x="2444" y="857"/>
                  <a:pt x="2464" y="896"/>
                </a:cubicBezTo>
                <a:cubicBezTo>
                  <a:pt x="2485" y="938"/>
                  <a:pt x="2494" y="990"/>
                  <a:pt x="2528" y="1024"/>
                </a:cubicBezTo>
                <a:cubicBezTo>
                  <a:pt x="2544" y="1040"/>
                  <a:pt x="2561" y="1054"/>
                  <a:pt x="2576" y="1072"/>
                </a:cubicBezTo>
                <a:cubicBezTo>
                  <a:pt x="2629" y="1134"/>
                  <a:pt x="2639" y="1185"/>
                  <a:pt x="2720" y="1216"/>
                </a:cubicBezTo>
                <a:cubicBezTo>
                  <a:pt x="2804" y="1247"/>
                  <a:pt x="2971" y="1244"/>
                  <a:pt x="3024" y="1248"/>
                </a:cubicBezTo>
                <a:cubicBezTo>
                  <a:pt x="3056" y="1253"/>
                  <a:pt x="3089" y="1253"/>
                  <a:pt x="3120" y="1264"/>
                </a:cubicBezTo>
                <a:cubicBezTo>
                  <a:pt x="3208" y="1293"/>
                  <a:pt x="3202" y="1386"/>
                  <a:pt x="3232" y="1456"/>
                </a:cubicBezTo>
                <a:cubicBezTo>
                  <a:pt x="3239" y="1473"/>
                  <a:pt x="3253" y="1488"/>
                  <a:pt x="3264" y="1504"/>
                </a:cubicBezTo>
                <a:cubicBezTo>
                  <a:pt x="3290" y="1609"/>
                  <a:pt x="3319" y="1707"/>
                  <a:pt x="3360" y="1808"/>
                </a:cubicBezTo>
                <a:cubicBezTo>
                  <a:pt x="3372" y="1839"/>
                  <a:pt x="3381" y="1872"/>
                  <a:pt x="3392" y="1904"/>
                </a:cubicBezTo>
                <a:cubicBezTo>
                  <a:pt x="3397" y="1920"/>
                  <a:pt x="3396" y="1940"/>
                  <a:pt x="3408" y="1952"/>
                </a:cubicBezTo>
                <a:cubicBezTo>
                  <a:pt x="3453" y="1997"/>
                  <a:pt x="3485" y="2056"/>
                  <a:pt x="3536" y="2096"/>
                </a:cubicBezTo>
                <a:cubicBezTo>
                  <a:pt x="3621" y="2162"/>
                  <a:pt x="3737" y="2237"/>
                  <a:pt x="3840" y="2272"/>
                </a:cubicBezTo>
                <a:cubicBezTo>
                  <a:pt x="3843" y="2274"/>
                  <a:pt x="3936" y="2346"/>
                  <a:pt x="3952" y="2352"/>
                </a:cubicBezTo>
                <a:cubicBezTo>
                  <a:pt x="3977" y="2361"/>
                  <a:pt x="4005" y="2360"/>
                  <a:pt x="4032" y="2368"/>
                </a:cubicBezTo>
                <a:cubicBezTo>
                  <a:pt x="4043" y="2371"/>
                  <a:pt x="4053" y="2378"/>
                  <a:pt x="4064" y="2384"/>
                </a:cubicBezTo>
              </a:path>
            </a:pathLst>
          </a:custGeom>
          <a:noFill/>
          <a:ln w="76200" cap="flat" cmpd="sng">
            <a:solidFill>
              <a:srgbClr val="09991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7184" name="Freeform 16"/>
          <p:cNvSpPr>
            <a:spLocks/>
          </p:cNvSpPr>
          <p:nvPr/>
        </p:nvSpPr>
        <p:spPr bwMode="auto">
          <a:xfrm>
            <a:off x="1727200" y="1955800"/>
            <a:ext cx="6273800" cy="3581400"/>
          </a:xfrm>
          <a:custGeom>
            <a:avLst/>
            <a:gdLst/>
            <a:ahLst/>
            <a:cxnLst>
              <a:cxn ang="0">
                <a:pos x="3952" y="0"/>
              </a:cxn>
              <a:cxn ang="0">
                <a:pos x="3824" y="80"/>
              </a:cxn>
              <a:cxn ang="0">
                <a:pos x="3792" y="160"/>
              </a:cxn>
              <a:cxn ang="0">
                <a:pos x="3760" y="256"/>
              </a:cxn>
              <a:cxn ang="0">
                <a:pos x="3712" y="464"/>
              </a:cxn>
              <a:cxn ang="0">
                <a:pos x="3360" y="576"/>
              </a:cxn>
              <a:cxn ang="0">
                <a:pos x="3264" y="608"/>
              </a:cxn>
              <a:cxn ang="0">
                <a:pos x="3168" y="672"/>
              </a:cxn>
              <a:cxn ang="0">
                <a:pos x="3024" y="880"/>
              </a:cxn>
              <a:cxn ang="0">
                <a:pos x="2752" y="1232"/>
              </a:cxn>
              <a:cxn ang="0">
                <a:pos x="1904" y="1248"/>
              </a:cxn>
              <a:cxn ang="0">
                <a:pos x="1264" y="1600"/>
              </a:cxn>
              <a:cxn ang="0">
                <a:pos x="720" y="2016"/>
              </a:cxn>
              <a:cxn ang="0">
                <a:pos x="240" y="2000"/>
              </a:cxn>
              <a:cxn ang="0">
                <a:pos x="176" y="2032"/>
              </a:cxn>
              <a:cxn ang="0">
                <a:pos x="128" y="2048"/>
              </a:cxn>
              <a:cxn ang="0">
                <a:pos x="64" y="2144"/>
              </a:cxn>
              <a:cxn ang="0">
                <a:pos x="0" y="2256"/>
              </a:cxn>
            </a:cxnLst>
            <a:rect l="0" t="0" r="r" b="b"/>
            <a:pathLst>
              <a:path w="3952" h="2256">
                <a:moveTo>
                  <a:pt x="3952" y="0"/>
                </a:moveTo>
                <a:cubicBezTo>
                  <a:pt x="3864" y="29"/>
                  <a:pt x="3859" y="9"/>
                  <a:pt x="3824" y="80"/>
                </a:cubicBezTo>
                <a:cubicBezTo>
                  <a:pt x="3811" y="105"/>
                  <a:pt x="3801" y="133"/>
                  <a:pt x="3792" y="160"/>
                </a:cubicBezTo>
                <a:cubicBezTo>
                  <a:pt x="3780" y="191"/>
                  <a:pt x="3760" y="256"/>
                  <a:pt x="3760" y="256"/>
                </a:cubicBezTo>
                <a:cubicBezTo>
                  <a:pt x="3757" y="274"/>
                  <a:pt x="3739" y="445"/>
                  <a:pt x="3712" y="464"/>
                </a:cubicBezTo>
                <a:cubicBezTo>
                  <a:pt x="3603" y="536"/>
                  <a:pt x="3481" y="539"/>
                  <a:pt x="3360" y="576"/>
                </a:cubicBezTo>
                <a:cubicBezTo>
                  <a:pt x="3327" y="585"/>
                  <a:pt x="3292" y="589"/>
                  <a:pt x="3264" y="608"/>
                </a:cubicBezTo>
                <a:cubicBezTo>
                  <a:pt x="3232" y="629"/>
                  <a:pt x="3168" y="672"/>
                  <a:pt x="3168" y="672"/>
                </a:cubicBezTo>
                <a:cubicBezTo>
                  <a:pt x="3126" y="734"/>
                  <a:pt x="3050" y="809"/>
                  <a:pt x="3024" y="880"/>
                </a:cubicBezTo>
                <a:cubicBezTo>
                  <a:pt x="2977" y="1004"/>
                  <a:pt x="2926" y="1225"/>
                  <a:pt x="2752" y="1232"/>
                </a:cubicBezTo>
                <a:cubicBezTo>
                  <a:pt x="2469" y="1241"/>
                  <a:pt x="2186" y="1242"/>
                  <a:pt x="1904" y="1248"/>
                </a:cubicBezTo>
                <a:cubicBezTo>
                  <a:pt x="1630" y="1293"/>
                  <a:pt x="1465" y="1421"/>
                  <a:pt x="1264" y="1600"/>
                </a:cubicBezTo>
                <a:cubicBezTo>
                  <a:pt x="1087" y="1757"/>
                  <a:pt x="961" y="1955"/>
                  <a:pt x="720" y="2016"/>
                </a:cubicBezTo>
                <a:cubicBezTo>
                  <a:pt x="519" y="2004"/>
                  <a:pt x="424" y="1981"/>
                  <a:pt x="240" y="2000"/>
                </a:cubicBezTo>
                <a:cubicBezTo>
                  <a:pt x="218" y="2010"/>
                  <a:pt x="197" y="2022"/>
                  <a:pt x="176" y="2032"/>
                </a:cubicBezTo>
                <a:cubicBezTo>
                  <a:pt x="160" y="2038"/>
                  <a:pt x="139" y="2036"/>
                  <a:pt x="128" y="2048"/>
                </a:cubicBezTo>
                <a:cubicBezTo>
                  <a:pt x="100" y="2075"/>
                  <a:pt x="85" y="2112"/>
                  <a:pt x="64" y="2144"/>
                </a:cubicBezTo>
                <a:cubicBezTo>
                  <a:pt x="42" y="2176"/>
                  <a:pt x="0" y="2215"/>
                  <a:pt x="0" y="2256"/>
                </a:cubicBezTo>
              </a:path>
            </a:pathLst>
          </a:custGeom>
          <a:noFill/>
          <a:ln w="57150" cap="flat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9466" name="Text Box 1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9467" name="Text Box 22"/>
          <p:cNvSpPr txBox="1">
            <a:spLocks noChangeArrowheads="1"/>
          </p:cNvSpPr>
          <p:nvPr/>
        </p:nvSpPr>
        <p:spPr bwMode="auto">
          <a:xfrm>
            <a:off x="8629650" y="6530975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1400" b="1" i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191" name="Rectangle 2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08</a:t>
            </a:r>
          </a:p>
        </p:txBody>
      </p:sp>
      <p:sp>
        <p:nvSpPr>
          <p:cNvPr id="19469" name="Text Box 24"/>
          <p:cNvSpPr txBox="1">
            <a:spLocks noChangeArrowheads="1"/>
          </p:cNvSpPr>
          <p:nvPr/>
        </p:nvSpPr>
        <p:spPr bwMode="auto">
          <a:xfrm>
            <a:off x="8731250" y="6391275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charset="0"/>
              </a:rPr>
              <a:t>3</a:t>
            </a:r>
          </a:p>
        </p:txBody>
      </p:sp>
      <p:sp>
        <p:nvSpPr>
          <p:cNvPr id="19470" name="Text Box 25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9471" name="Rectangle 26"/>
          <p:cNvSpPr>
            <a:spLocks noChangeArrowheads="1"/>
          </p:cNvSpPr>
          <p:nvPr/>
        </p:nvSpPr>
        <p:spPr bwMode="auto">
          <a:xfrm>
            <a:off x="6688986" y="6254970"/>
            <a:ext cx="202331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Baansinbuk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 </a:t>
            </a:r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 15-16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3245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3245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32453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32454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32455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ED</a:t>
            </a:r>
          </a:p>
        </p:txBody>
      </p:sp>
      <p:sp>
        <p:nvSpPr>
          <p:cNvPr id="232456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32457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PD</a:t>
            </a:r>
          </a:p>
        </p:txBody>
      </p:sp>
      <p:sp>
        <p:nvSpPr>
          <p:cNvPr id="232458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32459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32460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32461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GD</a:t>
            </a:r>
          </a:p>
        </p:txBody>
      </p:sp>
      <p:sp>
        <p:nvSpPr>
          <p:cNvPr id="232462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HD</a:t>
            </a:r>
          </a:p>
        </p:txBody>
      </p:sp>
      <p:sp>
        <p:nvSpPr>
          <p:cNvPr id="232463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MD</a:t>
            </a:r>
          </a:p>
        </p:txBody>
      </p:sp>
      <p:sp>
        <p:nvSpPr>
          <p:cNvPr id="232464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32465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32466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32468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TD</a:t>
            </a:r>
          </a:p>
        </p:txBody>
      </p:sp>
      <p:sp>
        <p:nvSpPr>
          <p:cNvPr id="232469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32470" name="Rectangle 22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32471" name="Rectangle 23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U</a:t>
            </a:r>
          </a:p>
        </p:txBody>
      </p:sp>
      <p:sp>
        <p:nvSpPr>
          <p:cNvPr id="232472" name="Rectangle 24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B</a:t>
            </a:r>
          </a:p>
        </p:txBody>
      </p:sp>
      <p:sp>
        <p:nvSpPr>
          <p:cNvPr id="232473" name="Rectangle 25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H</a:t>
            </a:r>
          </a:p>
        </p:txBody>
      </p:sp>
      <p:sp>
        <p:nvSpPr>
          <p:cNvPr id="232474" name="Rectangle 26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N(A)</a:t>
            </a:r>
          </a:p>
        </p:txBody>
      </p:sp>
      <p:sp>
        <p:nvSpPr>
          <p:cNvPr id="232475" name="Oval 27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32476" name="Rectangle 28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C</a:t>
            </a:r>
          </a:p>
        </p:txBody>
      </p:sp>
      <p:sp>
        <p:nvSpPr>
          <p:cNvPr id="232477" name="Rectangle 29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J</a:t>
            </a:r>
          </a:p>
        </p:txBody>
      </p:sp>
      <p:sp>
        <p:nvSpPr>
          <p:cNvPr id="232478" name="Rectangle 30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KB</a:t>
            </a:r>
          </a:p>
        </p:txBody>
      </p:sp>
      <p:sp>
        <p:nvSpPr>
          <p:cNvPr id="232479" name="Rectangle 31"/>
          <p:cNvSpPr>
            <a:spLocks noChangeArrowheads="1"/>
          </p:cNvSpPr>
          <p:nvPr/>
        </p:nvSpPr>
        <p:spPr bwMode="auto">
          <a:xfrm>
            <a:off x="3210311" y="5164138"/>
            <a:ext cx="577080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SC</a:t>
            </a:r>
          </a:p>
        </p:txBody>
      </p:sp>
      <p:sp>
        <p:nvSpPr>
          <p:cNvPr id="232480" name="Rectangle 32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E</a:t>
            </a:r>
          </a:p>
        </p:txBody>
      </p:sp>
      <p:sp>
        <p:nvSpPr>
          <p:cNvPr id="232481" name="Rectangle 33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MN</a:t>
            </a:r>
          </a:p>
        </p:txBody>
      </p:sp>
      <p:sp>
        <p:nvSpPr>
          <p:cNvPr id="232482" name="Freeform 34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/>
            <a:ahLst/>
            <a:cxnLst>
              <a:cxn ang="0">
                <a:pos x="592" y="896"/>
              </a:cxn>
              <a:cxn ang="0">
                <a:pos x="328" y="760"/>
              </a:cxn>
              <a:cxn ang="0">
                <a:pos x="192" y="576"/>
              </a:cxn>
              <a:cxn ang="0">
                <a:pos x="40" y="160"/>
              </a:cxn>
              <a:cxn ang="0">
                <a:pos x="24" y="80"/>
              </a:cxn>
              <a:cxn ang="0">
                <a:pos x="0" y="0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32483" name="Freeform 35"/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/>
            <a:ahLst/>
            <a:cxnLst>
              <a:cxn ang="0">
                <a:pos x="1816" y="793"/>
              </a:cxn>
              <a:cxn ang="0">
                <a:pos x="1784" y="713"/>
              </a:cxn>
              <a:cxn ang="0">
                <a:pos x="1640" y="273"/>
              </a:cxn>
              <a:cxn ang="0">
                <a:pos x="1560" y="129"/>
              </a:cxn>
              <a:cxn ang="0">
                <a:pos x="1160" y="17"/>
              </a:cxn>
              <a:cxn ang="0">
                <a:pos x="560" y="65"/>
              </a:cxn>
              <a:cxn ang="0">
                <a:pos x="472" y="113"/>
              </a:cxn>
              <a:cxn ang="0">
                <a:pos x="424" y="129"/>
              </a:cxn>
              <a:cxn ang="0">
                <a:pos x="224" y="241"/>
              </a:cxn>
              <a:cxn ang="0">
                <a:pos x="120" y="345"/>
              </a:cxn>
              <a:cxn ang="0">
                <a:pos x="104" y="377"/>
              </a:cxn>
              <a:cxn ang="0">
                <a:pos x="72" y="409"/>
              </a:cxn>
              <a:cxn ang="0">
                <a:pos x="0" y="609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32484" name="Freeform 36"/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/>
            <a:ahLst/>
            <a:cxnLst>
              <a:cxn ang="0">
                <a:pos x="744" y="0"/>
              </a:cxn>
              <a:cxn ang="0">
                <a:pos x="688" y="344"/>
              </a:cxn>
              <a:cxn ang="0">
                <a:pos x="632" y="616"/>
              </a:cxn>
              <a:cxn ang="0">
                <a:pos x="456" y="752"/>
              </a:cxn>
              <a:cxn ang="0">
                <a:pos x="176" y="824"/>
              </a:cxn>
              <a:cxn ang="0">
                <a:pos x="0" y="888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32485" name="Freeform 37"/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/>
            <a:ahLst/>
            <a:cxnLst>
              <a:cxn ang="0">
                <a:pos x="81" y="0"/>
              </a:cxn>
              <a:cxn ang="0">
                <a:pos x="481" y="176"/>
              </a:cxn>
              <a:cxn ang="0">
                <a:pos x="705" y="384"/>
              </a:cxn>
              <a:cxn ang="0">
                <a:pos x="753" y="656"/>
              </a:cxn>
              <a:cxn ang="0">
                <a:pos x="793" y="728"/>
              </a:cxn>
              <a:cxn ang="0">
                <a:pos x="897" y="744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32486" name="Freeform 38"/>
          <p:cNvSpPr>
            <a:spLocks/>
          </p:cNvSpPr>
          <p:nvPr/>
        </p:nvSpPr>
        <p:spPr bwMode="auto">
          <a:xfrm>
            <a:off x="3016250" y="4656138"/>
            <a:ext cx="273050" cy="755650"/>
          </a:xfrm>
          <a:custGeom>
            <a:avLst/>
            <a:gdLst/>
            <a:ahLst/>
            <a:cxnLst>
              <a:cxn ang="0">
                <a:pos x="44" y="475"/>
              </a:cxn>
              <a:cxn ang="0">
                <a:pos x="116" y="443"/>
              </a:cxn>
              <a:cxn ang="0">
                <a:pos x="148" y="395"/>
              </a:cxn>
              <a:cxn ang="0">
                <a:pos x="76" y="91"/>
              </a:cxn>
              <a:cxn ang="0">
                <a:pos x="44" y="51"/>
              </a:cxn>
              <a:cxn ang="0">
                <a:pos x="4" y="3"/>
              </a:cxn>
            </a:cxnLst>
            <a:rect l="0" t="0" r="r" b="b"/>
            <a:pathLst>
              <a:path w="172" h="476">
                <a:moveTo>
                  <a:pt x="44" y="475"/>
                </a:moveTo>
                <a:cubicBezTo>
                  <a:pt x="90" y="467"/>
                  <a:pt x="89" y="476"/>
                  <a:pt x="116" y="443"/>
                </a:cubicBezTo>
                <a:cubicBezTo>
                  <a:pt x="127" y="427"/>
                  <a:pt x="148" y="395"/>
                  <a:pt x="148" y="395"/>
                </a:cubicBezTo>
                <a:cubicBezTo>
                  <a:pt x="172" y="298"/>
                  <a:pt x="135" y="170"/>
                  <a:pt x="76" y="91"/>
                </a:cubicBezTo>
                <a:cubicBezTo>
                  <a:pt x="57" y="36"/>
                  <a:pt x="82" y="95"/>
                  <a:pt x="44" y="51"/>
                </a:cubicBezTo>
                <a:cubicBezTo>
                  <a:pt x="0" y="0"/>
                  <a:pt x="32" y="3"/>
                  <a:pt x="4" y="3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32487" name="Freeform 39"/>
          <p:cNvSpPr>
            <a:spLocks/>
          </p:cNvSpPr>
          <p:nvPr/>
        </p:nvSpPr>
        <p:spPr bwMode="auto">
          <a:xfrm>
            <a:off x="2959100" y="3340100"/>
            <a:ext cx="896938" cy="1524000"/>
          </a:xfrm>
          <a:custGeom>
            <a:avLst/>
            <a:gdLst/>
            <a:ahLst/>
            <a:cxnLst>
              <a:cxn ang="0">
                <a:pos x="40" y="872"/>
              </a:cxn>
              <a:cxn ang="0">
                <a:pos x="0" y="800"/>
              </a:cxn>
              <a:cxn ang="0">
                <a:pos x="56" y="672"/>
              </a:cxn>
              <a:cxn ang="0">
                <a:pos x="72" y="648"/>
              </a:cxn>
              <a:cxn ang="0">
                <a:pos x="136" y="632"/>
              </a:cxn>
              <a:cxn ang="0">
                <a:pos x="328" y="680"/>
              </a:cxn>
              <a:cxn ang="0">
                <a:pos x="360" y="784"/>
              </a:cxn>
              <a:cxn ang="0">
                <a:pos x="296" y="904"/>
              </a:cxn>
              <a:cxn ang="0">
                <a:pos x="176" y="896"/>
              </a:cxn>
              <a:cxn ang="0">
                <a:pos x="128" y="800"/>
              </a:cxn>
              <a:cxn ang="0">
                <a:pos x="160" y="640"/>
              </a:cxn>
              <a:cxn ang="0">
                <a:pos x="208" y="584"/>
              </a:cxn>
              <a:cxn ang="0">
                <a:pos x="256" y="568"/>
              </a:cxn>
              <a:cxn ang="0">
                <a:pos x="464" y="592"/>
              </a:cxn>
              <a:cxn ang="0">
                <a:pos x="512" y="648"/>
              </a:cxn>
              <a:cxn ang="0">
                <a:pos x="544" y="712"/>
              </a:cxn>
              <a:cxn ang="0">
                <a:pos x="456" y="960"/>
              </a:cxn>
              <a:cxn ang="0">
                <a:pos x="304" y="880"/>
              </a:cxn>
              <a:cxn ang="0">
                <a:pos x="320" y="656"/>
              </a:cxn>
              <a:cxn ang="0">
                <a:pos x="432" y="544"/>
              </a:cxn>
              <a:cxn ang="0">
                <a:pos x="488" y="488"/>
              </a:cxn>
              <a:cxn ang="0">
                <a:pos x="544" y="344"/>
              </a:cxn>
              <a:cxn ang="0">
                <a:pos x="536" y="208"/>
              </a:cxn>
              <a:cxn ang="0">
                <a:pos x="424" y="0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32488" name="Freeform 40"/>
          <p:cNvSpPr>
            <a:spLocks/>
          </p:cNvSpPr>
          <p:nvPr/>
        </p:nvSpPr>
        <p:spPr bwMode="auto">
          <a:xfrm>
            <a:off x="3035300" y="3162300"/>
            <a:ext cx="520700" cy="139700"/>
          </a:xfrm>
          <a:custGeom>
            <a:avLst/>
            <a:gdLst/>
            <a:ahLst/>
            <a:cxnLst>
              <a:cxn ang="0">
                <a:pos x="328" y="56"/>
              </a:cxn>
              <a:cxn ang="0">
                <a:pos x="208" y="0"/>
              </a:cxn>
              <a:cxn ang="0">
                <a:pos x="80" y="8"/>
              </a:cxn>
              <a:cxn ang="0">
                <a:pos x="32" y="24"/>
              </a:cxn>
              <a:cxn ang="0">
                <a:pos x="0" y="88"/>
              </a:cxn>
            </a:cxnLst>
            <a:rect l="0" t="0" r="r" b="b"/>
            <a:pathLst>
              <a:path w="328" h="88">
                <a:moveTo>
                  <a:pt x="328" y="56"/>
                </a:moveTo>
                <a:cubicBezTo>
                  <a:pt x="268" y="16"/>
                  <a:pt x="284" y="12"/>
                  <a:pt x="208" y="0"/>
                </a:cubicBezTo>
                <a:cubicBezTo>
                  <a:pt x="165" y="2"/>
                  <a:pt x="122" y="2"/>
                  <a:pt x="80" y="8"/>
                </a:cubicBezTo>
                <a:cubicBezTo>
                  <a:pt x="63" y="10"/>
                  <a:pt x="32" y="24"/>
                  <a:pt x="32" y="24"/>
                </a:cubicBezTo>
                <a:cubicBezTo>
                  <a:pt x="17" y="45"/>
                  <a:pt x="11" y="65"/>
                  <a:pt x="0" y="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32489" name="Freeform 41"/>
          <p:cNvSpPr>
            <a:spLocks/>
          </p:cNvSpPr>
          <p:nvPr/>
        </p:nvSpPr>
        <p:spPr bwMode="auto">
          <a:xfrm>
            <a:off x="3038475" y="1549400"/>
            <a:ext cx="3835400" cy="1712913"/>
          </a:xfrm>
          <a:custGeom>
            <a:avLst/>
            <a:gdLst/>
            <a:ahLst/>
            <a:cxnLst>
              <a:cxn ang="0">
                <a:pos x="0" y="1079"/>
              </a:cxn>
              <a:cxn ang="0">
                <a:pos x="125" y="820"/>
              </a:cxn>
              <a:cxn ang="0">
                <a:pos x="298" y="577"/>
              </a:cxn>
              <a:cxn ang="0">
                <a:pos x="1090" y="52"/>
              </a:cxn>
              <a:cxn ang="0">
                <a:pos x="1302" y="12"/>
              </a:cxn>
              <a:cxn ang="0">
                <a:pos x="2086" y="36"/>
              </a:cxn>
              <a:cxn ang="0">
                <a:pos x="2416" y="114"/>
              </a:cxn>
            </a:cxnLst>
            <a:rect l="0" t="0" r="r" b="b"/>
            <a:pathLst>
              <a:path w="2416" h="1079">
                <a:moveTo>
                  <a:pt x="0" y="1079"/>
                </a:moveTo>
                <a:cubicBezTo>
                  <a:pt x="28" y="998"/>
                  <a:pt x="75" y="888"/>
                  <a:pt x="125" y="820"/>
                </a:cubicBezTo>
                <a:cubicBezTo>
                  <a:pt x="153" y="736"/>
                  <a:pt x="240" y="643"/>
                  <a:pt x="298" y="577"/>
                </a:cubicBezTo>
                <a:cubicBezTo>
                  <a:pt x="498" y="347"/>
                  <a:pt x="777" y="98"/>
                  <a:pt x="1090" y="52"/>
                </a:cubicBezTo>
                <a:cubicBezTo>
                  <a:pt x="1160" y="28"/>
                  <a:pt x="1226" y="18"/>
                  <a:pt x="1302" y="12"/>
                </a:cubicBezTo>
                <a:cubicBezTo>
                  <a:pt x="1553" y="15"/>
                  <a:pt x="1828" y="0"/>
                  <a:pt x="2086" y="36"/>
                </a:cubicBezTo>
                <a:cubicBezTo>
                  <a:pt x="2194" y="50"/>
                  <a:pt x="2307" y="114"/>
                  <a:pt x="2416" y="11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grpSp>
        <p:nvGrpSpPr>
          <p:cNvPr id="166952" name="Group 42"/>
          <p:cNvGrpSpPr>
            <a:grpSpLocks/>
          </p:cNvGrpSpPr>
          <p:nvPr/>
        </p:nvGrpSpPr>
        <p:grpSpPr bwMode="auto">
          <a:xfrm>
            <a:off x="6477000" y="1066800"/>
            <a:ext cx="1066800" cy="1295400"/>
            <a:chOff x="4080" y="672"/>
            <a:chExt cx="672" cy="816"/>
          </a:xfrm>
        </p:grpSpPr>
        <p:sp>
          <p:nvSpPr>
            <p:cNvPr id="232491" name="Line 43"/>
            <p:cNvSpPr>
              <a:spLocks noChangeShapeType="1"/>
            </p:cNvSpPr>
            <p:nvPr/>
          </p:nvSpPr>
          <p:spPr bwMode="auto">
            <a:xfrm flipH="1" flipV="1">
              <a:off x="4080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232492" name="Line 44"/>
            <p:cNvSpPr>
              <a:spLocks noChangeShapeType="1"/>
            </p:cNvSpPr>
            <p:nvPr/>
          </p:nvSpPr>
          <p:spPr bwMode="auto">
            <a:xfrm flipV="1">
              <a:off x="4512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232493" name="Line 45"/>
            <p:cNvSpPr>
              <a:spLocks noChangeShapeType="1"/>
            </p:cNvSpPr>
            <p:nvPr/>
          </p:nvSpPr>
          <p:spPr bwMode="auto">
            <a:xfrm>
              <a:off x="4512" y="1200"/>
              <a:ext cx="192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232494" name="Line 46"/>
            <p:cNvSpPr>
              <a:spLocks noChangeShapeType="1"/>
            </p:cNvSpPr>
            <p:nvPr/>
          </p:nvSpPr>
          <p:spPr bwMode="auto">
            <a:xfrm flipH="1">
              <a:off x="4176" y="1200"/>
              <a:ext cx="192" cy="240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</p:grpSp>
      <p:sp>
        <p:nvSpPr>
          <p:cNvPr id="232495" name="Freeform 47"/>
          <p:cNvSpPr>
            <a:spLocks/>
          </p:cNvSpPr>
          <p:nvPr/>
        </p:nvSpPr>
        <p:spPr bwMode="auto">
          <a:xfrm>
            <a:off x="3125788" y="2701925"/>
            <a:ext cx="2552700" cy="460375"/>
          </a:xfrm>
          <a:custGeom>
            <a:avLst/>
            <a:gdLst/>
            <a:ahLst/>
            <a:cxnLst>
              <a:cxn ang="0">
                <a:pos x="1608" y="290"/>
              </a:cxn>
              <a:cxn ang="0">
                <a:pos x="1427" y="102"/>
              </a:cxn>
              <a:cxn ang="0">
                <a:pos x="1372" y="63"/>
              </a:cxn>
              <a:cxn ang="0">
                <a:pos x="1121" y="0"/>
              </a:cxn>
              <a:cxn ang="0">
                <a:pos x="486" y="31"/>
              </a:cxn>
              <a:cxn ang="0">
                <a:pos x="400" y="55"/>
              </a:cxn>
              <a:cxn ang="0">
                <a:pos x="313" y="86"/>
              </a:cxn>
              <a:cxn ang="0">
                <a:pos x="211" y="133"/>
              </a:cxn>
              <a:cxn ang="0">
                <a:pos x="110" y="188"/>
              </a:cxn>
              <a:cxn ang="0">
                <a:pos x="0" y="275"/>
              </a:cxn>
            </a:cxnLst>
            <a:rect l="0" t="0" r="r" b="b"/>
            <a:pathLst>
              <a:path w="1608" h="290">
                <a:moveTo>
                  <a:pt x="1608" y="290"/>
                </a:moveTo>
                <a:cubicBezTo>
                  <a:pt x="1557" y="217"/>
                  <a:pt x="1501" y="149"/>
                  <a:pt x="1427" y="102"/>
                </a:cubicBezTo>
                <a:cubicBezTo>
                  <a:pt x="1408" y="89"/>
                  <a:pt x="1393" y="70"/>
                  <a:pt x="1372" y="63"/>
                </a:cubicBezTo>
                <a:cubicBezTo>
                  <a:pt x="1288" y="34"/>
                  <a:pt x="1209" y="12"/>
                  <a:pt x="1121" y="0"/>
                </a:cubicBezTo>
                <a:cubicBezTo>
                  <a:pt x="891" y="4"/>
                  <a:pt x="702" y="6"/>
                  <a:pt x="486" y="31"/>
                </a:cubicBezTo>
                <a:cubicBezTo>
                  <a:pt x="457" y="40"/>
                  <a:pt x="426" y="41"/>
                  <a:pt x="400" y="55"/>
                </a:cubicBezTo>
                <a:cubicBezTo>
                  <a:pt x="369" y="70"/>
                  <a:pt x="346" y="78"/>
                  <a:pt x="313" y="86"/>
                </a:cubicBezTo>
                <a:cubicBezTo>
                  <a:pt x="281" y="108"/>
                  <a:pt x="244" y="114"/>
                  <a:pt x="211" y="133"/>
                </a:cubicBezTo>
                <a:cubicBezTo>
                  <a:pt x="177" y="151"/>
                  <a:pt x="147" y="176"/>
                  <a:pt x="110" y="188"/>
                </a:cubicBezTo>
                <a:cubicBezTo>
                  <a:pt x="87" y="210"/>
                  <a:pt x="29" y="259"/>
                  <a:pt x="0" y="275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32496" name="Freeform 48"/>
          <p:cNvSpPr>
            <a:spLocks/>
          </p:cNvSpPr>
          <p:nvPr/>
        </p:nvSpPr>
        <p:spPr bwMode="auto">
          <a:xfrm>
            <a:off x="3100388" y="2439988"/>
            <a:ext cx="2540000" cy="747712"/>
          </a:xfrm>
          <a:custGeom>
            <a:avLst/>
            <a:gdLst/>
            <a:ahLst/>
            <a:cxnLst>
              <a:cxn ang="0">
                <a:pos x="0" y="471"/>
              </a:cxn>
              <a:cxn ang="0">
                <a:pos x="78" y="322"/>
              </a:cxn>
              <a:cxn ang="0">
                <a:pos x="110" y="291"/>
              </a:cxn>
              <a:cxn ang="0">
                <a:pos x="133" y="251"/>
              </a:cxn>
              <a:cxn ang="0">
                <a:pos x="165" y="228"/>
              </a:cxn>
              <a:cxn ang="0">
                <a:pos x="188" y="204"/>
              </a:cxn>
              <a:cxn ang="0">
                <a:pos x="212" y="173"/>
              </a:cxn>
              <a:cxn ang="0">
                <a:pos x="400" y="47"/>
              </a:cxn>
              <a:cxn ang="0">
                <a:pos x="463" y="16"/>
              </a:cxn>
              <a:cxn ang="0">
                <a:pos x="549" y="0"/>
              </a:cxn>
              <a:cxn ang="0">
                <a:pos x="980" y="32"/>
              </a:cxn>
              <a:cxn ang="0">
                <a:pos x="1067" y="55"/>
              </a:cxn>
              <a:cxn ang="0">
                <a:pos x="1177" y="87"/>
              </a:cxn>
              <a:cxn ang="0">
                <a:pos x="1310" y="157"/>
              </a:cxn>
              <a:cxn ang="0">
                <a:pos x="1388" y="212"/>
              </a:cxn>
              <a:cxn ang="0">
                <a:pos x="1475" y="306"/>
              </a:cxn>
              <a:cxn ang="0">
                <a:pos x="1553" y="393"/>
              </a:cxn>
              <a:cxn ang="0">
                <a:pos x="1600" y="440"/>
              </a:cxn>
            </a:cxnLst>
            <a:rect l="0" t="0" r="r" b="b"/>
            <a:pathLst>
              <a:path w="1600" h="471">
                <a:moveTo>
                  <a:pt x="0" y="471"/>
                </a:moveTo>
                <a:cubicBezTo>
                  <a:pt x="15" y="423"/>
                  <a:pt x="45" y="360"/>
                  <a:pt x="78" y="322"/>
                </a:cubicBezTo>
                <a:cubicBezTo>
                  <a:pt x="87" y="310"/>
                  <a:pt x="100" y="302"/>
                  <a:pt x="110" y="291"/>
                </a:cubicBezTo>
                <a:cubicBezTo>
                  <a:pt x="119" y="278"/>
                  <a:pt x="122" y="262"/>
                  <a:pt x="133" y="251"/>
                </a:cubicBezTo>
                <a:cubicBezTo>
                  <a:pt x="141" y="241"/>
                  <a:pt x="155" y="236"/>
                  <a:pt x="165" y="228"/>
                </a:cubicBezTo>
                <a:cubicBezTo>
                  <a:pt x="173" y="220"/>
                  <a:pt x="180" y="212"/>
                  <a:pt x="188" y="204"/>
                </a:cubicBezTo>
                <a:cubicBezTo>
                  <a:pt x="196" y="194"/>
                  <a:pt x="202" y="181"/>
                  <a:pt x="212" y="173"/>
                </a:cubicBezTo>
                <a:cubicBezTo>
                  <a:pt x="267" y="123"/>
                  <a:pt x="334" y="79"/>
                  <a:pt x="400" y="47"/>
                </a:cubicBezTo>
                <a:cubicBezTo>
                  <a:pt x="420" y="36"/>
                  <a:pt x="439" y="19"/>
                  <a:pt x="463" y="16"/>
                </a:cubicBezTo>
                <a:cubicBezTo>
                  <a:pt x="523" y="5"/>
                  <a:pt x="494" y="11"/>
                  <a:pt x="549" y="0"/>
                </a:cubicBezTo>
                <a:cubicBezTo>
                  <a:pt x="712" y="4"/>
                  <a:pt x="829" y="14"/>
                  <a:pt x="980" y="32"/>
                </a:cubicBezTo>
                <a:cubicBezTo>
                  <a:pt x="1008" y="41"/>
                  <a:pt x="1037" y="47"/>
                  <a:pt x="1067" y="55"/>
                </a:cubicBezTo>
                <a:cubicBezTo>
                  <a:pt x="1103" y="73"/>
                  <a:pt x="1139" y="73"/>
                  <a:pt x="1177" y="87"/>
                </a:cubicBezTo>
                <a:cubicBezTo>
                  <a:pt x="1224" y="104"/>
                  <a:pt x="1261" y="140"/>
                  <a:pt x="1310" y="157"/>
                </a:cubicBezTo>
                <a:cubicBezTo>
                  <a:pt x="1335" y="175"/>
                  <a:pt x="1365" y="189"/>
                  <a:pt x="1388" y="212"/>
                </a:cubicBezTo>
                <a:cubicBezTo>
                  <a:pt x="1418" y="242"/>
                  <a:pt x="1444" y="275"/>
                  <a:pt x="1475" y="306"/>
                </a:cubicBezTo>
                <a:cubicBezTo>
                  <a:pt x="1506" y="337"/>
                  <a:pt x="1525" y="352"/>
                  <a:pt x="1553" y="393"/>
                </a:cubicBezTo>
                <a:cubicBezTo>
                  <a:pt x="1568" y="416"/>
                  <a:pt x="1588" y="417"/>
                  <a:pt x="1600" y="44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32498" name="Oval 50"/>
          <p:cNvSpPr>
            <a:spLocks noChangeArrowheads="1"/>
          </p:cNvSpPr>
          <p:nvPr/>
        </p:nvSpPr>
        <p:spPr bwMode="auto">
          <a:xfrm>
            <a:off x="5702300" y="30162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32499" name="Oval 51"/>
          <p:cNvSpPr>
            <a:spLocks noChangeArrowheads="1"/>
          </p:cNvSpPr>
          <p:nvPr/>
        </p:nvSpPr>
        <p:spPr bwMode="auto">
          <a:xfrm>
            <a:off x="5313363" y="196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32500" name="Oval 52"/>
          <p:cNvSpPr>
            <a:spLocks noChangeArrowheads="1"/>
          </p:cNvSpPr>
          <p:nvPr/>
        </p:nvSpPr>
        <p:spPr bwMode="auto">
          <a:xfrm>
            <a:off x="2974975" y="321786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32501" name="Oval 53"/>
          <p:cNvSpPr>
            <a:spLocks noChangeArrowheads="1"/>
          </p:cNvSpPr>
          <p:nvPr/>
        </p:nvSpPr>
        <p:spPr bwMode="auto">
          <a:xfrm>
            <a:off x="3516313" y="31845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32502" name="Oval 54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32503" name="Oval 55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32504" name="Oval 56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32505" name="Oval 57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32506" name="Oval 58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grpSp>
        <p:nvGrpSpPr>
          <p:cNvPr id="3" name="Group 60"/>
          <p:cNvGrpSpPr>
            <a:grpSpLocks/>
          </p:cNvGrpSpPr>
          <p:nvPr/>
        </p:nvGrpSpPr>
        <p:grpSpPr bwMode="auto">
          <a:xfrm>
            <a:off x="2162586" y="1247316"/>
            <a:ext cx="2763838" cy="1343025"/>
            <a:chOff x="2412" y="2052"/>
            <a:chExt cx="1741" cy="846"/>
          </a:xfrm>
        </p:grpSpPr>
        <p:sp>
          <p:nvSpPr>
            <p:cNvPr id="232509" name="Rectangle 61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232510" name="AutoShape 62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232511" name="Rectangle 63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232512" name="Rectangle 64"/>
            <p:cNvSpPr>
              <a:spLocks noChangeArrowheads="1"/>
            </p:cNvSpPr>
            <p:nvPr/>
          </p:nvSpPr>
          <p:spPr bwMode="auto">
            <a:xfrm>
              <a:off x="2458" y="2078"/>
              <a:ext cx="816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 b="1" i="0" dirty="0">
                  <a:solidFill>
                    <a:srgbClr val="790015"/>
                  </a:solidFill>
                  <a:latin typeface="Helvetica" charset="0"/>
                </a:rPr>
                <a:t>   DAMHMEI</a:t>
              </a:r>
              <a:endParaRPr lang="en-US" b="1" i="0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232513" name="Line 65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</p:grpSp>
      <p:grpSp>
        <p:nvGrpSpPr>
          <p:cNvPr id="4" name="Group 66"/>
          <p:cNvGrpSpPr>
            <a:grpSpLocks/>
          </p:cNvGrpSpPr>
          <p:nvPr/>
        </p:nvGrpSpPr>
        <p:grpSpPr bwMode="auto">
          <a:xfrm>
            <a:off x="2455578" y="1631949"/>
            <a:ext cx="2763838" cy="1343025"/>
            <a:chOff x="2412" y="2052"/>
            <a:chExt cx="1741" cy="846"/>
          </a:xfrm>
        </p:grpSpPr>
        <p:sp>
          <p:nvSpPr>
            <p:cNvPr id="232515" name="Rectangle 67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232516" name="AutoShape 68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232517" name="Rectangle 69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232518" name="Rectangle 70"/>
            <p:cNvSpPr>
              <a:spLocks noChangeArrowheads="1"/>
            </p:cNvSpPr>
            <p:nvPr/>
          </p:nvSpPr>
          <p:spPr bwMode="auto">
            <a:xfrm>
              <a:off x="2434" y="2078"/>
              <a:ext cx="86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 b="1" i="0" dirty="0">
                  <a:solidFill>
                    <a:srgbClr val="790015"/>
                  </a:solidFill>
                  <a:latin typeface="Helvetica" charset="0"/>
                </a:rPr>
                <a:t>   ABRAHAM</a:t>
              </a:r>
              <a:endParaRPr lang="en-US" b="1" i="0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232519" name="Line 71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</p:grpSp>
      <p:grpSp>
        <p:nvGrpSpPr>
          <p:cNvPr id="5" name="Group 72"/>
          <p:cNvGrpSpPr>
            <a:grpSpLocks/>
          </p:cNvGrpSpPr>
          <p:nvPr/>
        </p:nvGrpSpPr>
        <p:grpSpPr bwMode="auto">
          <a:xfrm>
            <a:off x="2734966" y="2003879"/>
            <a:ext cx="2763838" cy="1343025"/>
            <a:chOff x="2412" y="2052"/>
            <a:chExt cx="1741" cy="846"/>
          </a:xfrm>
        </p:grpSpPr>
        <p:sp>
          <p:nvSpPr>
            <p:cNvPr id="232521" name="Rectangle 73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232522" name="AutoShape 74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232523" name="Rectangle 75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232524" name="Rectangle 76"/>
            <p:cNvSpPr>
              <a:spLocks noChangeArrowheads="1"/>
            </p:cNvSpPr>
            <p:nvPr/>
          </p:nvSpPr>
          <p:spPr bwMode="auto">
            <a:xfrm>
              <a:off x="2514" y="2078"/>
              <a:ext cx="70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 b="1" i="0">
                  <a:solidFill>
                    <a:srgbClr val="790015"/>
                  </a:solidFill>
                  <a:latin typeface="Helvetica" charset="0"/>
                </a:rPr>
                <a:t>   JOSEPH</a:t>
              </a:r>
              <a:endParaRPr lang="en-US" b="1" i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232525" name="Line 77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</p:grpSp>
      <p:grpSp>
        <p:nvGrpSpPr>
          <p:cNvPr id="6" name="Group 78"/>
          <p:cNvGrpSpPr>
            <a:grpSpLocks/>
          </p:cNvGrpSpPr>
          <p:nvPr/>
        </p:nvGrpSpPr>
        <p:grpSpPr bwMode="auto">
          <a:xfrm>
            <a:off x="3012632" y="2350406"/>
            <a:ext cx="2763838" cy="1343025"/>
            <a:chOff x="2412" y="2052"/>
            <a:chExt cx="1741" cy="846"/>
          </a:xfrm>
        </p:grpSpPr>
        <p:sp>
          <p:nvSpPr>
            <p:cNvPr id="232527" name="Rectangle 79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232528" name="AutoShape 80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232529" name="Rectangle 81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232530" name="Rectangle 82"/>
            <p:cNvSpPr>
              <a:spLocks noChangeArrowheads="1"/>
            </p:cNvSpPr>
            <p:nvPr/>
          </p:nvSpPr>
          <p:spPr bwMode="auto">
            <a:xfrm>
              <a:off x="2567" y="2078"/>
              <a:ext cx="598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 b="1" i="0" dirty="0">
                  <a:solidFill>
                    <a:srgbClr val="790015"/>
                  </a:solidFill>
                  <a:latin typeface="Helvetica" charset="0"/>
                </a:rPr>
                <a:t>   MOUSI</a:t>
              </a:r>
              <a:endParaRPr lang="en-US" b="1" i="0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232531" name="Line 83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</p:grpSp>
      <p:grpSp>
        <p:nvGrpSpPr>
          <p:cNvPr id="7" name="Group 84"/>
          <p:cNvGrpSpPr>
            <a:grpSpLocks/>
          </p:cNvGrpSpPr>
          <p:nvPr/>
        </p:nvGrpSpPr>
        <p:grpSpPr bwMode="auto">
          <a:xfrm>
            <a:off x="3308350" y="2698750"/>
            <a:ext cx="2763838" cy="1343025"/>
            <a:chOff x="2412" y="2052"/>
            <a:chExt cx="1741" cy="846"/>
          </a:xfrm>
        </p:grpSpPr>
        <p:sp>
          <p:nvSpPr>
            <p:cNvPr id="232533" name="Rectangle 85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232534" name="AutoShape 86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232535" name="Rectangle 87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232536" name="Rectangle 88"/>
            <p:cNvSpPr>
              <a:spLocks noChangeArrowheads="1"/>
            </p:cNvSpPr>
            <p:nvPr/>
          </p:nvSpPr>
          <p:spPr bwMode="auto">
            <a:xfrm>
              <a:off x="2506" y="2078"/>
              <a:ext cx="72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 b="1" i="0">
                  <a:solidFill>
                    <a:srgbClr val="790015"/>
                  </a:solidFill>
                  <a:latin typeface="Helvetica" charset="0"/>
                </a:rPr>
                <a:t>   JOSHUA</a:t>
              </a:r>
              <a:endParaRPr lang="en-US" b="1" i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232537" name="Line 89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90"/>
          <p:cNvGrpSpPr>
            <a:grpSpLocks/>
          </p:cNvGrpSpPr>
          <p:nvPr/>
        </p:nvGrpSpPr>
        <p:grpSpPr bwMode="auto">
          <a:xfrm>
            <a:off x="3417888" y="3003550"/>
            <a:ext cx="2933701" cy="1343025"/>
            <a:chOff x="2305" y="2052"/>
            <a:chExt cx="1848" cy="846"/>
          </a:xfrm>
        </p:grpSpPr>
        <p:sp>
          <p:nvSpPr>
            <p:cNvPr id="232539" name="Rectangle 91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232540" name="AutoShape 92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232541" name="Rectangle 93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232542" name="Rectangle 94"/>
            <p:cNvSpPr>
              <a:spLocks noChangeArrowheads="1"/>
            </p:cNvSpPr>
            <p:nvPr/>
          </p:nvSpPr>
          <p:spPr bwMode="auto">
            <a:xfrm>
              <a:off x="2305" y="2078"/>
              <a:ext cx="1123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 b="1" i="0" dirty="0">
                  <a:solidFill>
                    <a:srgbClr val="790015"/>
                  </a:solidFill>
                  <a:latin typeface="Helvetica" charset="0"/>
                </a:rPr>
                <a:t>   KAGUAKCMEI</a:t>
              </a:r>
              <a:endParaRPr lang="en-US" b="1" i="0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232543" name="Line 95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96"/>
          <p:cNvGrpSpPr>
            <a:grpSpLocks/>
          </p:cNvGrpSpPr>
          <p:nvPr/>
        </p:nvGrpSpPr>
        <p:grpSpPr bwMode="auto">
          <a:xfrm>
            <a:off x="3856038" y="3321050"/>
            <a:ext cx="2787651" cy="1343025"/>
            <a:chOff x="2397" y="2052"/>
            <a:chExt cx="1756" cy="846"/>
          </a:xfrm>
        </p:grpSpPr>
        <p:sp>
          <p:nvSpPr>
            <p:cNvPr id="232545" name="Rectangle 97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232546" name="AutoShape 98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232547" name="Rectangle 99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232548" name="Rectangle 100"/>
            <p:cNvSpPr>
              <a:spLocks noChangeArrowheads="1"/>
            </p:cNvSpPr>
            <p:nvPr/>
          </p:nvSpPr>
          <p:spPr bwMode="auto">
            <a:xfrm>
              <a:off x="2397" y="2078"/>
              <a:ext cx="937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 b="1" i="0" dirty="0">
                  <a:solidFill>
                    <a:srgbClr val="790015"/>
                  </a:solidFill>
                  <a:latin typeface="Helvetica" charset="0"/>
                </a:rPr>
                <a:t> GUANGHDIC</a:t>
              </a:r>
              <a:endParaRPr lang="en-US" b="1" i="0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232549" name="Line 101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</p:grpSp>
      <p:grpSp>
        <p:nvGrpSpPr>
          <p:cNvPr id="10" name="Group 102"/>
          <p:cNvGrpSpPr>
            <a:grpSpLocks/>
          </p:cNvGrpSpPr>
          <p:nvPr/>
        </p:nvGrpSpPr>
        <p:grpSpPr bwMode="auto">
          <a:xfrm>
            <a:off x="4121150" y="3676650"/>
            <a:ext cx="2763838" cy="1343025"/>
            <a:chOff x="2412" y="2052"/>
            <a:chExt cx="1741" cy="846"/>
          </a:xfrm>
        </p:grpSpPr>
        <p:sp>
          <p:nvSpPr>
            <p:cNvPr id="232551" name="Rectangle 103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232552" name="AutoShape 104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232553" name="Rectangle 105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232554" name="Rectangle 106"/>
            <p:cNvSpPr>
              <a:spLocks noChangeArrowheads="1"/>
            </p:cNvSpPr>
            <p:nvPr/>
          </p:nvSpPr>
          <p:spPr bwMode="auto">
            <a:xfrm>
              <a:off x="2447" y="2078"/>
              <a:ext cx="929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 b="1" i="0" dirty="0">
                  <a:solidFill>
                    <a:srgbClr val="790015"/>
                  </a:solidFill>
                  <a:latin typeface="Helvetica" charset="0"/>
                </a:rPr>
                <a:t> NYMLOUMEI</a:t>
              </a:r>
              <a:endParaRPr lang="en-US" b="1" i="0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232555" name="Line 107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8"/>
          <p:cNvGrpSpPr>
            <a:grpSpLocks/>
          </p:cNvGrpSpPr>
          <p:nvPr/>
        </p:nvGrpSpPr>
        <p:grpSpPr bwMode="auto">
          <a:xfrm>
            <a:off x="4425950" y="4011613"/>
            <a:ext cx="2760663" cy="1333500"/>
            <a:chOff x="2652" y="2271"/>
            <a:chExt cx="1739" cy="840"/>
          </a:xfrm>
        </p:grpSpPr>
        <p:sp>
          <p:nvSpPr>
            <p:cNvPr id="232557" name="Rectangle 109"/>
            <p:cNvSpPr>
              <a:spLocks noChangeArrowheads="1"/>
            </p:cNvSpPr>
            <p:nvPr/>
          </p:nvSpPr>
          <p:spPr bwMode="auto">
            <a:xfrm>
              <a:off x="2652" y="2559"/>
              <a:ext cx="1739" cy="55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232558" name="AutoShape 110"/>
            <p:cNvSpPr>
              <a:spLocks noChangeArrowheads="1"/>
            </p:cNvSpPr>
            <p:nvPr/>
          </p:nvSpPr>
          <p:spPr bwMode="auto">
            <a:xfrm>
              <a:off x="2652" y="2271"/>
              <a:ext cx="1006" cy="71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232559" name="Rectangle 111"/>
            <p:cNvSpPr>
              <a:spLocks noChangeArrowheads="1"/>
            </p:cNvSpPr>
            <p:nvPr/>
          </p:nvSpPr>
          <p:spPr bwMode="auto">
            <a:xfrm>
              <a:off x="2678" y="2585"/>
              <a:ext cx="1227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232560" name="Rectangle 112"/>
            <p:cNvSpPr>
              <a:spLocks noChangeArrowheads="1"/>
            </p:cNvSpPr>
            <p:nvPr/>
          </p:nvSpPr>
          <p:spPr bwMode="auto">
            <a:xfrm>
              <a:off x="2747" y="2298"/>
              <a:ext cx="775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 b="1" i="0" dirty="0">
                  <a:solidFill>
                    <a:srgbClr val="790015"/>
                  </a:solidFill>
                  <a:latin typeface="Helvetica" charset="0"/>
                </a:rPr>
                <a:t> KARIMMEI</a:t>
              </a:r>
              <a:endParaRPr lang="en-US" b="1" i="0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</p:grpSp>
      <p:grpSp>
        <p:nvGrpSpPr>
          <p:cNvPr id="12" name="Group 113"/>
          <p:cNvGrpSpPr>
            <a:grpSpLocks/>
          </p:cNvGrpSpPr>
          <p:nvPr/>
        </p:nvGrpSpPr>
        <p:grpSpPr bwMode="auto">
          <a:xfrm>
            <a:off x="4692650" y="4360863"/>
            <a:ext cx="2762250" cy="1479550"/>
            <a:chOff x="3948" y="107"/>
            <a:chExt cx="1740" cy="932"/>
          </a:xfrm>
        </p:grpSpPr>
        <p:sp>
          <p:nvSpPr>
            <p:cNvPr id="232562" name="Rectangle 114"/>
            <p:cNvSpPr>
              <a:spLocks noChangeArrowheads="1"/>
            </p:cNvSpPr>
            <p:nvPr/>
          </p:nvSpPr>
          <p:spPr bwMode="auto">
            <a:xfrm>
              <a:off x="3948" y="472"/>
              <a:ext cx="1740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232563" name="AutoShape 115"/>
            <p:cNvSpPr>
              <a:spLocks noChangeArrowheads="1"/>
            </p:cNvSpPr>
            <p:nvPr/>
          </p:nvSpPr>
          <p:spPr bwMode="auto">
            <a:xfrm>
              <a:off x="3948" y="107"/>
              <a:ext cx="1007" cy="71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232564" name="Rectangle 116"/>
            <p:cNvSpPr>
              <a:spLocks noChangeArrowheads="1"/>
            </p:cNvSpPr>
            <p:nvPr/>
          </p:nvSpPr>
          <p:spPr bwMode="auto">
            <a:xfrm>
              <a:off x="3953" y="472"/>
              <a:ext cx="1245" cy="47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grpSp>
          <p:nvGrpSpPr>
            <p:cNvPr id="166981" name="Group 117"/>
            <p:cNvGrpSpPr>
              <a:grpSpLocks/>
            </p:cNvGrpSpPr>
            <p:nvPr/>
          </p:nvGrpSpPr>
          <p:grpSpPr bwMode="auto">
            <a:xfrm>
              <a:off x="4054" y="130"/>
              <a:ext cx="761" cy="283"/>
              <a:chOff x="3079" y="3101"/>
              <a:chExt cx="596" cy="235"/>
            </a:xfrm>
          </p:grpSpPr>
          <p:sp>
            <p:nvSpPr>
              <p:cNvPr id="232566" name="Rectangle 118"/>
              <p:cNvSpPr>
                <a:spLocks noChangeArrowheads="1"/>
              </p:cNvSpPr>
              <p:nvPr/>
            </p:nvSpPr>
            <p:spPr bwMode="auto">
              <a:xfrm>
                <a:off x="3083" y="3113"/>
                <a:ext cx="146" cy="2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b="1" i="0">
                    <a:solidFill>
                      <a:srgbClr val="790015"/>
                    </a:solidFill>
                    <a:latin typeface="Helvetica" charset="0"/>
                  </a:rPr>
                  <a:t>   </a:t>
                </a:r>
                <a:endParaRPr lang="en-US" sz="4000" b="1" i="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endParaRPr>
              </a:p>
            </p:txBody>
          </p:sp>
          <p:sp>
            <p:nvSpPr>
              <p:cNvPr id="232567" name="Rectangle 119"/>
              <p:cNvSpPr>
                <a:spLocks noChangeArrowheads="1"/>
              </p:cNvSpPr>
              <p:nvPr/>
            </p:nvSpPr>
            <p:spPr bwMode="auto">
              <a:xfrm>
                <a:off x="3079" y="3101"/>
                <a:ext cx="59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2900" b="1" i="0">
                    <a:solidFill>
                      <a:srgbClr val="790015"/>
                    </a:solidFill>
                    <a:latin typeface="Helvetica" charset="0"/>
                  </a:rPr>
                  <a:t>JESUS</a:t>
                </a:r>
                <a:endParaRPr lang="en-US" sz="4000" b="1" i="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endParaRPr>
              </a:p>
            </p:txBody>
          </p:sp>
        </p:grpSp>
        <p:sp>
          <p:nvSpPr>
            <p:cNvPr id="232568" name="Line 120"/>
            <p:cNvSpPr>
              <a:spLocks noChangeShapeType="1"/>
            </p:cNvSpPr>
            <p:nvPr/>
          </p:nvSpPr>
          <p:spPr bwMode="auto">
            <a:xfrm>
              <a:off x="3948" y="412"/>
              <a:ext cx="1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232569" name="Line 121"/>
            <p:cNvSpPr>
              <a:spLocks noChangeShapeType="1"/>
            </p:cNvSpPr>
            <p:nvPr/>
          </p:nvSpPr>
          <p:spPr bwMode="auto">
            <a:xfrm>
              <a:off x="4945" y="472"/>
              <a:ext cx="545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</p:grpSp>
      <p:sp>
        <p:nvSpPr>
          <p:cNvPr id="166974" name="Text Box 12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232575" name="Rectangle 12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80</a:t>
            </a:r>
          </a:p>
        </p:txBody>
      </p:sp>
      <p:sp>
        <p:nvSpPr>
          <p:cNvPr id="166976" name="Text Box 128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66977" name="Rectangle 129"/>
          <p:cNvSpPr>
            <a:spLocks noChangeArrowheads="1"/>
          </p:cNvSpPr>
          <p:nvPr/>
        </p:nvSpPr>
        <p:spPr bwMode="auto">
          <a:xfrm>
            <a:off x="6719343" y="6254524"/>
            <a:ext cx="198002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Baansinbuk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 </a:t>
            </a:r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15-16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9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1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7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3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93539" name="Rectangle 3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93541" name="Line 5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93542" name="Text Box 6"/>
          <p:cNvSpPr txBox="1">
            <a:spLocks noChangeArrowheads="1"/>
          </p:cNvSpPr>
          <p:nvPr/>
        </p:nvSpPr>
        <p:spPr bwMode="auto">
          <a:xfrm>
            <a:off x="3306763" y="760969"/>
            <a:ext cx="4899025" cy="4770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3800" b="1" dirty="0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NTAUTHU NANGLIANG THE… </a:t>
            </a:r>
            <a:br>
              <a:rPr lang="en-US" sz="3800" b="1" dirty="0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</a:br>
            <a:r>
              <a:rPr lang="en-US" sz="3800" b="1" dirty="0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NEIHPAT DAENG DIC HIAK NANGRANA PY KHOU DUANH KHANG!</a:t>
            </a:r>
          </a:p>
        </p:txBody>
      </p:sp>
      <p:sp>
        <p:nvSpPr>
          <p:cNvPr id="168965" name="Text Box 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pic>
        <p:nvPicPr>
          <p:cNvPr id="193548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375" y="1624013"/>
            <a:ext cx="2527300" cy="34083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3549" name="Text Box 13"/>
          <p:cNvSpPr txBox="1">
            <a:spLocks noChangeArrowheads="1"/>
          </p:cNvSpPr>
          <p:nvPr/>
        </p:nvSpPr>
        <p:spPr bwMode="auto">
          <a:xfrm>
            <a:off x="261938" y="5457440"/>
            <a:ext cx="6991350" cy="830997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0"/>
                  <a:invGamma/>
                </a:schemeClr>
              </a:gs>
            </a:gsLst>
            <a:lin ang="5400000" scaled="1"/>
          </a:gra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>
                <a:solidFill>
                  <a:srgbClr val="FFFF00"/>
                </a:solidFill>
                <a:latin typeface="Comic Sans MS" pitchFamily="-110" charset="0"/>
                <a:ea typeface="+mn-ea"/>
                <a:cs typeface="+mn-cs"/>
              </a:rPr>
              <a:t>DIH-HIAK PWM HEI KATHAI NKHAVMEI #30 KHOU NAI PUNI</a:t>
            </a:r>
          </a:p>
        </p:txBody>
      </p:sp>
      <p:sp>
        <p:nvSpPr>
          <p:cNvPr id="193552" name="Rectangle 16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81</a:t>
            </a:r>
          </a:p>
        </p:txBody>
      </p:sp>
      <p:sp>
        <p:nvSpPr>
          <p:cNvPr id="168969" name="Rectangle 17"/>
          <p:cNvSpPr>
            <a:spLocks noChangeArrowheads="1"/>
          </p:cNvSpPr>
          <p:nvPr/>
        </p:nvSpPr>
        <p:spPr bwMode="auto">
          <a:xfrm>
            <a:off x="6752831" y="6254970"/>
            <a:ext cx="198002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Baansinbuk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 </a:t>
            </a:r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15-16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3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1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52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3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3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3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3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542" grpId="0" autoUpdateAnimBg="0"/>
      <p:bldP spid="193549" grpId="0" animBg="1" autoUpdateAnimBg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098" name="Picture 2"/>
          <p:cNvPicPr>
            <a:picLocks noChangeAspect="1" noChangeArrowheads="1"/>
          </p:cNvPicPr>
          <p:nvPr/>
        </p:nvPicPr>
        <p:blipFill>
          <a:blip r:embed="rId3">
            <a:lum contrast="12000"/>
          </a:blip>
          <a:srcRect/>
          <a:stretch>
            <a:fillRect/>
          </a:stretch>
        </p:blipFill>
        <p:spPr bwMode="auto">
          <a:xfrm>
            <a:off x="146050" y="219075"/>
            <a:ext cx="2541588" cy="1984375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260099" name="Oval 3"/>
          <p:cNvSpPr>
            <a:spLocks noChangeArrowheads="1"/>
          </p:cNvSpPr>
          <p:nvPr/>
        </p:nvSpPr>
        <p:spPr bwMode="auto">
          <a:xfrm>
            <a:off x="666750" y="228600"/>
            <a:ext cx="939800" cy="939800"/>
          </a:xfrm>
          <a:prstGeom prst="ellipse">
            <a:avLst/>
          </a:prstGeom>
          <a:noFill/>
          <a:ln w="76200">
            <a:solidFill>
              <a:srgbClr val="FFEC14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2400" i="0">
              <a:solidFill>
                <a:srgbClr val="FFEC14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260100" name="Text Box 4"/>
          <p:cNvSpPr txBox="1">
            <a:spLocks noChangeArrowheads="1"/>
          </p:cNvSpPr>
          <p:nvPr/>
        </p:nvSpPr>
        <p:spPr bwMode="auto">
          <a:xfrm>
            <a:off x="2730500" y="358775"/>
            <a:ext cx="641826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en-US" sz="3200" b="1" dirty="0" err="1">
                <a:solidFill>
                  <a:srgbClr val="FFFF00"/>
                </a:solidFill>
              </a:rPr>
              <a:t>Ntauthu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Baibal</a:t>
            </a:r>
            <a:r>
              <a:rPr lang="en-US" sz="3200" b="1" dirty="0">
                <a:solidFill>
                  <a:srgbClr val="FFFF00"/>
                </a:solidFill>
              </a:rPr>
              <a:t>…</a:t>
            </a:r>
            <a:r>
              <a:rPr lang="en-US" sz="3200" b="1" dirty="0" err="1">
                <a:solidFill>
                  <a:srgbClr val="FFFF00"/>
                </a:solidFill>
              </a:rPr>
              <a:t>kabiswmei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khou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rui</a:t>
            </a:r>
            <a:r>
              <a:rPr lang="en-US" sz="3200" b="1" dirty="0">
                <a:solidFill>
                  <a:srgbClr val="FFFF00"/>
                </a:solidFill>
              </a:rPr>
              <a:t>, </a:t>
            </a:r>
            <a:r>
              <a:rPr lang="en-US" sz="3200" b="1" dirty="0" err="1">
                <a:solidFill>
                  <a:srgbClr val="FFFF00"/>
                </a:solidFill>
              </a:rPr>
              <a:t>nanglung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khou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naimei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hei</a:t>
            </a:r>
            <a:r>
              <a:rPr lang="en-US" sz="3200" b="1" dirty="0">
                <a:solidFill>
                  <a:srgbClr val="FFFF00"/>
                </a:solidFill>
              </a:rPr>
              <a:t>…</a:t>
            </a:r>
          </a:p>
        </p:txBody>
      </p:sp>
      <p:sp>
        <p:nvSpPr>
          <p:cNvPr id="260101" name="Text Box 5"/>
          <p:cNvSpPr txBox="1">
            <a:spLocks noChangeArrowheads="1"/>
          </p:cNvSpPr>
          <p:nvPr/>
        </p:nvSpPr>
        <p:spPr bwMode="auto">
          <a:xfrm>
            <a:off x="382588" y="1620838"/>
            <a:ext cx="8742362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rgbClr val="FFCC18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                  •</a:t>
            </a:r>
            <a:r>
              <a:rPr lang="en-US" altLang="ja-JP" sz="2400" b="1" i="0" dirty="0"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"</a:t>
            </a:r>
            <a:r>
              <a:rPr lang="en-US" sz="2400" b="1" i="0" dirty="0"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The Bible File</a:t>
            </a:r>
            <a:r>
              <a:rPr lang="en-US" altLang="ja-JP" sz="2400" b="1" i="0" dirty="0"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“ </a:t>
            </a:r>
            <a:r>
              <a:rPr lang="en-US" sz="2400" b="1" i="0" dirty="0" err="1">
                <a:solidFill>
                  <a:srgbClr val="FFCC18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kawmei</a:t>
            </a:r>
            <a:r>
              <a:rPr lang="en-US" sz="2400" b="1" i="0" dirty="0">
                <a:solidFill>
                  <a:srgbClr val="FFCC18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 </a:t>
            </a:r>
            <a:r>
              <a:rPr lang="en-US" sz="2400" b="1" i="0" dirty="0" err="1">
                <a:solidFill>
                  <a:srgbClr val="FFCC18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makumc</a:t>
            </a:r>
            <a:r>
              <a:rPr lang="en-US" sz="2400" b="1" i="0" dirty="0">
                <a:solidFill>
                  <a:srgbClr val="FFCC18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 </a:t>
            </a:r>
            <a:endParaRPr lang="en-US" sz="2400" b="1" i="0" dirty="0">
              <a:solidFill>
                <a:srgbClr val="FFFFFF"/>
              </a:solidFill>
              <a:effectLst>
                <a:outerShdw blurRad="50800" dist="63500" dir="2700000" algn="tl" rotWithShape="0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rgbClr val="FFCC18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•</a:t>
            </a:r>
            <a:r>
              <a:rPr lang="en-US" sz="2400" b="1" i="0" dirty="0"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 </a:t>
            </a:r>
            <a:r>
              <a:rPr lang="en-US" altLang="ja-JP" sz="2400" b="1" i="0" dirty="0">
                <a:solidFill>
                  <a:srgbClr val="FFCC18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“</a:t>
            </a:r>
            <a:r>
              <a:rPr lang="en-US" altLang="ja-JP" sz="2400" b="1" i="0" dirty="0" err="1">
                <a:solidFill>
                  <a:srgbClr val="FFCC18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Baibal</a:t>
            </a:r>
            <a:r>
              <a:rPr lang="en-US" altLang="ja-JP" sz="2400" b="1" i="0" dirty="0">
                <a:solidFill>
                  <a:srgbClr val="FFCC18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 </a:t>
            </a:r>
            <a:r>
              <a:rPr lang="en-US" altLang="ja-JP" sz="2400" b="1" i="0" dirty="0" err="1">
                <a:solidFill>
                  <a:srgbClr val="FFCC18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khukh</a:t>
            </a:r>
            <a:r>
              <a:rPr lang="en-US" altLang="ja-JP" sz="2400" b="1" i="0" dirty="0">
                <a:solidFill>
                  <a:srgbClr val="FFCC18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“ </a:t>
            </a:r>
            <a:r>
              <a:rPr lang="en-US" altLang="ja-JP" sz="2400" b="1" i="0" dirty="0" err="1">
                <a:solidFill>
                  <a:srgbClr val="FFCC18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laanh</a:t>
            </a:r>
            <a:r>
              <a:rPr lang="en-US" altLang="ja-JP" sz="2400" b="1" i="0" dirty="0">
                <a:solidFill>
                  <a:srgbClr val="FFCC18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 </a:t>
            </a:r>
            <a:r>
              <a:rPr lang="en-US" altLang="ja-JP" sz="2400" b="1" i="0" dirty="0" err="1">
                <a:solidFill>
                  <a:srgbClr val="FFCC18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khang</a:t>
            </a:r>
            <a:r>
              <a:rPr lang="en-US" altLang="ja-JP" sz="2400" b="1" i="0" dirty="0">
                <a:solidFill>
                  <a:srgbClr val="FFCC18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 </a:t>
            </a:r>
            <a:r>
              <a:rPr lang="en-US" sz="2400" b="1" i="0" dirty="0" err="1"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Lungning</a:t>
            </a:r>
            <a:r>
              <a:rPr lang="en-US" sz="2400" b="1" i="0" dirty="0"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 </a:t>
            </a:r>
            <a:r>
              <a:rPr lang="en-US" sz="2400" b="1" i="0" dirty="0" err="1"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sothing</a:t>
            </a:r>
            <a:r>
              <a:rPr lang="en-US" sz="2400" b="1" i="0" dirty="0">
                <a:solidFill>
                  <a:srgbClr val="FFCC18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…C 7 S J</a:t>
            </a:r>
          </a:p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rgbClr val="FFCC18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•</a:t>
            </a:r>
            <a:r>
              <a:rPr lang="en-US" sz="2400" b="1" i="0" dirty="0" err="1">
                <a:solidFill>
                  <a:srgbClr val="FFCC18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Kadaiswmei</a:t>
            </a:r>
            <a:r>
              <a:rPr lang="en-US" sz="2400" b="1" i="0" dirty="0">
                <a:solidFill>
                  <a:srgbClr val="FFCC18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 </a:t>
            </a:r>
            <a:r>
              <a:rPr lang="en-US" sz="2400" b="1" i="0" dirty="0" err="1">
                <a:solidFill>
                  <a:srgbClr val="FFCC18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Baibal</a:t>
            </a:r>
            <a:r>
              <a:rPr lang="en-US" sz="2400" b="1" i="0" dirty="0">
                <a:solidFill>
                  <a:srgbClr val="FFCC18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 </a:t>
            </a:r>
            <a:r>
              <a:rPr lang="en-US" sz="2400" b="1" i="0" dirty="0" err="1">
                <a:solidFill>
                  <a:srgbClr val="FFCC18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ruanvry</a:t>
            </a:r>
            <a:r>
              <a:rPr lang="en-US" sz="2400" b="1" i="0" dirty="0">
                <a:solidFill>
                  <a:srgbClr val="FFCC18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 </a:t>
            </a:r>
            <a:r>
              <a:rPr lang="en-US" sz="2400" b="1" i="0" dirty="0" err="1">
                <a:solidFill>
                  <a:srgbClr val="FFCC18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dinhmei</a:t>
            </a:r>
            <a:r>
              <a:rPr lang="en-US" sz="2400" b="1" i="0" dirty="0">
                <a:solidFill>
                  <a:srgbClr val="FFCC18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 </a:t>
            </a:r>
            <a:r>
              <a:rPr lang="en-US" sz="2400" b="1" i="0" dirty="0" err="1"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Lungning</a:t>
            </a:r>
            <a:r>
              <a:rPr lang="en-US" sz="2400" b="1" i="0" dirty="0"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 </a:t>
            </a:r>
            <a:r>
              <a:rPr lang="en-US" sz="2400" b="1" i="0" dirty="0" err="1"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dic-hiak</a:t>
            </a:r>
            <a:endParaRPr lang="en-US" sz="2400" b="1" i="0" dirty="0">
              <a:solidFill>
                <a:srgbClr val="FFCC18"/>
              </a:solidFill>
              <a:effectLst>
                <a:outerShdw blurRad="50800" dist="63500" dir="2700000" algn="tl" rotWithShape="0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endParaRPr lang="en-US" sz="2400" b="1" i="0" dirty="0">
              <a:solidFill>
                <a:srgbClr val="FFCC18"/>
              </a:solidFill>
              <a:effectLst>
                <a:outerShdw blurRad="50800" dist="63500" dir="2700000" algn="tl" rotWithShape="0">
                  <a:srgbClr val="000000"/>
                </a:outerShdw>
              </a:effectLst>
            </a:endParaRPr>
          </a:p>
        </p:txBody>
      </p:sp>
      <p:sp>
        <p:nvSpPr>
          <p:cNvPr id="260102" name="AutoShape 6"/>
          <p:cNvSpPr>
            <a:spLocks noChangeArrowheads="1"/>
          </p:cNvSpPr>
          <p:nvPr/>
        </p:nvSpPr>
        <p:spPr bwMode="auto">
          <a:xfrm>
            <a:off x="400050" y="2617788"/>
            <a:ext cx="8081963" cy="679450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1FCC16"/>
            </a:solidFill>
            <a:round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60105" name="Rectangle 9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82</a:t>
            </a:r>
          </a:p>
        </p:txBody>
      </p:sp>
      <p:sp>
        <p:nvSpPr>
          <p:cNvPr id="260106" name="Text Box 10"/>
          <p:cNvSpPr txBox="1">
            <a:spLocks noChangeArrowheads="1"/>
          </p:cNvSpPr>
          <p:nvPr/>
        </p:nvSpPr>
        <p:spPr bwMode="auto">
          <a:xfrm>
            <a:off x="365125" y="3409950"/>
            <a:ext cx="8247063" cy="101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rgbClr val="FFEA18"/>
                </a:solidFill>
              </a:rPr>
              <a:t>•</a:t>
            </a:r>
            <a:r>
              <a:rPr lang="en-US" sz="2400" b="1" i="0" dirty="0" err="1">
                <a:solidFill>
                  <a:srgbClr val="FFEA18"/>
                </a:solidFill>
              </a:rPr>
              <a:t>Baibal</a:t>
            </a:r>
            <a:r>
              <a:rPr lang="en-US" sz="2400" b="1" i="0" dirty="0">
                <a:solidFill>
                  <a:srgbClr val="FFEA18"/>
                </a:solidFill>
              </a:rPr>
              <a:t> </a:t>
            </a:r>
            <a:r>
              <a:rPr lang="en-US" altLang="ja-JP" sz="2400" b="1" i="0" dirty="0">
                <a:solidFill>
                  <a:srgbClr val="FFEA18"/>
                </a:solidFill>
              </a:rPr>
              <a:t>“PARY"</a:t>
            </a:r>
            <a:r>
              <a:rPr lang="en-US" sz="2400" b="1" i="0" dirty="0">
                <a:solidFill>
                  <a:srgbClr val="FFEA18"/>
                </a:solidFill>
              </a:rPr>
              <a:t> </a:t>
            </a:r>
            <a:r>
              <a:rPr lang="en-US" sz="2400" b="1" i="0" dirty="0" err="1">
                <a:solidFill>
                  <a:srgbClr val="FFEA18"/>
                </a:solidFill>
              </a:rPr>
              <a:t>Nga</a:t>
            </a:r>
            <a:r>
              <a:rPr lang="en-US" sz="2400" b="1" i="0" dirty="0">
                <a:solidFill>
                  <a:srgbClr val="FFEA18"/>
                </a:solidFill>
              </a:rPr>
              <a:t>: </a:t>
            </a:r>
            <a:r>
              <a:rPr lang="en-US" altLang="ja-JP" sz="2400" b="1" i="0" dirty="0">
                <a:solidFill>
                  <a:srgbClr val="43F22C"/>
                </a:solidFill>
              </a:rPr>
              <a:t>“KATUMHMEI RUANVRY"</a:t>
            </a:r>
            <a:r>
              <a:rPr lang="en-US" sz="2400" b="1" i="0" dirty="0">
                <a:solidFill>
                  <a:srgbClr val="FFEA18"/>
                </a:solidFill>
              </a:rPr>
              <a:t> </a:t>
            </a:r>
          </a:p>
          <a:p>
            <a:pPr algn="l">
              <a:spcBef>
                <a:spcPct val="50000"/>
              </a:spcBef>
              <a:defRPr/>
            </a:pPr>
            <a:endParaRPr lang="en-US" sz="2400" b="1" i="0" dirty="0">
              <a:solidFill>
                <a:srgbClr val="43F22C"/>
              </a:solidFill>
            </a:endParaRPr>
          </a:p>
        </p:txBody>
      </p:sp>
      <p:sp>
        <p:nvSpPr>
          <p:cNvPr id="260108" name="Text Box 12"/>
          <p:cNvSpPr txBox="1">
            <a:spLocks noChangeArrowheads="1"/>
          </p:cNvSpPr>
          <p:nvPr/>
        </p:nvSpPr>
        <p:spPr bwMode="auto">
          <a:xfrm>
            <a:off x="8631238" y="6375400"/>
            <a:ext cx="306387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000" b="1" i="0"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</a:p>
        </p:txBody>
      </p:sp>
      <p:sp>
        <p:nvSpPr>
          <p:cNvPr id="260109" name="AutoShape 13"/>
          <p:cNvSpPr>
            <a:spLocks noChangeArrowheads="1"/>
          </p:cNvSpPr>
          <p:nvPr/>
        </p:nvSpPr>
        <p:spPr bwMode="auto">
          <a:xfrm>
            <a:off x="412750" y="3330575"/>
            <a:ext cx="8081963" cy="679450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1FCC16"/>
            </a:solidFill>
            <a:round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500"/>
                                        <p:tgtEl>
                                          <p:spTgt spid="260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260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260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0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0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0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0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0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0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0099" grpId="0" animBg="1" autoUpdateAnimBg="0"/>
      <p:bldP spid="260101" grpId="0" build="p" autoUpdateAnimBg="0" advAuto="0"/>
      <p:bldP spid="260102" grpId="0" animBg="1"/>
      <p:bldP spid="260106" grpId="0" autoUpdateAnimBg="0"/>
      <p:bldP spid="260109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ChangeArrowheads="1"/>
          </p:cNvSpPr>
          <p:nvPr/>
        </p:nvSpPr>
        <p:spPr bwMode="auto">
          <a:xfrm>
            <a:off x="1761972" y="4210050"/>
            <a:ext cx="6457950" cy="1123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 anchor="ctr"/>
          <a:lstStyle/>
          <a:p>
            <a:pPr>
              <a:defRPr/>
            </a:pPr>
            <a:r>
              <a:rPr lang="en-US" altLang="ja-JP" sz="4400" i="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“</a:t>
            </a:r>
            <a:r>
              <a:rPr lang="en-US" altLang="ja-JP" sz="4400" i="0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Kumsini</a:t>
            </a:r>
            <a:r>
              <a:rPr lang="en-US" altLang="ja-JP" sz="4400" i="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, </a:t>
            </a:r>
            <a:r>
              <a:rPr lang="en-US" altLang="ja-JP" sz="4400" i="0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kabamv</a:t>
            </a:r>
            <a:r>
              <a:rPr lang="en-US" altLang="ja-JP" sz="4400" i="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 </a:t>
            </a:r>
            <a:r>
              <a:rPr lang="en-US" sz="4400" dirty="0" err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tei</a:t>
            </a:r>
            <a:r>
              <a:rPr lang="en-US" sz="44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 </a:t>
            </a:r>
            <a:r>
              <a:rPr lang="en-US" sz="4400" i="0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tabui</a:t>
            </a:r>
            <a:r>
              <a:rPr lang="en-US" sz="4400" i="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 </a:t>
            </a:r>
            <a:r>
              <a:rPr lang="en-US" sz="4400" i="0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thangc</a:t>
            </a:r>
            <a:r>
              <a:rPr lang="en-US" sz="4400" i="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 </a:t>
            </a:r>
            <a:r>
              <a:rPr lang="en-US" sz="4400" i="0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cho</a:t>
            </a:r>
            <a:r>
              <a:rPr lang="en-US" sz="4400" i="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?</a:t>
            </a:r>
            <a:r>
              <a:rPr lang="en-US" altLang="ja-JP" sz="4400" i="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"</a:t>
            </a:r>
            <a:endParaRPr lang="en-US" sz="4400" i="0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</a:endParaRPr>
          </a:p>
        </p:txBody>
      </p:sp>
      <p:sp>
        <p:nvSpPr>
          <p:cNvPr id="192515" name="Rectangle 3"/>
          <p:cNvSpPr>
            <a:spLocks noChangeArrowheads="1"/>
          </p:cNvSpPr>
          <p:nvPr/>
        </p:nvSpPr>
        <p:spPr bwMode="auto">
          <a:xfrm>
            <a:off x="1981200" y="1771650"/>
            <a:ext cx="6362700" cy="1200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 anchor="ctr"/>
          <a:lstStyle/>
          <a:p>
            <a:pPr>
              <a:defRPr/>
            </a:pPr>
            <a:endParaRPr lang="en-US" sz="4400" b="1" i="0" dirty="0">
              <a:solidFill>
                <a:srgbClr val="FAFD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pitchFamily="-110" charset="0"/>
              <a:ea typeface="+mn-ea"/>
              <a:cs typeface="+mn-cs"/>
            </a:endParaRPr>
          </a:p>
          <a:p>
            <a:pPr>
              <a:defRPr/>
            </a:pPr>
            <a:r>
              <a:rPr lang="en-US" sz="6000" b="1" dirty="0" err="1">
                <a:solidFill>
                  <a:srgbClr val="FAFD00"/>
                </a:solidFill>
                <a:latin typeface="Times" pitchFamily="-110" charset="0"/>
                <a:ea typeface="+mn-ea"/>
                <a:cs typeface="+mn-cs"/>
              </a:rPr>
              <a:t>Katumhmei</a:t>
            </a:r>
            <a:r>
              <a:rPr lang="en-US" sz="6000" b="1" dirty="0">
                <a:solidFill>
                  <a:srgbClr val="FAFD00"/>
                </a:solidFill>
                <a:latin typeface="Times" pitchFamily="-110" charset="0"/>
                <a:ea typeface="+mn-ea"/>
                <a:cs typeface="+mn-cs"/>
              </a:rPr>
              <a:t> </a:t>
            </a:r>
            <a:r>
              <a:rPr lang="en-US" sz="6000" b="1" dirty="0" err="1">
                <a:solidFill>
                  <a:srgbClr val="FAFD00"/>
                </a:solidFill>
                <a:latin typeface="Times" pitchFamily="-110" charset="0"/>
                <a:ea typeface="+mn-ea"/>
                <a:cs typeface="+mn-cs"/>
              </a:rPr>
              <a:t>Ruanvry</a:t>
            </a:r>
            <a:endParaRPr lang="en-US" sz="6000" b="1" dirty="0">
              <a:solidFill>
                <a:srgbClr val="FAFD00"/>
              </a:solidFill>
              <a:latin typeface="Times" pitchFamily="-110" charset="0"/>
              <a:ea typeface="+mn-ea"/>
              <a:cs typeface="+mn-cs"/>
            </a:endParaRP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1738752" y="3813345"/>
            <a:ext cx="6577012" cy="1603375"/>
            <a:chOff x="1113" y="2473"/>
            <a:chExt cx="4143" cy="1010"/>
          </a:xfrm>
        </p:grpSpPr>
        <p:sp>
          <p:nvSpPr>
            <p:cNvPr id="192521" name="AutoShape 9"/>
            <p:cNvSpPr>
              <a:spLocks noChangeArrowheads="1"/>
            </p:cNvSpPr>
            <p:nvPr/>
          </p:nvSpPr>
          <p:spPr bwMode="auto">
            <a:xfrm>
              <a:off x="1113" y="2473"/>
              <a:ext cx="4143" cy="1010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192520" name="Rectangle 8"/>
            <p:cNvSpPr>
              <a:spLocks noChangeArrowheads="1"/>
            </p:cNvSpPr>
            <p:nvPr/>
          </p:nvSpPr>
          <p:spPr bwMode="auto">
            <a:xfrm>
              <a:off x="1133" y="2626"/>
              <a:ext cx="4068" cy="70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 anchor="ctr"/>
            <a:lstStyle/>
            <a:p>
              <a:pPr>
                <a:defRPr/>
              </a:pPr>
              <a:r>
                <a:rPr lang="en-US" altLang="ja-JP" sz="4400" i="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</a:rPr>
                <a:t>“</a:t>
              </a:r>
              <a:r>
                <a:rPr lang="en-US" altLang="ja-JP" sz="4400" i="0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</a:rPr>
                <a:t>Hei</a:t>
              </a:r>
              <a:r>
                <a:rPr lang="en-US" altLang="ja-JP" sz="4400" i="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</a:rPr>
                <a:t> </a:t>
              </a:r>
              <a:r>
                <a:rPr lang="en-US" altLang="ja-JP" sz="4400" i="0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</a:rPr>
                <a:t>guay</a:t>
              </a:r>
              <a:r>
                <a:rPr lang="en-US" altLang="ja-JP" sz="4400" i="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</a:rPr>
                <a:t> </a:t>
              </a:r>
              <a:r>
                <a:rPr lang="en-US" altLang="ja-JP" sz="4400" i="0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</a:rPr>
                <a:t>tangv</a:t>
              </a:r>
              <a:r>
                <a:rPr lang="en-US" altLang="ja-JP" sz="4400" i="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</a:rPr>
                <a:t>, mi </a:t>
              </a:r>
              <a:r>
                <a:rPr lang="en-US" altLang="ja-JP" sz="4400" i="0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</a:rPr>
                <a:t>bamv</a:t>
              </a:r>
              <a:r>
                <a:rPr lang="en-US" altLang="ja-JP" sz="4400" i="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</a:rPr>
                <a:t> </a:t>
              </a:r>
              <a:r>
                <a:rPr lang="en-US" altLang="ja-JP" sz="4400" i="0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</a:rPr>
                <a:t>hei</a:t>
              </a:r>
              <a:r>
                <a:rPr lang="en-US" altLang="ja-JP" sz="4400" i="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</a:rPr>
                <a:t> </a:t>
              </a:r>
              <a:r>
                <a:rPr lang="en-US" altLang="ja-JP" sz="4400" i="0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</a:rPr>
                <a:t>thay</a:t>
              </a:r>
              <a:r>
                <a:rPr lang="en-US" altLang="ja-JP" sz="4400" i="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</a:rPr>
                <a:t> </a:t>
              </a:r>
              <a:r>
                <a:rPr lang="en-US" altLang="ja-JP" sz="4400" i="0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</a:rPr>
                <a:t>guang</a:t>
              </a:r>
              <a:r>
                <a:rPr lang="en-US" altLang="ja-JP" sz="4400" i="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</a:rPr>
                <a:t> </a:t>
              </a:r>
              <a:r>
                <a:rPr lang="en-US" altLang="ja-JP" sz="4400" i="0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</a:rPr>
                <a:t>puni</a:t>
              </a:r>
              <a:r>
                <a:rPr lang="en-US" sz="4400" i="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</a:rPr>
                <a:t>!</a:t>
              </a:r>
              <a:r>
                <a:rPr lang="en-US" altLang="ja-JP" sz="4400" i="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</a:rPr>
                <a:t>"</a:t>
              </a:r>
              <a:endParaRPr lang="en-US" sz="440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</p:grpSp>
      <p:sp>
        <p:nvSpPr>
          <p:cNvPr id="173060" name="Text Box 1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92530" name="Rectangle 18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83</a:t>
            </a:r>
          </a:p>
        </p:txBody>
      </p:sp>
      <p:sp>
        <p:nvSpPr>
          <p:cNvPr id="173062" name="Rectangle 19"/>
          <p:cNvSpPr>
            <a:spLocks noChangeArrowheads="1"/>
          </p:cNvSpPr>
          <p:nvPr/>
        </p:nvSpPr>
        <p:spPr bwMode="auto">
          <a:xfrm>
            <a:off x="6766899" y="6254970"/>
            <a:ext cx="198002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Baansinbuk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 </a:t>
            </a:r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15-16</a:t>
            </a:r>
          </a:p>
        </p:txBody>
      </p:sp>
      <p:sp>
        <p:nvSpPr>
          <p:cNvPr id="192533" name="Text Box 21"/>
          <p:cNvSpPr txBox="1">
            <a:spLocks noChangeArrowheads="1"/>
          </p:cNvSpPr>
          <p:nvPr/>
        </p:nvSpPr>
        <p:spPr bwMode="auto">
          <a:xfrm>
            <a:off x="8631238" y="6375400"/>
            <a:ext cx="306387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000" b="1" i="0"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BACKGR~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287"/>
            <a:ext cx="9144000" cy="689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-838200"/>
            <a:ext cx="7772400" cy="838200"/>
          </a:xfrm>
          <a:noFill/>
        </p:spPr>
        <p:txBody>
          <a:bodyPr/>
          <a:lstStyle/>
          <a:p>
            <a:pPr algn="l" eaLnBrk="1" hangingPunct="1"/>
            <a:r>
              <a:rPr lang="en-US" dirty="0" err="1">
                <a:solidFill>
                  <a:srgbClr val="FFFF00"/>
                </a:solidFill>
              </a:rPr>
              <a:t>Rongmei</a:t>
            </a:r>
            <a:endParaRPr lang="en-US" dirty="0">
              <a:solidFill>
                <a:srgbClr val="FFFF00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6200" y="5435600"/>
            <a:ext cx="8596313" cy="1346200"/>
            <a:chOff x="48" y="3424"/>
            <a:chExt cx="5415" cy="848"/>
          </a:xfrm>
        </p:grpSpPr>
        <p:sp>
          <p:nvSpPr>
            <p:cNvPr id="112645" name="Text Box 5"/>
            <p:cNvSpPr txBox="1">
              <a:spLocks noChangeArrowheads="1"/>
            </p:cNvSpPr>
            <p:nvPr/>
          </p:nvSpPr>
          <p:spPr bwMode="auto">
            <a:xfrm>
              <a:off x="48" y="4099"/>
              <a:ext cx="1017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ko-KR" altLang="en-US" sz="1200" b="1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굴림" charset="-127"/>
                <a:cs typeface="굴림" charset="-127"/>
              </a:endParaRPr>
            </a:p>
          </p:txBody>
        </p:sp>
        <p:sp>
          <p:nvSpPr>
            <p:cNvPr id="112646" name="Text Box 6"/>
            <p:cNvSpPr txBox="1">
              <a:spLocks noChangeArrowheads="1"/>
            </p:cNvSpPr>
            <p:nvPr/>
          </p:nvSpPr>
          <p:spPr bwMode="auto">
            <a:xfrm>
              <a:off x="409" y="3424"/>
              <a:ext cx="5054" cy="44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altLang="ko-KR" sz="2000" b="1" i="1" dirty="0" err="1">
                  <a:solidFill>
                    <a:srgbClr val="FAFD00"/>
                  </a:solidFill>
                  <a:latin typeface="Times New Roman" pitchFamily="18" charset="0"/>
                  <a:ea typeface="Gulim" pitchFamily="34" charset="-127"/>
                </a:rPr>
                <a:t>Bibal</a:t>
              </a:r>
              <a:r>
                <a:rPr lang="en-US" altLang="ko-KR" sz="2000" b="1" i="1" dirty="0">
                  <a:solidFill>
                    <a:srgbClr val="FAFD00"/>
                  </a:solidFill>
                  <a:latin typeface="Times New Roman" pitchFamily="18" charset="0"/>
                  <a:ea typeface="Gulim" pitchFamily="34" charset="-127"/>
                </a:rPr>
                <a:t>…</a:t>
              </a:r>
              <a:r>
                <a:rPr lang="en-US" altLang="ko-KR" sz="2000" b="1" i="1" dirty="0" err="1">
                  <a:solidFill>
                    <a:srgbClr val="FAFD00"/>
                  </a:solidFill>
                  <a:latin typeface="Times New Roman" pitchFamily="18" charset="0"/>
                  <a:ea typeface="Gulim" pitchFamily="34" charset="-127"/>
                </a:rPr>
                <a:t>Kabiswmei</a:t>
              </a:r>
              <a:r>
                <a:rPr lang="en-US" altLang="ko-KR" sz="2000" b="1" i="1" dirty="0">
                  <a:solidFill>
                    <a:srgbClr val="FAFD00"/>
                  </a:solidFill>
                  <a:latin typeface="Times New Roman" pitchFamily="18" charset="0"/>
                  <a:ea typeface="Gulim" pitchFamily="34" charset="-127"/>
                </a:rPr>
                <a:t> </a:t>
              </a:r>
              <a:r>
                <a:rPr lang="en-US" altLang="ko-KR" sz="2000" b="1" i="1" dirty="0" err="1">
                  <a:solidFill>
                    <a:srgbClr val="FAFD00"/>
                  </a:solidFill>
                  <a:latin typeface="Times New Roman" pitchFamily="18" charset="0"/>
                  <a:ea typeface="Gulim" pitchFamily="34" charset="-127"/>
                </a:rPr>
                <a:t>Tanvduanv</a:t>
              </a:r>
              <a:r>
                <a:rPr lang="en-US" altLang="ko-KR" sz="2000" b="1" i="1" dirty="0">
                  <a:solidFill>
                    <a:srgbClr val="FAFD00"/>
                  </a:solidFill>
                  <a:latin typeface="Times New Roman" pitchFamily="18" charset="0"/>
                  <a:ea typeface="Gulim" pitchFamily="34" charset="-127"/>
                </a:rPr>
                <a:t> International Inc. Fort Worth, Texas </a:t>
              </a:r>
              <a:r>
                <a:rPr lang="en-US" altLang="ko-KR" sz="2000" b="1" i="1" dirty="0" err="1">
                  <a:solidFill>
                    <a:srgbClr val="FAFD00"/>
                  </a:solidFill>
                  <a:latin typeface="Times New Roman" pitchFamily="18" charset="0"/>
                  <a:ea typeface="Gulim" pitchFamily="34" charset="-127"/>
                </a:rPr>
                <a:t>tuang</a:t>
              </a:r>
              <a:r>
                <a:rPr lang="en-US" altLang="ko-KR" sz="2000" b="1" i="1" dirty="0">
                  <a:solidFill>
                    <a:srgbClr val="FAFD00"/>
                  </a:solidFill>
                  <a:latin typeface="Times New Roman" pitchFamily="18" charset="0"/>
                  <a:ea typeface="Gulim" pitchFamily="34" charset="-127"/>
                </a:rPr>
                <a:t> </a:t>
              </a:r>
              <a:r>
                <a:rPr lang="en-US" altLang="ko-KR" sz="2000" b="1" i="1" dirty="0" err="1">
                  <a:solidFill>
                    <a:srgbClr val="FAFD00"/>
                  </a:solidFill>
                  <a:latin typeface="Times New Roman" pitchFamily="18" charset="0"/>
                  <a:ea typeface="Gulim" pitchFamily="34" charset="-127"/>
                </a:rPr>
                <a:t>Lianvloumei</a:t>
              </a:r>
              <a:r>
                <a:rPr lang="en-US" altLang="ko-KR" sz="2000" b="1" i="1" dirty="0">
                  <a:solidFill>
                    <a:srgbClr val="FAFD00"/>
                  </a:solidFill>
                  <a:latin typeface="Times New Roman" pitchFamily="18" charset="0"/>
                  <a:ea typeface="Gulim" pitchFamily="34" charset="-127"/>
                </a:rPr>
                <a:t> </a:t>
              </a:r>
              <a:r>
                <a:rPr lang="en-US" altLang="ko-KR" sz="2000" b="1" i="1" dirty="0" err="1">
                  <a:solidFill>
                    <a:srgbClr val="FAFD00"/>
                  </a:solidFill>
                  <a:latin typeface="Times New Roman" pitchFamily="18" charset="0"/>
                  <a:ea typeface="Gulim" pitchFamily="34" charset="-127"/>
                </a:rPr>
                <a:t>Duanv</a:t>
              </a:r>
              <a:endParaRPr lang="en-US" altLang="ko-KR" sz="1800" b="1" dirty="0">
                <a:solidFill>
                  <a:srgbClr val="FAFD00"/>
                </a:solidFill>
                <a:latin typeface="Times New Roman" pitchFamily="18" charset="0"/>
                <a:ea typeface="Gulim" pitchFamily="34" charset="-127"/>
              </a:endParaRPr>
            </a:p>
          </p:txBody>
        </p:sp>
        <p:sp>
          <p:nvSpPr>
            <p:cNvPr id="112647" name="Text Box 7"/>
            <p:cNvSpPr txBox="1">
              <a:spLocks noChangeArrowheads="1"/>
            </p:cNvSpPr>
            <p:nvPr/>
          </p:nvSpPr>
          <p:spPr bwMode="auto">
            <a:xfrm>
              <a:off x="1957" y="3866"/>
              <a:ext cx="187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endParaRPr lang="en-US" altLang="ko-KR" sz="2000" dirty="0">
                <a:solidFill>
                  <a:srgbClr val="FFFB0C"/>
                </a:solidFill>
                <a:latin typeface="Helvetica" charset="0"/>
                <a:ea typeface="굴림" charset="-127"/>
                <a:cs typeface="굴림" charset="-127"/>
              </a:endParaRPr>
            </a:p>
          </p:txBody>
        </p:sp>
      </p:grpSp>
      <p:sp>
        <p:nvSpPr>
          <p:cNvPr id="39941" name="Text Box 8"/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sz="900" b="1">
                <a:solidFill>
                  <a:srgbClr val="FFFFFF"/>
                </a:solidFill>
                <a:ea typeface="Gulim" pitchFamily="34" charset="-127"/>
              </a:rPr>
              <a:t>©2004 TBBMI</a:t>
            </a:r>
          </a:p>
        </p:txBody>
      </p:sp>
      <p:sp>
        <p:nvSpPr>
          <p:cNvPr id="39942" name="Rectangle 9"/>
          <p:cNvSpPr>
            <a:spLocks noChangeArrowheads="1"/>
          </p:cNvSpPr>
          <p:nvPr/>
        </p:nvSpPr>
        <p:spPr bwMode="auto">
          <a:xfrm>
            <a:off x="7596270" y="6526927"/>
            <a:ext cx="709449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sz="1000" b="1" dirty="0">
                <a:solidFill>
                  <a:srgbClr val="FFFFFF"/>
                </a:solidFill>
                <a:ea typeface="Gulim" pitchFamily="34" charset="-127"/>
              </a:rPr>
              <a:t>8.0.02.</a:t>
            </a:r>
          </a:p>
        </p:txBody>
      </p:sp>
      <p:sp>
        <p:nvSpPr>
          <p:cNvPr id="39943" name="Text Box 10"/>
          <p:cNvSpPr txBox="1">
            <a:spLocks noChangeArrowheads="1"/>
          </p:cNvSpPr>
          <p:nvPr/>
        </p:nvSpPr>
        <p:spPr bwMode="auto">
          <a:xfrm>
            <a:off x="8056398" y="6526927"/>
            <a:ext cx="386093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sz="1000" b="1" dirty="0">
                <a:solidFill>
                  <a:srgbClr val="FFFFFF"/>
                </a:solidFill>
                <a:ea typeface="Gulim" pitchFamily="34" charset="-127"/>
              </a:rPr>
              <a:t>84</a:t>
            </a:r>
          </a:p>
        </p:txBody>
      </p:sp>
      <p:sp>
        <p:nvSpPr>
          <p:cNvPr id="82951" name="Text Box 11"/>
          <p:cNvSpPr txBox="1">
            <a:spLocks noChangeArrowheads="1"/>
          </p:cNvSpPr>
          <p:nvPr/>
        </p:nvSpPr>
        <p:spPr bwMode="auto">
          <a:xfrm>
            <a:off x="0" y="1573011"/>
            <a:ext cx="9144000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9600" b="1" dirty="0" err="1">
                <a:solidFill>
                  <a:srgbClr val="FFFF00"/>
                </a:solidFill>
                <a:latin typeface="Kosher-Normal" charset="0"/>
              </a:rPr>
              <a:t>Baibal</a:t>
            </a:r>
            <a:r>
              <a:rPr lang="en-US" sz="9600" b="1" dirty="0">
                <a:solidFill>
                  <a:srgbClr val="FFFF00"/>
                </a:solidFill>
                <a:latin typeface="Kosher-Normal" charset="0"/>
              </a:rPr>
              <a:t>… </a:t>
            </a:r>
            <a:r>
              <a:rPr lang="en-US" sz="9600" b="1" dirty="0" err="1">
                <a:solidFill>
                  <a:srgbClr val="FFFF00"/>
                </a:solidFill>
                <a:latin typeface="Kosher-Normal" charset="0"/>
              </a:rPr>
              <a:t>Kabiswmei</a:t>
            </a:r>
            <a:endParaRPr lang="en-US" sz="9600" b="1" dirty="0">
              <a:solidFill>
                <a:srgbClr val="FFFF00"/>
              </a:solidFill>
              <a:latin typeface="Kosher-Normal" charset="0"/>
            </a:endParaRPr>
          </a:p>
        </p:txBody>
      </p:sp>
      <p:sp>
        <p:nvSpPr>
          <p:cNvPr id="39945" name="WordArt 12"/>
          <p:cNvSpPr>
            <a:spLocks noChangeArrowheads="1" noChangeShapeType="1" noTextEdit="1"/>
          </p:cNvSpPr>
          <p:nvPr/>
        </p:nvSpPr>
        <p:spPr bwMode="auto">
          <a:xfrm flipH="1">
            <a:off x="8153399" y="3200400"/>
            <a:ext cx="373083" cy="45719"/>
          </a:xfrm>
          <a:prstGeom prst="rect">
            <a:avLst/>
          </a:prstGeom>
        </p:spPr>
        <p:txBody>
          <a:bodyPr wrap="none" fromWordArt="1">
            <a:prstTxWarp prst="textSlantDown">
              <a:avLst>
                <a:gd name="adj" fmla="val 44444"/>
              </a:avLst>
            </a:prstTxWarp>
          </a:bodyPr>
          <a:lstStyle/>
          <a:p>
            <a:pPr algn="ctr"/>
            <a:endParaRPr lang="en-IN" sz="3600" kern="10" dirty="0">
              <a:ln w="9525">
                <a:noFill/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808080">
                    <a:alpha val="74997"/>
                  </a:srgbClr>
                </a:outerShdw>
              </a:effectLst>
              <a:latin typeface="Kosher-Norm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26971" y="377372"/>
            <a:ext cx="233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FF00"/>
                </a:solidFill>
                <a:latin typeface="Arial" pitchFamily="-107" charset="0"/>
              </a:rPr>
              <a:t>KAGUANV 9.65</a:t>
            </a:r>
          </a:p>
          <a:p>
            <a:endParaRPr lang="en-IN" sz="1400" dirty="0"/>
          </a:p>
        </p:txBody>
      </p:sp>
    </p:spTree>
  </p:cSld>
  <p:clrMapOvr>
    <a:masterClrMapping/>
  </p:clrMapOvr>
  <p:transition spd="med">
    <p:fade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77154" name="Text Box 13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i="0">
                <a:solidFill>
                  <a:srgbClr val="FFFFFF"/>
                </a:solidFill>
                <a:latin typeface="Arial" charset="0"/>
              </a:rPr>
              <a:t>©2006 TBBMI</a:t>
            </a:r>
          </a:p>
        </p:txBody>
      </p:sp>
      <p:sp>
        <p:nvSpPr>
          <p:cNvPr id="235534" name="Rectangle 14"/>
          <p:cNvSpPr>
            <a:spLocks noChangeArrowheads="1"/>
          </p:cNvSpPr>
          <p:nvPr/>
        </p:nvSpPr>
        <p:spPr bwMode="auto">
          <a:xfrm>
            <a:off x="7581900" y="6526213"/>
            <a:ext cx="73660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9.65.02.</a:t>
            </a:r>
          </a:p>
        </p:txBody>
      </p:sp>
      <p:sp>
        <p:nvSpPr>
          <p:cNvPr id="235535" name="Rectangle 1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85</a:t>
            </a:r>
          </a:p>
        </p:txBody>
      </p:sp>
    </p:spTree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992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9926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9927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9928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9930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9933" name="Text Box 13"/>
          <p:cNvSpPr txBox="1">
            <a:spLocks noChangeArrowheads="1"/>
          </p:cNvSpPr>
          <p:nvPr/>
        </p:nvSpPr>
        <p:spPr bwMode="auto">
          <a:xfrm>
            <a:off x="2266664" y="1101725"/>
            <a:ext cx="5257800" cy="13234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000" b="1" dirty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REYMEI:</a:t>
            </a:r>
            <a:r>
              <a:rPr lang="en-US" sz="4000" b="1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   DUIBAMV 6</a:t>
            </a:r>
          </a:p>
        </p:txBody>
      </p:sp>
      <p:sp>
        <p:nvSpPr>
          <p:cNvPr id="209934" name="Text Box 14"/>
          <p:cNvSpPr txBox="1">
            <a:spLocks noChangeArrowheads="1"/>
          </p:cNvSpPr>
          <p:nvPr/>
        </p:nvSpPr>
        <p:spPr bwMode="auto">
          <a:xfrm>
            <a:off x="1885664" y="2741613"/>
            <a:ext cx="6019800" cy="12003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KANEIMEI:</a:t>
            </a:r>
            <a:r>
              <a:rPr lang="en-US" sz="3600" b="1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KANDIH BAMV 10 </a:t>
            </a:r>
          </a:p>
        </p:txBody>
      </p:sp>
      <p:sp>
        <p:nvSpPr>
          <p:cNvPr id="209935" name="Text Box 15"/>
          <p:cNvSpPr txBox="1">
            <a:spLocks noChangeArrowheads="1"/>
          </p:cNvSpPr>
          <p:nvPr/>
        </p:nvSpPr>
        <p:spPr bwMode="auto">
          <a:xfrm>
            <a:off x="1871596" y="4298950"/>
            <a:ext cx="6019800" cy="12003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KATHUMHMEI:</a:t>
            </a:r>
            <a:r>
              <a:rPr lang="en-US" sz="3600" b="1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 KIDANUHMEI DU</a:t>
            </a:r>
          </a:p>
        </p:txBody>
      </p:sp>
      <p:sp>
        <p:nvSpPr>
          <p:cNvPr id="21514" name="Text Box 16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21515" name="Text Box 20"/>
          <p:cNvSpPr txBox="1">
            <a:spLocks noChangeArrowheads="1"/>
          </p:cNvSpPr>
          <p:nvPr/>
        </p:nvSpPr>
        <p:spPr bwMode="auto">
          <a:xfrm>
            <a:off x="8629650" y="6530975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1400" b="1" i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09941" name="Rectangle 21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09</a:t>
            </a:r>
          </a:p>
        </p:txBody>
      </p:sp>
      <p:sp>
        <p:nvSpPr>
          <p:cNvPr id="21517" name="Text Box 22"/>
          <p:cNvSpPr txBox="1">
            <a:spLocks noChangeArrowheads="1"/>
          </p:cNvSpPr>
          <p:nvPr/>
        </p:nvSpPr>
        <p:spPr bwMode="auto">
          <a:xfrm>
            <a:off x="8737600" y="6397625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charset="0"/>
              </a:rPr>
              <a:t>2</a:t>
            </a:r>
          </a:p>
        </p:txBody>
      </p:sp>
      <p:sp>
        <p:nvSpPr>
          <p:cNvPr id="21518" name="Text Box 23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21519" name="Rectangle 24"/>
          <p:cNvSpPr>
            <a:spLocks noChangeArrowheads="1"/>
          </p:cNvSpPr>
          <p:nvPr/>
        </p:nvSpPr>
        <p:spPr bwMode="auto">
          <a:xfrm>
            <a:off x="6710629" y="6254970"/>
            <a:ext cx="198002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Baansinbuk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 </a:t>
            </a:r>
            <a:r>
              <a:rPr lang="en-US" sz="1200" b="1" i="0" dirty="0" err="1">
                <a:solidFill>
                  <a:schemeClr val="tx1"/>
                </a:solidFill>
                <a:latin typeface="Arial" charset="0"/>
              </a:rPr>
              <a:t>kadip</a:t>
            </a: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15-16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9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9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9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933" grpId="0" autoUpdateAnimBg="0"/>
      <p:bldP spid="209934" grpId="0" autoUpdateAnimBg="0"/>
      <p:bldP spid="209935" grpId="0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keepers sr\Sinai sr\Coral Island from coast, tb n030300 sr.jp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keepers sr\Sinai sr\Coral Island from coast, tb n030300 sr.jp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keepers sr\Sinai sr\Coral Island from coast, tb n030300 sr.jpg"/>
</p:tagLst>
</file>

<file path=ppt/theme/theme1.xml><?xml version="1.0" encoding="utf-8"?>
<a:theme xmlns:a="http://schemas.openxmlformats.org/drawingml/2006/main" name="untitled 2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2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1" u="none" strike="noStrike" cap="none" normalizeH="0" baseline="0">
            <a:ln>
              <a:noFill/>
            </a:ln>
            <a:solidFill>
              <a:schemeClr val="hlink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-11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1" u="none" strike="noStrike" cap="none" normalizeH="0" baseline="0">
            <a:ln>
              <a:noFill/>
            </a:ln>
            <a:solidFill>
              <a:schemeClr val="hlink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-110" charset="0"/>
          </a:defRPr>
        </a:defPPr>
      </a:lstStyle>
    </a:lnDef>
  </a:objectDefaults>
  <a:extraClrSchemeLst>
    <a:extraClrScheme>
      <a:clrScheme name="untitled 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2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13123</TotalTime>
  <Pages>43</Pages>
  <Words>4920</Words>
  <Application>Microsoft Macintosh PowerPoint</Application>
  <PresentationFormat>On-screen Show (4:3)</PresentationFormat>
  <Paragraphs>1199</Paragraphs>
  <Slides>85</Slides>
  <Notes>85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95" baseType="lpstr">
      <vt:lpstr>Kosher-Normal</vt:lpstr>
      <vt:lpstr>Arial</vt:lpstr>
      <vt:lpstr>Arial Black</vt:lpstr>
      <vt:lpstr>Book Antiqua</vt:lpstr>
      <vt:lpstr>Comic Sans MS</vt:lpstr>
      <vt:lpstr>Helvetica</vt:lpstr>
      <vt:lpstr>Monotype Sorts</vt:lpstr>
      <vt:lpstr>Times</vt:lpstr>
      <vt:lpstr>Times New Roman</vt:lpstr>
      <vt:lpstr>untitled 2</vt:lpstr>
      <vt:lpstr>Rongmei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Rongmei</vt:lpstr>
      <vt:lpstr>PowerPoint Presentation</vt:lpstr>
    </vt:vector>
  </TitlesOfParts>
  <Company>N.A.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subject>slide show seminar presentation</dc:subject>
  <dc:creator>JOHN FRYMAN</dc:creator>
  <cp:keywords/>
  <dc:description/>
  <cp:lastModifiedBy>Rick Griffith</cp:lastModifiedBy>
  <cp:revision>873</cp:revision>
  <cp:lastPrinted>2003-03-25T20:50:53Z</cp:lastPrinted>
  <dcterms:created xsi:type="dcterms:W3CDTF">2003-03-13T21:44:32Z</dcterms:created>
  <dcterms:modified xsi:type="dcterms:W3CDTF">2020-05-12T08:02:56Z</dcterms:modified>
</cp:coreProperties>
</file>