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80"/>
  </p:notesMasterIdLst>
  <p:handoutMasterIdLst>
    <p:handoutMasterId r:id="rId81"/>
  </p:handoutMasterIdLst>
  <p:sldIdLst>
    <p:sldId id="453" r:id="rId3"/>
    <p:sldId id="374" r:id="rId4"/>
    <p:sldId id="414" r:id="rId5"/>
    <p:sldId id="442" r:id="rId6"/>
    <p:sldId id="454" r:id="rId7"/>
    <p:sldId id="333" r:id="rId8"/>
    <p:sldId id="435" r:id="rId9"/>
    <p:sldId id="385" r:id="rId10"/>
    <p:sldId id="316" r:id="rId11"/>
    <p:sldId id="373" r:id="rId12"/>
    <p:sldId id="388" r:id="rId13"/>
    <p:sldId id="416" r:id="rId14"/>
    <p:sldId id="430" r:id="rId15"/>
    <p:sldId id="411" r:id="rId16"/>
    <p:sldId id="354" r:id="rId17"/>
    <p:sldId id="261" r:id="rId18"/>
    <p:sldId id="262" r:id="rId19"/>
    <p:sldId id="455" r:id="rId20"/>
    <p:sldId id="340" r:id="rId21"/>
    <p:sldId id="264" r:id="rId22"/>
    <p:sldId id="371" r:id="rId23"/>
    <p:sldId id="372" r:id="rId24"/>
    <p:sldId id="268" r:id="rId25"/>
    <p:sldId id="436" r:id="rId26"/>
    <p:sldId id="437" r:id="rId27"/>
    <p:sldId id="403" r:id="rId28"/>
    <p:sldId id="260" r:id="rId29"/>
    <p:sldId id="412" r:id="rId30"/>
    <p:sldId id="272" r:id="rId31"/>
    <p:sldId id="317" r:id="rId32"/>
    <p:sldId id="318" r:id="rId33"/>
    <p:sldId id="319" r:id="rId34"/>
    <p:sldId id="320" r:id="rId35"/>
    <p:sldId id="337" r:id="rId36"/>
    <p:sldId id="321" r:id="rId37"/>
    <p:sldId id="270" r:id="rId38"/>
    <p:sldId id="305" r:id="rId39"/>
    <p:sldId id="304" r:id="rId40"/>
    <p:sldId id="275" r:id="rId41"/>
    <p:sldId id="441" r:id="rId42"/>
    <p:sldId id="341" r:id="rId43"/>
    <p:sldId id="449" r:id="rId44"/>
    <p:sldId id="450" r:id="rId45"/>
    <p:sldId id="451" r:id="rId46"/>
    <p:sldId id="279" r:id="rId47"/>
    <p:sldId id="342" r:id="rId48"/>
    <p:sldId id="343" r:id="rId49"/>
    <p:sldId id="280" r:id="rId50"/>
    <p:sldId id="281" r:id="rId51"/>
    <p:sldId id="327" r:id="rId52"/>
    <p:sldId id="282" r:id="rId53"/>
    <p:sldId id="344" r:id="rId54"/>
    <p:sldId id="284" r:id="rId55"/>
    <p:sldId id="456" r:id="rId56"/>
    <p:sldId id="285" r:id="rId57"/>
    <p:sldId id="286" r:id="rId58"/>
    <p:sldId id="287" r:id="rId59"/>
    <p:sldId id="288" r:id="rId60"/>
    <p:sldId id="407" r:id="rId61"/>
    <p:sldId id="445" r:id="rId62"/>
    <p:sldId id="446" r:id="rId63"/>
    <p:sldId id="447" r:id="rId64"/>
    <p:sldId id="448" r:id="rId65"/>
    <p:sldId id="292" r:id="rId66"/>
    <p:sldId id="293" r:id="rId67"/>
    <p:sldId id="294" r:id="rId68"/>
    <p:sldId id="295" r:id="rId69"/>
    <p:sldId id="355" r:id="rId70"/>
    <p:sldId id="351" r:id="rId71"/>
    <p:sldId id="457" r:id="rId72"/>
    <p:sldId id="394" r:id="rId73"/>
    <p:sldId id="444" r:id="rId74"/>
    <p:sldId id="315" r:id="rId75"/>
    <p:sldId id="312" r:id="rId76"/>
    <p:sldId id="410" r:id="rId77"/>
    <p:sldId id="458" r:id="rId78"/>
    <p:sldId id="418" r:id="rId7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orient="horz" pos="4217">
          <p15:clr>
            <a:srgbClr val="A4A3A4"/>
          </p15:clr>
        </p15:guide>
        <p15:guide id="3" orient="horz" pos="4101">
          <p15:clr>
            <a:srgbClr val="A4A3A4"/>
          </p15:clr>
        </p15:guide>
        <p15:guide id="4" pos="5153">
          <p15:clr>
            <a:srgbClr val="A4A3A4"/>
          </p15:clr>
        </p15:guide>
        <p15:guide id="5" pos="2023">
          <p15:clr>
            <a:srgbClr val="A4A3A4"/>
          </p15:clr>
        </p15:guide>
        <p15:guide id="6" pos="5259">
          <p15:clr>
            <a:srgbClr val="A4A3A4"/>
          </p15:clr>
        </p15:guide>
        <p15:guide id="7" pos="5570">
          <p15:clr>
            <a:srgbClr val="A4A3A4"/>
          </p15:clr>
        </p15:guide>
        <p15:guide id="8" pos="56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2C3E"/>
    <a:srgbClr val="C0BECC"/>
    <a:srgbClr val="1EAFCC"/>
    <a:srgbClr val="1FCC16"/>
    <a:srgbClr val="F06157"/>
    <a:srgbClr val="F37745"/>
    <a:srgbClr val="FFB470"/>
    <a:srgbClr val="F27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54250" autoAdjust="0"/>
  </p:normalViewPr>
  <p:slideViewPr>
    <p:cSldViewPr snapToGrid="0">
      <p:cViewPr varScale="1">
        <p:scale>
          <a:sx n="36" d="100"/>
          <a:sy n="36" d="100"/>
        </p:scale>
        <p:origin x="2544" y="54"/>
      </p:cViewPr>
      <p:guideLst>
        <p:guide orient="horz" pos="4153"/>
        <p:guide orient="horz" pos="4217"/>
        <p:guide orient="horz" pos="4101"/>
        <p:guide pos="5153"/>
        <p:guide pos="2023"/>
        <p:guide pos="5259"/>
        <p:guide pos="5570"/>
        <p:guide pos="5654"/>
      </p:guideLst>
    </p:cSldViewPr>
  </p:slideViewPr>
  <p:outlineViewPr>
    <p:cViewPr>
      <p:scale>
        <a:sx n="33" d="100"/>
        <a:sy n="33" d="100"/>
      </p:scale>
      <p:origin x="0" y="8440"/>
    </p:cViewPr>
  </p:outlineViewPr>
  <p:notesTextViewPr>
    <p:cViewPr>
      <p:scale>
        <a:sx n="400" d="100"/>
        <a:sy n="400" d="100"/>
      </p:scale>
      <p:origin x="0" y="-15066"/>
    </p:cViewPr>
  </p:notesTextViewPr>
  <p:sorterViewPr>
    <p:cViewPr>
      <p:scale>
        <a:sx n="50" d="100"/>
        <a:sy n="50" d="100"/>
      </p:scale>
      <p:origin x="0" y="3516"/>
    </p:cViewPr>
  </p:sorterViewPr>
  <p:notesViewPr>
    <p:cSldViewPr snapToGrid="0">
      <p:cViewPr>
        <p:scale>
          <a:sx n="93" d="100"/>
          <a:sy n="93" d="100"/>
        </p:scale>
        <p:origin x="-2034" y="19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15F01714-D28C-1848-814A-0CBDAB5AB8CF}" type="slidenum">
              <a:rPr lang="en-US" sz="140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303DA274-6B4C-7C4A-9907-09A5A95B5C92}" type="slidenum">
              <a:rPr lang="en-US" sz="140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0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FC61C99-520E-4256-8535-88C301330A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NZIANLOUNA LATPY LEV LATDWN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NUNC TEI NANGLAT KHOU LOUNA WEBSITE TEI THU KALAICLOU PURIO.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20mei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tingkwm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phay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chakh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lungckhou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lat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dinhmei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pangc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daihmei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gankhatpui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Henrietta Mears....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heipui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chwn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lam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latrik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"What The Bible Is All About."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hy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NCHAMC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DE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geihmei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ram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Mukta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e.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Tiki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paacbammei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nunc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geihmei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chwn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tuh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pup 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paryluanv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nthanmei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tahei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kaguakcna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kalangv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thaymakmei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tisw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the.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Ndiau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gaykanmei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ntuc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kalangv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pat the…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kabamv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thaymakna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kabamv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zinphak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the.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Ntanghtiimei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mukta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ntuc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howgaykanmei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gun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ningkaruhlou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khatsini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nuhmakhe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Tukumhna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howgaymei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hui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kathancdat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tukumhna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RAVGUANGC-LAT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gwai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Miguai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laguang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kaduai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mukta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ndwnna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zailouna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tuhthu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sing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hamhthei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kalingmei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KATUANG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ndwnmei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riang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tiki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gwai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gaykanmei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lwnlung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lianvloumei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lev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alam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tingkwm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4,000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gutmei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lamnunc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thei-rey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chuyna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duancloumei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kabaah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gut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…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Bumaengh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nthukranvmei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ram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zailou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Kamei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-dip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kathuihc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nchamlou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chamdaanvna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e. 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Heikumhmei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daickanmei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thaygaymei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nthuih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pwni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Latdaw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de...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chuyna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akhatnamei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latrik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kandiu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katiuloumei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hymdaic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nthuihmei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ringhbamv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chamraeng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ryloubam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paryluanc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howmei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Ganthauh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Abraham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Israel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pary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kandih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neihpat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tingkwm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4,000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hu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….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luailoudat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Kaipou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Jisu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Khrista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lianvlou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gaychamv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dinhmei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phuamling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puancpatlou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Pary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swlounuhmei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Jisu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Khrista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Gaychamv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tukumhna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kahouhthau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tangclou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Tiki,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rianvramei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maansei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thaymakmei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gansaekc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ping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liangmei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lo!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kazaat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kazaat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hancloumei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KANDIH KAPWM KHOU NAIMEI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kauhna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pacbammei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kaguanv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baicna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nthukna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hylangcloumei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lo…!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kaguakc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mpeyna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ariumei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e…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lwmloumei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kazauh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hakge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thaimakge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latlam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e...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e...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Crore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latkaeng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kadam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padeih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nthukmei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thaymakmei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e...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1,200...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karianv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31,000...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lev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hancpatloumei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kandih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kapwm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chakngamlakmei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e...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Heiguaihei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machak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kariulou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aseic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latrik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ram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paacbammei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lat-hy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laamlu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thayloumeinunc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kunghmei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katuakcmei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asaekcge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e...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latrik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sing 3,000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Katingmik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saakan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taanckan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thowrui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alam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Kaling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geihmei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kauc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NKHALOUO! 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Mituang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kaguakcmei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tiduaklou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o. Ai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amaan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changh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!"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phaykamv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kaamc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e, AI NGAM MAK KHE! KUMTHENA...PASTOR RUI…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dianghmei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swkandiu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Heitangv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mbuna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sadat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re...THOW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THAYNA CHO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?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Kaganv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geih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thangc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lungh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loumakna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luailou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raph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-rap 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...HEIKIU AKUMHNA? [Tiki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lik-sik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gut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?]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Latdaw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Khristian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lat-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hymei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daihmei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akhat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tiilou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Miles Stanford lat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nking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zauc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Aniu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ramlum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kalingmei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suamclou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mitei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nthanthiak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chalumh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khatni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ninghuloumeina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de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."</a:t>
            </a:r>
            <a:endParaRPr lang="en-US" b="1" u="sng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ntiplounimei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Dr. Albert Mohler, Louisville, Kentucky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Southern Baptist Seminary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president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hylou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lwmlakge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tuanvna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lakge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Khristian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kazaat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mpeyna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chalah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rakai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thaymakmei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kaikhunh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phuamling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chamvdinhmakmei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kaguakcmei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heipui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kin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nthukna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charynna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geickanmei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Khristian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phuamv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“Sodom lev Gomorrah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neihlana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"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keynimei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guanglou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chaengtat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chamdaanvlou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BIBAL…KABISWMEI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Raguangc-lat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KAPWM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tiruanliklou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BAIBAL THEILAYNA MAKUMH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kasiamhlou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kumpukhou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baihmeinunc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nkhavlounuhmei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nangmikphaengv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gaychamv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nangpanty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kaigeimei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kapuih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lungning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baansin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ariulou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lwmloumeinunc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panty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latdaw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phubammei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Kumethei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gwai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karamclou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kalamthu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keymei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Reyliangmei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pary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DUINAMEI RUANVRY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zaylou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tukumhna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piuni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the! </a:t>
            </a: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KAGUANGCMEI NUNC KHOU RUI KALAIHMEI (TQC)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piunuhmei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e:  Nang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nchamlou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latlam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ariu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Nang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kadou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the! 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Kumthena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KAGUANGCMEI NUNC KHOU RUI KALAIHMEI (TQC)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reyliangmei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swrey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…“Nang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”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laancpatna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KAGUANGCMEI NUNC KHOU RUI KALAIHMEI (TQC)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Heipui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latdyn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neihkey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biak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thangc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chakhuang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swlounuhmei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zayloumei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azuh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nuhloumei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lungc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phungcpatlou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e.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Aniu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pammei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Mike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lwn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lianvlou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e. Mike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rakai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gut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swbam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Kamei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kapy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nai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ndaanv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bammei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kalam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mpeihna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phungcna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rakailungc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gut the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...gay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de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kathiak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…tat gut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chaeng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rakai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kapy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phungclana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...Mike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ravkai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nzut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gut the,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kapy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Rymei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huk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thuilana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rachabamv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ntanvna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gut 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dungckeylana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dinhpouc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dinclounimeita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chamdanv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lancpat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chamdanv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naibam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the!  …….Gay the 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dungcbam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the...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le pastor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hamh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dinhpouc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nkingna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lagutlou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chamdaanv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laancpat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howpatmei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ndiau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John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Baptise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Methodistmei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Catholicmei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Jihudimei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latzan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swtina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Latzanpoucnunc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thou-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Thownarui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kadaahlou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Israel kandic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kasuakc-kaguakcmei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the!  Nang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niibammei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Mike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Israel,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chamvche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tatdyn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?"....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kachangcna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phuminhmei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lianvmei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mpeyna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TATDYN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LATDIUTATMEI now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ningmanv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gansaekc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heikumcna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Heizaeng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 kalam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louchuylou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DINCLANHLOUMEI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akumhni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7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geihmei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saapuni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khatsini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thay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e!"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kumthena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...“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Tabui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twn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kahouh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?"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Kasing7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kahouh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lakho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Zauc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diangc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tio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kasing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7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khiat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batloumei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how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puni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Khiatloumei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nthukmei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tiningtowlou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Kanit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nzanhpat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4 lev 3.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Kumdatlana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lianvloumei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kadam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geihmei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karuc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nzat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kwn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7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khiatloumei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ariu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synsw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gaymei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gaynimei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</a:t>
            </a:r>
            <a:endParaRPr lang="en-IN" b="1" dirty="0"/>
          </a:p>
        </p:txBody>
      </p:sp>
      <p:sp>
        <p:nvSpPr>
          <p:cNvPr id="819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BIBAL KHUKH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tatgut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dinclou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Heipui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lianvloumei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duanv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maengh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150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dou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BiblePlaces.com website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nuhlou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the. Todd Bolen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machuangloumei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thuancku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e!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Kahouhmei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latbamv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swna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Rykhukh10, 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kakhuk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lungc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naibammei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tateic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makumh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thaurey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lakho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Nangrana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nangtuang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makumh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rykhukh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ruh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tamcpatlou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e.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Katumhmei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lungc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heituang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rypui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nunc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kazanc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tii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kahouh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puni</a:t>
            </a:r>
            <a:r>
              <a:rPr lang="en-US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</a:t>
            </a:r>
            <a:r>
              <a:rPr lang="en-US" altLang="ja-JP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altLang="ja-JP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Kumthena</a:t>
            </a:r>
            <a:r>
              <a:rPr lang="en-US" altLang="ja-JP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altLang="ja-JP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ntau</a:t>
            </a:r>
            <a:r>
              <a:rPr lang="en-US" altLang="ja-JP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taanv</a:t>
            </a:r>
            <a:r>
              <a:rPr lang="en-US" altLang="ja-JP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thau</a:t>
            </a:r>
            <a:r>
              <a:rPr lang="en-US" altLang="ja-JP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altLang="ja-JP" b="1" i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i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altLang="ja-JP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altLang="ja-JP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khatni</a:t>
            </a:r>
            <a:r>
              <a:rPr lang="en-US" altLang="ja-JP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endParaRPr lang="en-US" altLang="ja-JP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nanglung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ntiplou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				D  </a:t>
            </a:r>
            <a:r>
              <a:rPr lang="en-US" sz="1200" b="0" strike="sngStrike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K  J     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ranvna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katuan-tuanvna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o...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Kalamthu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theyrey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guangmei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kanga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“D  </a:t>
            </a:r>
            <a:r>
              <a:rPr lang="en-US" sz="1200" b="0" strike="sngStrike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K  J....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 </a:t>
            </a:r>
            <a:r>
              <a:rPr lang="en-US" sz="1200" b="0" strike="sngStrike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K J....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 </a:t>
            </a:r>
            <a:r>
              <a:rPr lang="en-US" sz="1200" b="1" strike="sngStrike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K J...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paac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o"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Europemei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‘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7’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lam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khou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khiatloumei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e...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nthukmei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tiningtowlou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—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gay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Katan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lat-khiat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7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damcpat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Heizaengrui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nangrana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o: 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sing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7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nzanhpat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?"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latdaw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nchumhmei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4 lev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Heizaengrui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D </a:t>
            </a:r>
            <a:r>
              <a:rPr lang="en-US" sz="1200" b="0" strike="sngStrike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  J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lat-riak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7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4  lev 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nzanhpatlou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			D  4  3  K  J the.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kalaicloudatmei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ranvna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geicsihna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packeyna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nuangh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karamc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 4 3 K J.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  4  3  K  J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lat-hiaknunc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latkaeng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panguh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tidaicpat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Nang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the…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D=	DAMHMEI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4 =  	 MEICKANG 4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3 =  	DIHZAAT 3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K =  	KARIMMEI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 = 	JISU.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kapwm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duanckumei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raengv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panguh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lev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latkaeng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nduinana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kabiswmei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kasiamhlou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</a:p>
        </p:txBody>
      </p:sp>
      <p:sp>
        <p:nvSpPr>
          <p:cNvPr id="962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D =	DAMHMEI 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4 =  	MEICKANG 4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3 =  	DIHZAAT 3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K =  	KARIMMEI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 = 	JISU.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Latkang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kaphianh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DAMHMEI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kalwnlungh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raph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kalamthu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pary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83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Katangv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naimei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latkaeng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lathau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MEICKANG 4.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Meickang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4”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mansei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padeih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sw-ntampat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ABRAHAM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JOSEPH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MOUSI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JOSHUA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Latkaeng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lat-hiak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kaduan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dat-datna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thaygay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"A-J-M-J ... A-J-M-J ...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." </a:t>
            </a:r>
          </a:p>
        </p:txBody>
      </p:sp>
      <p:sp>
        <p:nvSpPr>
          <p:cNvPr id="1024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Tabui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thiak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lat-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hiak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nunc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khatni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kazanc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nunc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kaduan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thaina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ningtowbam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puni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 err="1"/>
              <a:t>Chiwmei</a:t>
            </a:r>
            <a:r>
              <a:rPr lang="en-US" b="1" dirty="0"/>
              <a:t> </a:t>
            </a:r>
            <a:r>
              <a:rPr lang="en-US" b="1" dirty="0" err="1"/>
              <a:t>thiak</a:t>
            </a:r>
            <a:r>
              <a:rPr lang="en-US" b="1" dirty="0"/>
              <a:t>..."AI ZOUC MAI ZAMC E" </a:t>
            </a:r>
            <a:r>
              <a:rPr lang="en-US" b="1" dirty="0" err="1"/>
              <a:t>twmei</a:t>
            </a:r>
            <a:r>
              <a:rPr lang="en-US" b="1" dirty="0"/>
              <a:t> </a:t>
            </a:r>
            <a:r>
              <a:rPr lang="en-US" b="1" dirty="0" err="1"/>
              <a:t>guanv</a:t>
            </a:r>
            <a:r>
              <a:rPr lang="en-US" b="1" dirty="0"/>
              <a:t> </a:t>
            </a:r>
            <a:r>
              <a:rPr lang="en-US" b="1" dirty="0" err="1"/>
              <a:t>khou</a:t>
            </a:r>
            <a:r>
              <a:rPr lang="en-US" b="1" dirty="0"/>
              <a:t> </a:t>
            </a:r>
            <a:r>
              <a:rPr lang="en-US" b="1" dirty="0" err="1"/>
              <a:t>paac</a:t>
            </a:r>
            <a:r>
              <a:rPr lang="en-US" b="1" dirty="0"/>
              <a:t> </a:t>
            </a:r>
            <a:r>
              <a:rPr lang="en-US" b="1" dirty="0" err="1"/>
              <a:t>nuh</a:t>
            </a:r>
            <a:r>
              <a:rPr lang="en-US" b="1" dirty="0"/>
              <a:t> e. </a:t>
            </a:r>
            <a:r>
              <a:rPr lang="en-US" b="1" dirty="0" err="1"/>
              <a:t>Ronglat</a:t>
            </a:r>
            <a:r>
              <a:rPr lang="en-US" b="1" dirty="0"/>
              <a:t> </a:t>
            </a:r>
            <a:r>
              <a:rPr lang="en-US" b="1" dirty="0" err="1"/>
              <a:t>khou</a:t>
            </a:r>
            <a:r>
              <a:rPr lang="en-US" b="1" dirty="0"/>
              <a:t> J </a:t>
            </a:r>
            <a:r>
              <a:rPr lang="en-US" b="1" dirty="0" err="1"/>
              <a:t>maksini</a:t>
            </a:r>
            <a:r>
              <a:rPr lang="en-US" b="1" dirty="0"/>
              <a:t> Z </a:t>
            </a:r>
            <a:r>
              <a:rPr lang="en-US" b="1" dirty="0" err="1"/>
              <a:t>guanv</a:t>
            </a:r>
            <a:r>
              <a:rPr lang="en-US" b="1" dirty="0"/>
              <a:t> </a:t>
            </a:r>
            <a:r>
              <a:rPr lang="en-US" b="1" dirty="0" err="1"/>
              <a:t>khou</a:t>
            </a:r>
            <a:r>
              <a:rPr lang="en-US" b="1" dirty="0"/>
              <a:t> </a:t>
            </a:r>
            <a:r>
              <a:rPr lang="en-US" b="1" dirty="0" err="1"/>
              <a:t>lou</a:t>
            </a:r>
            <a:r>
              <a:rPr lang="en-US" b="1" dirty="0"/>
              <a:t> </a:t>
            </a:r>
            <a:r>
              <a:rPr lang="en-US" b="1" dirty="0" err="1"/>
              <a:t>nuh</a:t>
            </a:r>
            <a:r>
              <a:rPr lang="en-US" b="1" dirty="0"/>
              <a:t> e.  </a:t>
            </a:r>
            <a:r>
              <a:rPr lang="en-US" b="1" dirty="0" err="1"/>
              <a:t>Reymei</a:t>
            </a:r>
            <a:r>
              <a:rPr lang="en-US" b="1" dirty="0"/>
              <a:t> lat </a:t>
            </a:r>
            <a:r>
              <a:rPr lang="en-US" b="1" dirty="0" err="1"/>
              <a:t>hiaknunc</a:t>
            </a:r>
            <a:r>
              <a:rPr lang="en-US" b="1" dirty="0"/>
              <a:t> </a:t>
            </a:r>
            <a:r>
              <a:rPr lang="en-US" b="1" dirty="0" err="1"/>
              <a:t>tei</a:t>
            </a:r>
            <a:r>
              <a:rPr lang="en-US" b="1" dirty="0"/>
              <a:t>: AJMJ </a:t>
            </a:r>
            <a:r>
              <a:rPr lang="en-US" b="1" dirty="0" err="1"/>
              <a:t>lapatna</a:t>
            </a:r>
            <a:r>
              <a:rPr lang="en-US" b="1" dirty="0"/>
              <a:t> </a:t>
            </a:r>
            <a:r>
              <a:rPr lang="en-US" b="1" dirty="0" err="1"/>
              <a:t>duanc</a:t>
            </a:r>
            <a:r>
              <a:rPr lang="en-US" b="1" dirty="0"/>
              <a:t> </a:t>
            </a:r>
            <a:r>
              <a:rPr lang="en-US" b="1" dirty="0" err="1"/>
              <a:t>nuh</a:t>
            </a:r>
            <a:r>
              <a:rPr lang="en-US" b="1" dirty="0"/>
              <a:t> the. </a:t>
            </a:r>
            <a:endParaRPr lang="en-IN" b="1" dirty="0"/>
          </a:p>
        </p:txBody>
      </p:sp>
      <p:sp>
        <p:nvSpPr>
          <p:cNvPr id="10445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FC61C99-520E-4256-8535-88C301330AE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NZIANLOUNA LATPY LEV LATDWN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NUNC TEI NANGLAT KHOU LOUNA WEBSITE TEI THU KALAICLOU PURIO.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padeihmei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rimlou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ningtowlou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"ABRAHAM,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JOSEPH,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 MOUSI lev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JOSHUA."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sinswmei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baansin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J(Z)OUC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J(Z)AMC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064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Heizaengrui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latzy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karuc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thangc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ntau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aniu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DAMHMEI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MOUSI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 						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Heipui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chaengkaamv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thanh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MEICKANG PADEIH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nthuihlou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Nchumh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de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mpeihna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twmei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minunc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langv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ntau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swna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kasiamh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synswmei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nunc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padeih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khwan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patna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rimlouna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kadyng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ntip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maksaanv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paac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kaluaihlou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o.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Kahouhmei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latzy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naikey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datmei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                    DIHZAAT 3. 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Ningtow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baansin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tabui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KAGANV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twmei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latkaeng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‘A’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lev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V’laganc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tabui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naibam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duc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Naibam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duhmei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lat-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hiak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K-G-N 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Mi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lat-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hiak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nunc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heirui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kumethei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DIHZAAT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3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reymei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lat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hiak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swna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lianvlou</a:t>
            </a:r>
            <a:r>
              <a:rPr lang="en-US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e.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Dihzaat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KAGUAKCMEI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GUANGHDIC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NYMLOUMEI.    	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thangc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kumcna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latkaeng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duan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kaluaih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liang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geic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loupuo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 KAGUAKCMEI, GUANGHDIC, NYMLOUMEI...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 KAGUAKCMEI, GUANGHDIC, NYMLOUMEI.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py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baansin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G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N.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DIHZAAT 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kaduan-duan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haplou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the: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DAMHMEI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ABRAHAM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MOUSI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JOSHUA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KAGUAKCMEI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GUANGHDIC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NYMLOUMEI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Saakey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strike="sngStrike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....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D </a:t>
            </a:r>
            <a:r>
              <a:rPr lang="en-US" sz="1200" b="1" strike="sngStrike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K  J...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tidaicpatna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the...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 4  3  K  J.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synswlana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LATKAENG RUH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latzy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kapwm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latpynunc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878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 4 3 K J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tidaic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patdat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pukhou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DAMHMEI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MEICKANG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4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DIHZAAT 3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KARIMMEI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JISU.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8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nunc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tidaic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ranv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patdatmei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DAMHMEI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MOUSI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JOSHUA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KAGUAKCMEI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GUANGHDIC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NYMLOUMEI.</a:t>
            </a: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Kariamvmei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ntauthu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mbulomei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KARIMMEI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lev</a:t>
            </a:r>
            <a:endParaRPr lang="en-US" b="1" baseline="0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JISU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2288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lungningmik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latkaeng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Bible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nangmakumc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the–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Nangpy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Lungning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maengc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heikumhmei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howpuni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the...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DAMHMEI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ABRAHAM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JOSEPH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MOUSI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JOSHUA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KAGUAKCMEI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GUANGHDIC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NYMLOUMEI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KARIMMEI…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 	JISU.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chuyloumei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lung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the---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sin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Kasaekc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haplou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kasaekc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lianvlou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Heipui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latlamnunc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biblestudydownloads.com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lapatna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nangzaatmeinunc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nchamlou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nuh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e.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Tiki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heipui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latdip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hyloumei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lat-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hy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ngamziu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thei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layna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kalungc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naimei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latnunc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kalaiclou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mak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tithay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e.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machap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ntumeipui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khuangh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sing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tingmik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computer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synsw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Heizaeng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Kathuapv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tuethei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chedip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ningloumakna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computer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floppy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hard drive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o. 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computer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–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kasiamhloumei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BAIBAL KHUKH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Nangmakumc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kanaav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baanhtuanv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chowliang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…. </a:t>
            </a:r>
            <a:endParaRPr lang="en-IN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the...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nsunh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keyna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tamcpatloumei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kazanc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hylouna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laiv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DAMHMEI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MOUSI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JOSHUA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KAGUAKCMEI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GUANGHDIC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NYMLOUMEI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KARIMMEI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JISU.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Computer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kamaengc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synswna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kabiswsmei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chamraeng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ruckhou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haplou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baansin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	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             </a:t>
            </a:r>
            <a:r>
              <a:rPr lang="en-US" sz="1200" strike="sngStrike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7</a:t>
            </a:r>
            <a:r>
              <a:rPr lang="en-IN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	     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	J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Kumethei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ryloumei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kabiswmei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gwai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nanglung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pary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kabiswmei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chamraeng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LWMLOUMEI TUANG KABISWMEI LAT HY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tabui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hylou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charai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lung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Heidwn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tanhmei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nthanthiakmei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nchumhma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gaykumei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phaykaamv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ngangvlou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lungning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kabiswmei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 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Gaithe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the.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kanethei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BAIBAL KHUKH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laancpat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lungning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sothing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…D  7  K  J.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Kathancmei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gaichuymei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kapwm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Kabiswmei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the: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TABUI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patkan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TABUIZAENG pat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nkhamhmei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TUKUMHNA  TABUITEI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tumeilev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TABUIZAENG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Latdyng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lwnlung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hyloumei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kabuknunc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kariuloumei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nganvta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tikalaihmei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Heipui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nchammei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duanv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tamhmei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thu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lungh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nairey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nainkhamhmei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lam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tamc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thay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nchamnac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baansinbuk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nkhav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latdip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baansin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huliangna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nkhavlou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kadai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karamcna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DAMHMEI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heitangv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7…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khiatloumei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the…7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meickang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padeih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dihzaat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Heizaeng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reyliang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MEICKANG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PADEIH…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ABRAHAM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haplou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JOSEPH…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JOSEPH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MOUSI…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nkhamhmei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JOSHUA…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MEICKANG DAIHMEI PADEIH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luailou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DIHZAAT KATHUMH…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KAGUAKCMEI…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GUANGHDIC…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nkhamhmei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NYMLOUMEI…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luaipat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K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KARIMMEI…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miguai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kariaw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riauloumei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…J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JISU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KATHAI NKHAVMEI KASING  2…. Nang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--  BAIBAL KHUKH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dinclouna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sin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;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sothing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  7  K  J…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Lat-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DAMHMEI.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7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4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meickang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4 lev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3.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MEICKANG PADEIH…ABRAHAM, JOSEPH, MOUSI, JOSHUA.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DIHZAAT KATHUMH…KAGUAKCMEI, GUANGHDIC, NYMLOUMEI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Lat-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KARIMMEI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Lat-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J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JISU.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NKHAMHMEI KHOU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LATKAENG RUH.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rymei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khao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Nkhamhmei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kaluaihlou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o: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DAMHMEI, ABRAHAM, JOSEPH, MOUSI, JOSHUA, KAGUAKCMEI, GUANGHDIC, NYMLOUMEI, KARIMMEI,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JISU. 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Kaguayna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the...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7 lev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thaynuhmei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lungning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chiuvkanmei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baansin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 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changhna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THAYMEI MBU KUMEI TUANG CHAENGKAT re! </a:t>
            </a:r>
          </a:p>
        </p:txBody>
      </p:sp>
      <p:sp>
        <p:nvSpPr>
          <p:cNvPr id="1495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hu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tatgutna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socthing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”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tidaicpat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–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KATUMHMEI RUANVRY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kawlou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 BAIBAL…KABISWMEI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kathaigutmei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nchamriu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BIBAL KHUKH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lianvlou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kumdatlana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khukh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laancpat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lungning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so-thing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	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Reynungc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Neihpat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anamei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maengc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chadalou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the...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Heitangv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PARY NGA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KATUMHMEI RUANRY tuna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the… TABUI PATKAN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Chamraeng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ABRAHAM TUANG KABISWMEI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phaydyng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Latdyng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TABUI ZAENG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kabiiswmei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raengv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Latdingv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lev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buknunc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kakwswmei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kathailana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luailou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kahouhmei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luaikey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MI KHOU HEI RAMH KHAT THU PATBAM THE; KALAM DAIHMEI NUNC MPEYNA PATBAM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howpuni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tatkanmei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 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kamanv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kunghmei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laatow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mbumei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the! 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Nangrana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NANG LUNG KHOU MAKUMH PAT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raph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reydouc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Neihpat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daeng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anaamei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maengc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FC61C99-520E-4256-8535-88C301330AE5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NZIANLOUNA LATPY LEV LATDWN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NUNC TEI NANGLAT KHOU LOUNA WEBSITE TEI THU KALAICLOU PURIO.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Kandic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tingpuk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phuangcbam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manseina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milam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karamc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– tiki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kaganv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kabahmakmei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ram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karam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e!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Khristianmei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biucrapmei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de.  Tiki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nking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hamh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chubam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khuanvlak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kathuap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mikiu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Baibal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the.  </a:t>
            </a:r>
            <a:r>
              <a:rPr lang="en-US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heizaengrui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makumhlouna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duanv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thanvlana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sinthau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heiguay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tabui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thangc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cho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Khristian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riakdinv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Khristian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lwmmei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luanv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kabiswmei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latrik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Ravguangclat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nchampuibamv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latrik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kai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Charuangc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latrik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charai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latrik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Latrik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nchampuibamv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latrik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Kandih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kabamv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kathuic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Lat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zaat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geihmei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heina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hamhna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Bibal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patmei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kandih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kapwm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lwmloumei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khatni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lwmloumakmei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nunc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tuang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chwn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(DIZ LATHANV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Latdau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 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latrik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the: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Kalamthu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latrik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Khristian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ramlum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charai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ramlum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saapuni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...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Tikithu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heinih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bing-bingmei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kachangcmei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suamcloubam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de! 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lwmmei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kalingmei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kaduai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chuyna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ryloumei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Kumcna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e: ANIU LWMMEI TUANG KABI LATDIP!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Kumetiki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kandih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kapwm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phuminc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gutloumei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lev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laatowmei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lianvmei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–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mpeyna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–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Ravguangc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kalingmei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ruanry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daihmei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khatni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tingsaengna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ntheihloukanmei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ruanry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ndiauloumei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swna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: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kadip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geihmei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nzatbiak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kabangc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kwn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chamchwlou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TBB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nchambammei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tuang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baansinbuk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khou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kabamvnunc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charai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synsw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how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puni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3967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5983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0487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125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51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98934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43512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8198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98776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3460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4312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82675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63099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01041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506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1554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4098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8500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9019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292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637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940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3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cs typeface="Arial" charset="0"/>
              </a:rPr>
              <a:t>9.65.01.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4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059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dist="197566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5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2056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cs typeface="+mn-cs"/>
              </a:rPr>
              <a:t>©2006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Macintosh%20HD\Desktop%20Folder\TBB%20BIG%20SHOW%207.0\7.0.02-MAP%20#-1,1,PowerPoint Presentation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ACKGR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7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dirty="0" err="1">
                <a:solidFill>
                  <a:srgbClr val="FFFF00"/>
                </a:solidFill>
              </a:rPr>
              <a:t>Rongmei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굴림" charset="-127"/>
                <a:cs typeface="굴림" charset="-127"/>
              </a:endParaRPr>
            </a:p>
          </p:txBody>
        </p:sp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Bibal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…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Kabiswmei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Tanvduanv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International Inc. Fort Worth, Texas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tuang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Lianvloumei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Duanv</a:t>
              </a:r>
              <a:endParaRPr lang="en-US" altLang="ko-KR" sz="1800" b="1" dirty="0">
                <a:solidFill>
                  <a:srgbClr val="FAFD00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>
                  <a:solidFill>
                    <a:srgbClr val="FFFB0C"/>
                  </a:solidFill>
                  <a:latin typeface="Helvetica" charset="0"/>
                  <a:ea typeface="굴림" charset="-127"/>
                  <a:cs typeface="굴림" charset="-127"/>
                </a:rPr>
                <a:t>www.biblebasically.com</a:t>
              </a:r>
            </a:p>
          </p:txBody>
        </p:sp>
      </p:grp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pitchFamily="34" charset="-127"/>
              </a:rPr>
              <a:t>©2004 TBBMI</a:t>
            </a: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7664450" y="6527800"/>
            <a:ext cx="5730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pitchFamily="34" charset="-127"/>
              </a:rPr>
              <a:t>8.0.01.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8086725" y="6527800"/>
            <a:ext cx="3254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pitchFamily="34" charset="-127"/>
              </a:rPr>
              <a:t>04</a:t>
            </a:r>
          </a:p>
        </p:txBody>
      </p:sp>
      <p:sp>
        <p:nvSpPr>
          <p:cNvPr id="82951" name="Text Box 11"/>
          <p:cNvSpPr txBox="1">
            <a:spLocks noChangeArrowheads="1"/>
          </p:cNvSpPr>
          <p:nvPr/>
        </p:nvSpPr>
        <p:spPr bwMode="auto">
          <a:xfrm>
            <a:off x="0" y="1573011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err="1">
                <a:solidFill>
                  <a:srgbClr val="FFFF00"/>
                </a:solidFill>
                <a:latin typeface="Kosher-Normal" charset="0"/>
              </a:rPr>
              <a:t>Baibal</a:t>
            </a:r>
            <a:r>
              <a:rPr lang="en-US" sz="9600" b="1" dirty="0">
                <a:solidFill>
                  <a:srgbClr val="FFFF00"/>
                </a:solidFill>
                <a:latin typeface="Kosher-Normal" charset="0"/>
              </a:rPr>
              <a:t>… </a:t>
            </a:r>
            <a:r>
              <a:rPr lang="en-US" sz="9600" b="1" dirty="0" err="1">
                <a:solidFill>
                  <a:srgbClr val="FFFF00"/>
                </a:solidFill>
                <a:latin typeface="Kosher-Normal" charset="0"/>
              </a:rPr>
              <a:t>Kabiswmei</a:t>
            </a:r>
            <a:endParaRPr lang="en-US" sz="9600" b="1" dirty="0">
              <a:solidFill>
                <a:srgbClr val="FFFF00"/>
              </a:solidFill>
              <a:latin typeface="Kosher-Normal" charset="0"/>
            </a:endParaRPr>
          </a:p>
        </p:txBody>
      </p:sp>
      <p:sp>
        <p:nvSpPr>
          <p:cNvPr id="39945" name="WordArt 12"/>
          <p:cNvSpPr>
            <a:spLocks noChangeArrowheads="1" noChangeShapeType="1" noTextEdit="1"/>
          </p:cNvSpPr>
          <p:nvPr/>
        </p:nvSpPr>
        <p:spPr bwMode="auto">
          <a:xfrm flipH="1">
            <a:off x="8153399" y="3200400"/>
            <a:ext cx="373083" cy="45719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endParaRPr lang="en-IN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Kosher-Norm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6971" y="377372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itchFamily="-107" charset="0"/>
              </a:rPr>
              <a:t>KAGUANV 9.65</a:t>
            </a:r>
          </a:p>
          <a:p>
            <a:endParaRPr lang="en-IN" sz="14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19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3555" name="Text Box 197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79399" name="Text Box 199"/>
          <p:cNvSpPr txBox="1">
            <a:spLocks noChangeArrowheads="1"/>
          </p:cNvSpPr>
          <p:nvPr/>
        </p:nvSpPr>
        <p:spPr bwMode="auto">
          <a:xfrm>
            <a:off x="1" y="20227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chemeClr val="bg2"/>
                </a:solidFill>
                <a:effectLst>
                  <a:glow rad="127000">
                    <a:schemeClr val="tx1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dirty="0" err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Katuang</a:t>
            </a:r>
            <a: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Latrik</a:t>
            </a:r>
            <a: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,</a:t>
            </a:r>
            <a:b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</a:br>
            <a:r>
              <a:rPr lang="en-US" altLang="ja-JP" i="1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What The Bible Is All About!</a:t>
            </a:r>
            <a:br>
              <a:rPr lang="en-US" altLang="ja-JP" i="1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</a:br>
            <a:r>
              <a:rPr lang="en-US" altLang="ja-JP" i="1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 </a:t>
            </a:r>
            <a:r>
              <a:rPr lang="en-US" altLang="ja-JP" i="1" dirty="0" err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Khou</a:t>
            </a:r>
            <a:r>
              <a:rPr lang="en-US" altLang="ja-JP" i="1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Dr. Henrietta Mears </a:t>
            </a:r>
            <a:r>
              <a:rPr lang="en-US" dirty="0" err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rui</a:t>
            </a:r>
            <a: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kumna</a:t>
            </a:r>
            <a: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hy</a:t>
            </a:r>
            <a: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 e…</a:t>
            </a:r>
          </a:p>
        </p:txBody>
      </p:sp>
      <p:sp>
        <p:nvSpPr>
          <p:cNvPr id="23557" name="Text Box 201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58" name="Text Box 210"/>
          <p:cNvSpPr txBox="1">
            <a:spLocks noChangeArrowheads="1"/>
          </p:cNvSpPr>
          <p:nvPr/>
        </p:nvSpPr>
        <p:spPr bwMode="auto">
          <a:xfrm>
            <a:off x="809148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3559" name="Text Box 212"/>
          <p:cNvSpPr txBox="1">
            <a:spLocks noChangeArrowheads="1"/>
          </p:cNvSpPr>
          <p:nvPr/>
        </p:nvSpPr>
        <p:spPr bwMode="auto">
          <a:xfrm>
            <a:off x="7243763" y="6284913"/>
            <a:ext cx="132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Handbook pg. 6</a:t>
            </a:r>
          </a:p>
        </p:txBody>
      </p:sp>
      <p:sp>
        <p:nvSpPr>
          <p:cNvPr id="23560" name="Text Box 214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284648" y="2479675"/>
            <a:ext cx="84734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50000"/>
              </a:spcBef>
              <a:defRPr sz="4000" b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 err="1"/>
              <a:t>Meic</a:t>
            </a:r>
            <a:r>
              <a:rPr lang="en-US" altLang="ja-JP" dirty="0"/>
              <a:t> </a:t>
            </a:r>
            <a:r>
              <a:rPr lang="en-US" altLang="ja-JP" dirty="0" err="1"/>
              <a:t>geihmei</a:t>
            </a:r>
            <a:r>
              <a:rPr lang="en-US" altLang="ja-JP" dirty="0"/>
              <a:t> </a:t>
            </a:r>
            <a:r>
              <a:rPr lang="en-US" altLang="ja-JP" dirty="0" err="1"/>
              <a:t>tuang</a:t>
            </a:r>
            <a:r>
              <a:rPr lang="en-US" altLang="ja-JP" dirty="0"/>
              <a:t> </a:t>
            </a:r>
            <a:r>
              <a:rPr lang="en-US" altLang="ja-JP" dirty="0" err="1"/>
              <a:t>Baibal</a:t>
            </a:r>
            <a:r>
              <a:rPr lang="en-US" altLang="ja-JP" dirty="0"/>
              <a:t> ram </a:t>
            </a:r>
            <a:r>
              <a:rPr lang="en-US" altLang="ja-JP" dirty="0" err="1"/>
              <a:t>thai</a:t>
            </a:r>
            <a:r>
              <a:rPr lang="en-US" altLang="ja-JP" dirty="0"/>
              <a:t> </a:t>
            </a:r>
            <a:r>
              <a:rPr lang="en-US" altLang="ja-JP" dirty="0" err="1"/>
              <a:t>hei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 err="1"/>
              <a:t>Mukta</a:t>
            </a:r>
            <a:r>
              <a:rPr lang="en-US" altLang="ja-JP" dirty="0"/>
              <a:t> </a:t>
            </a:r>
            <a:r>
              <a:rPr lang="en-US" altLang="ja-JP" dirty="0" err="1"/>
              <a:t>riang</a:t>
            </a:r>
            <a:r>
              <a:rPr lang="en-US" altLang="ja-JP" dirty="0"/>
              <a:t> </a:t>
            </a:r>
            <a:r>
              <a:rPr lang="en-US" altLang="ja-JP" dirty="0" err="1"/>
              <a:t>kumcna</a:t>
            </a:r>
            <a:r>
              <a:rPr lang="en-US" altLang="ja-JP" dirty="0"/>
              <a:t> </a:t>
            </a:r>
            <a:r>
              <a:rPr lang="en-US" altLang="ja-JP" dirty="0" err="1"/>
              <a:t>laa</a:t>
            </a:r>
            <a:r>
              <a:rPr lang="en-US" altLang="ja-JP" dirty="0"/>
              <a:t> e.</a:t>
            </a:r>
            <a:br>
              <a:rPr lang="en-US" altLang="ja-JP" dirty="0"/>
            </a:br>
            <a:r>
              <a:rPr lang="en-US" altLang="ja-JP" dirty="0" err="1"/>
              <a:t>Tiki</a:t>
            </a:r>
            <a:r>
              <a:rPr lang="en-US" dirty="0"/>
              <a:t> </a:t>
            </a:r>
            <a:r>
              <a:rPr lang="en-US" dirty="0" err="1"/>
              <a:t>paacbammeinunc</a:t>
            </a:r>
            <a:r>
              <a:rPr lang="en-US" dirty="0"/>
              <a:t> </a:t>
            </a:r>
            <a:r>
              <a:rPr lang="en-US" dirty="0" err="1"/>
              <a:t>geihmei</a:t>
            </a:r>
            <a:r>
              <a:rPr lang="en-US" dirty="0"/>
              <a:t> </a:t>
            </a:r>
            <a:r>
              <a:rPr lang="en-US" dirty="0" err="1"/>
              <a:t>chwn</a:t>
            </a:r>
            <a:r>
              <a:rPr lang="en-US" dirty="0"/>
              <a:t> </a:t>
            </a:r>
            <a:r>
              <a:rPr lang="en-US" dirty="0" err="1"/>
              <a:t>khou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altLang="ja-JP" dirty="0"/>
              <a:t>…</a:t>
            </a:r>
            <a:endParaRPr lang="en-US" dirty="0"/>
          </a:p>
        </p:txBody>
      </p:sp>
      <p:sp>
        <p:nvSpPr>
          <p:cNvPr id="25605" name="Text Box 21"/>
          <p:cNvSpPr txBox="1">
            <a:spLocks noChangeArrowheads="1"/>
          </p:cNvSpPr>
          <p:nvPr/>
        </p:nvSpPr>
        <p:spPr bwMode="auto">
          <a:xfrm>
            <a:off x="8094663" y="6521450"/>
            <a:ext cx="3190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25606" name="Text Box 23"/>
          <p:cNvSpPr txBox="1">
            <a:spLocks noChangeArrowheads="1"/>
          </p:cNvSpPr>
          <p:nvPr/>
        </p:nvSpPr>
        <p:spPr bwMode="auto">
          <a:xfrm>
            <a:off x="7243763" y="6284913"/>
            <a:ext cx="132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Handbook pg. 6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50000"/>
              </a:spcBef>
              <a:defRPr sz="4000" b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…</a:t>
            </a:r>
            <a:r>
              <a:rPr lang="en-US" dirty="0" err="1"/>
              <a:t>tuhriang</a:t>
            </a:r>
            <a:r>
              <a:rPr lang="en-US" dirty="0"/>
              <a:t> </a:t>
            </a:r>
            <a:r>
              <a:rPr lang="en-US" dirty="0" err="1"/>
              <a:t>tei</a:t>
            </a:r>
            <a:r>
              <a:rPr lang="en-US" dirty="0"/>
              <a:t> pup the…                        </a:t>
            </a:r>
            <a:r>
              <a:rPr lang="en-US" dirty="0" err="1"/>
              <a:t>Baibal</a:t>
            </a:r>
            <a:r>
              <a:rPr lang="en-US" dirty="0"/>
              <a:t> </a:t>
            </a:r>
            <a:r>
              <a:rPr lang="en-US" dirty="0" err="1"/>
              <a:t>tuang</a:t>
            </a:r>
            <a:r>
              <a:rPr lang="en-US" dirty="0"/>
              <a:t> </a:t>
            </a:r>
            <a:r>
              <a:rPr lang="en-US" dirty="0" err="1"/>
              <a:t>paryluanv</a:t>
            </a:r>
            <a:r>
              <a:rPr lang="en-US" dirty="0"/>
              <a:t> </a:t>
            </a:r>
            <a:r>
              <a:rPr lang="en-US" dirty="0" err="1"/>
              <a:t>nthanmei</a:t>
            </a:r>
            <a:r>
              <a:rPr lang="en-US" dirty="0"/>
              <a:t> </a:t>
            </a:r>
            <a:r>
              <a:rPr lang="en-US" dirty="0" err="1"/>
              <a:t>tihei</a:t>
            </a:r>
            <a:r>
              <a:rPr lang="en-US" dirty="0"/>
              <a:t> </a:t>
            </a:r>
            <a:r>
              <a:rPr lang="en-US" dirty="0" err="1"/>
              <a:t>kaguakcna</a:t>
            </a:r>
            <a:r>
              <a:rPr lang="en-US" dirty="0"/>
              <a:t> </a:t>
            </a:r>
            <a:r>
              <a:rPr lang="en-US" dirty="0" err="1"/>
              <a:t>kalangv</a:t>
            </a:r>
            <a:r>
              <a:rPr lang="en-US" dirty="0"/>
              <a:t> </a:t>
            </a:r>
            <a:r>
              <a:rPr lang="en-US" dirty="0" err="1"/>
              <a:t>thaymakmei</a:t>
            </a:r>
            <a:r>
              <a:rPr lang="en-US" dirty="0"/>
              <a:t> </a:t>
            </a:r>
            <a:r>
              <a:rPr lang="en-US" dirty="0" err="1"/>
              <a:t>tisw</a:t>
            </a:r>
            <a:r>
              <a:rPr lang="en-US" dirty="0"/>
              <a:t> the!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7655" name="Text Box 19"/>
          <p:cNvSpPr txBox="1">
            <a:spLocks noChangeArrowheads="1"/>
          </p:cNvSpPr>
          <p:nvPr/>
        </p:nvSpPr>
        <p:spPr bwMode="auto">
          <a:xfrm>
            <a:off x="7243763" y="6284913"/>
            <a:ext cx="132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Handbook pg. 6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9701" name="Text Box 54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29702" name="Text Box 55"/>
          <p:cNvSpPr txBox="1">
            <a:spLocks noChangeArrowheads="1"/>
          </p:cNvSpPr>
          <p:nvPr/>
        </p:nvSpPr>
        <p:spPr bwMode="auto">
          <a:xfrm>
            <a:off x="7243763" y="6284913"/>
            <a:ext cx="132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Handbook pg. 6</a:t>
            </a:r>
          </a:p>
        </p:txBody>
      </p:sp>
      <p:grpSp>
        <p:nvGrpSpPr>
          <p:cNvPr id="2" name="Group 390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29843" name="Picture 39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4" name="Picture 3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93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29841" name="Picture 39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2" name="Picture 39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96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29839" name="Picture 39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0" name="Picture 39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99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29837" name="Picture 40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8" name="Picture 4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02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29835" name="Picture 40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6" name="Picture 4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05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29833" name="Picture 40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4" name="Picture 4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08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29831" name="Picture 40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2" name="Picture 4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11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29829" name="Picture 41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0" name="Picture 4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414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29827" name="Picture 41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8" name="Picture 4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17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29825" name="Picture 41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6" name="Picture 4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20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29823" name="Picture 42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4" name="Picture 4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23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29821" name="Picture 42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2" name="Picture 4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26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29819" name="Picture 42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0" name="Picture 4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29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29817" name="Picture 43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8" name="Picture 4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432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29815" name="Picture 43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6" name="Picture 4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35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29813" name="Picture 43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4" name="Picture 4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438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29811" name="Picture 43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2" name="Picture 4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441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29809" name="Picture 44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0" name="Picture 4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444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29807" name="Picture 4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8" name="Picture 4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447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29805" name="Picture 4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6" name="Picture 4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450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29803" name="Picture 4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4" name="Picture 4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453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29801" name="Picture 4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2" name="Picture 4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56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29799" name="Picture 4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0" name="Picture 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459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29797" name="Picture 4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8" name="Picture 4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462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29795" name="Picture 4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6" name="Picture 4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465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29793" name="Picture 4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4" name="Picture 4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468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29791" name="Picture 4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2" name="Picture 4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471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29789" name="Picture 4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0" name="Picture 4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474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29787" name="Picture 4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8" name="Picture 4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477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29785" name="Picture 4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6" name="Picture 4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4" name="Group 480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29783" name="Picture 4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4" name="Picture 4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5" name="Group 483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29781" name="Picture 4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2" name="Picture 4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6" name="Group 486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29779" name="Picture 4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0" name="Picture 4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2" name="Group 489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29777" name="Picture 4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8" name="Picture 4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3" name="Group 492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29775" name="Picture 4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6" name="Picture 4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4" name="Group 495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29773" name="Picture 4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4" name="Picture 4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5" name="Group 498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29771" name="Picture 4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2" name="Picture 5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6" name="Group 501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29769" name="Picture 5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0" name="Picture 5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7" name="Group 504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29767" name="Picture 5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8" name="Picture 5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8" name="Group 507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29765" name="Picture 5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6" name="Picture 5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9" name="Group 510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29763" name="Picture 5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4" name="Picture 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0" name="Group 513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29761" name="Picture 5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2" name="Picture 5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1" name="Group 516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29759" name="Picture 5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0" name="Picture 5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2" name="Group 519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29757" name="Picture 5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8" name="Picture 5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3" name="Group 522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29755" name="Picture 5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6" name="Picture 5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4" name="Group 525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29753" name="Picture 5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4" name="Picture 5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5" name="Group 528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29751" name="Picture 5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2" name="Picture 5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31" name="Picture 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30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19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1747" name="Text Box 194"/>
          <p:cNvSpPr txBox="1">
            <a:spLocks noChangeArrowheads="1"/>
          </p:cNvSpPr>
          <p:nvPr/>
        </p:nvSpPr>
        <p:spPr bwMode="auto">
          <a:xfrm>
            <a:off x="8867775" y="5740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1748" name="Rectangle 201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670" name="Text Box 198"/>
          <p:cNvSpPr txBox="1">
            <a:spLocks noChangeArrowheads="1"/>
          </p:cNvSpPr>
          <p:nvPr/>
        </p:nvSpPr>
        <p:spPr bwMode="auto">
          <a:xfrm>
            <a:off x="2232257" y="2614613"/>
            <a:ext cx="4679486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Kabah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zaat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nunc</a:t>
            </a:r>
            <a:endParaRPr lang="en-US" sz="4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33671" name="Text Box 199"/>
          <p:cNvSpPr txBox="1">
            <a:spLocks noChangeArrowheads="1"/>
          </p:cNvSpPr>
          <p:nvPr/>
        </p:nvSpPr>
        <p:spPr bwMode="auto">
          <a:xfrm>
            <a:off x="827882" y="3798888"/>
            <a:ext cx="7488237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Bumaengh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Nthanmei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nthuk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ranvmeiram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zailou</a:t>
            </a:r>
            <a:endParaRPr lang="en-US" sz="48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33672" name="Text Box 200"/>
          <p:cNvSpPr txBox="1">
            <a:spLocks noChangeArrowheads="1"/>
          </p:cNvSpPr>
          <p:nvPr/>
        </p:nvSpPr>
        <p:spPr bwMode="auto">
          <a:xfrm>
            <a:off x="1490067" y="1385888"/>
            <a:ext cx="61638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Ravguangc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lat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thukh</a:t>
            </a:r>
            <a:endParaRPr lang="en-US" sz="48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1752" name="Text Box 20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3" name="Text Box 20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4" name="Text Box 214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31755" name="Text Box 216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670" grpId="0" autoUpdateAnimBg="0"/>
      <p:bldP spid="233671" grpId="0" autoUpdateAnimBg="0"/>
      <p:bldP spid="2336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92862" y="4548847"/>
            <a:ext cx="3352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Phwamling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Puancpatloumei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7849" y="1209822"/>
            <a:ext cx="514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Ravguangc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tuang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Thuakloumei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Chamraeng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1342" y="2982351"/>
            <a:ext cx="429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Kaipou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Jisu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Khrista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Lwn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Lyanloumei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6597" y="2152357"/>
            <a:ext cx="350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Abraham </a:t>
            </a:r>
            <a:r>
              <a:rPr lang="en-US" sz="2000" dirty="0" err="1">
                <a:solidFill>
                  <a:srgbClr val="FFFF00"/>
                </a:solidFill>
              </a:rPr>
              <a:t>lev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reivnungc</a:t>
            </a:r>
            <a:r>
              <a:rPr lang="en-US" sz="2000" dirty="0">
                <a:solidFill>
                  <a:srgbClr val="FFFF00"/>
                </a:solidFill>
              </a:rPr>
              <a:t> Israel</a:t>
            </a:r>
            <a:endParaRPr lang="en-IN" sz="2000" dirty="0">
              <a:solidFill>
                <a:srgbClr val="FFFF00"/>
              </a:solidFill>
            </a:endParaRPr>
          </a:p>
        </p:txBody>
      </p:sp>
      <p:pic>
        <p:nvPicPr>
          <p:cNvPr id="33793" name="Picture 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180"/>
          <p:cNvSpPr>
            <a:spLocks noChangeArrowheads="1"/>
          </p:cNvSpPr>
          <p:nvPr/>
        </p:nvSpPr>
        <p:spPr bwMode="auto">
          <a:xfrm>
            <a:off x="538163" y="569913"/>
            <a:ext cx="7966075" cy="56578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833" name="Text Box 185"/>
          <p:cNvSpPr txBox="1">
            <a:spLocks noChangeArrowheads="1"/>
          </p:cNvSpPr>
          <p:nvPr/>
        </p:nvSpPr>
        <p:spPr bwMode="auto">
          <a:xfrm>
            <a:off x="754063" y="1539875"/>
            <a:ext cx="7550150" cy="43581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Ravguangc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thuakloumei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duanv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Abraham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lev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reynungc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Israel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Jisu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Khrista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lwn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lianvmei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Phuamling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ta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puancloumei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3796" name="Text Box 188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3797" name="Text Box 19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798" name="Text Box 19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3799" name="Text Box 192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33800" name="Text Box 193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3801" name="Text Box 194"/>
          <p:cNvSpPr txBox="1">
            <a:spLocks noChangeArrowheads="1"/>
          </p:cNvSpPr>
          <p:nvPr/>
        </p:nvSpPr>
        <p:spPr bwMode="auto">
          <a:xfrm>
            <a:off x="874395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5843" name="Text Box 195"/>
          <p:cNvSpPr txBox="1">
            <a:spLocks noChangeArrowheads="1"/>
          </p:cNvSpPr>
          <p:nvPr/>
        </p:nvSpPr>
        <p:spPr bwMode="auto">
          <a:xfrm>
            <a:off x="1585913" y="546100"/>
            <a:ext cx="222091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FFAF18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4" name="Text Box 196"/>
          <p:cNvSpPr txBox="1">
            <a:spLocks noChangeArrowheads="1"/>
          </p:cNvSpPr>
          <p:nvPr/>
        </p:nvSpPr>
        <p:spPr bwMode="auto">
          <a:xfrm>
            <a:off x="3733346" y="577850"/>
            <a:ext cx="24384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CC1417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5" name="Text Box 197"/>
          <p:cNvSpPr txBox="1">
            <a:spLocks noChangeArrowheads="1"/>
          </p:cNvSpPr>
          <p:nvPr/>
        </p:nvSpPr>
        <p:spPr bwMode="auto">
          <a:xfrm>
            <a:off x="3211740" y="3886200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6C18B0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6" name="Text Box 198"/>
          <p:cNvSpPr txBox="1">
            <a:spLocks noChangeArrowheads="1"/>
          </p:cNvSpPr>
          <p:nvPr/>
        </p:nvSpPr>
        <p:spPr bwMode="auto">
          <a:xfrm>
            <a:off x="2634341" y="2439988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chemeClr val="tx1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7" name="Text Box 199"/>
          <p:cNvSpPr txBox="1">
            <a:spLocks noChangeArrowheads="1"/>
          </p:cNvSpPr>
          <p:nvPr/>
        </p:nvSpPr>
        <p:spPr bwMode="auto">
          <a:xfrm>
            <a:off x="4811442" y="2300184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187534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8" name="Text Box 200"/>
          <p:cNvSpPr txBox="1">
            <a:spLocks noChangeArrowheads="1"/>
          </p:cNvSpPr>
          <p:nvPr/>
        </p:nvSpPr>
        <p:spPr bwMode="auto">
          <a:xfrm>
            <a:off x="502331" y="2884714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CC1417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51" name="Text Box 203"/>
          <p:cNvSpPr txBox="1">
            <a:spLocks noChangeArrowheads="1"/>
          </p:cNvSpPr>
          <p:nvPr/>
        </p:nvSpPr>
        <p:spPr bwMode="auto">
          <a:xfrm>
            <a:off x="6119689" y="3886200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1FCC16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50" name="Text Box 202"/>
          <p:cNvSpPr txBox="1">
            <a:spLocks noChangeArrowheads="1"/>
          </p:cNvSpPr>
          <p:nvPr/>
        </p:nvSpPr>
        <p:spPr bwMode="auto">
          <a:xfrm>
            <a:off x="7089260" y="2271404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F06157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9" name="Text Box 201"/>
          <p:cNvSpPr txBox="1">
            <a:spLocks noChangeArrowheads="1"/>
          </p:cNvSpPr>
          <p:nvPr/>
        </p:nvSpPr>
        <p:spPr bwMode="auto">
          <a:xfrm>
            <a:off x="5979741" y="591993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chemeClr val="accent1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33" grpId="0" build="p" autoUpdateAnimBg="0"/>
      <p:bldP spid="155843" grpId="0" autoUpdateAnimBg="0"/>
      <p:bldP spid="155844" grpId="0" autoUpdateAnimBg="0"/>
      <p:bldP spid="155845" grpId="0" autoUpdateAnimBg="0"/>
      <p:bldP spid="155846" grpId="0" autoUpdateAnimBg="0"/>
      <p:bldP spid="155847" grpId="0" autoUpdateAnimBg="0"/>
      <p:bldP spid="155848" grpId="0" autoUpdateAnimBg="0"/>
      <p:bldP spid="155851" grpId="0" autoUpdateAnimBg="0"/>
      <p:bldP spid="155850" grpId="0" autoUpdateAnimBg="0"/>
      <p:bldP spid="1558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5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2147483647 w 138"/>
              <a:gd name="T1" fmla="*/ 2147483647 h 153"/>
              <a:gd name="T2" fmla="*/ 2147483647 w 138"/>
              <a:gd name="T3" fmla="*/ 2147483647 h 153"/>
              <a:gd name="T4" fmla="*/ 2147483647 w 138"/>
              <a:gd name="T5" fmla="*/ 2147483647 h 153"/>
              <a:gd name="T6" fmla="*/ 2147483647 w 138"/>
              <a:gd name="T7" fmla="*/ 2147483647 h 153"/>
              <a:gd name="T8" fmla="*/ 2147483647 w 138"/>
              <a:gd name="T9" fmla="*/ 0 h 153"/>
              <a:gd name="T10" fmla="*/ 2147483647 w 138"/>
              <a:gd name="T11" fmla="*/ 2147483647 h 153"/>
              <a:gd name="T12" fmla="*/ 2147483647 w 138"/>
              <a:gd name="T13" fmla="*/ 2147483647 h 153"/>
              <a:gd name="T14" fmla="*/ 2147483647 w 138"/>
              <a:gd name="T15" fmla="*/ 2147483647 h 153"/>
              <a:gd name="T16" fmla="*/ 2147483647 w 138"/>
              <a:gd name="T17" fmla="*/ 2147483647 h 153"/>
              <a:gd name="T18" fmla="*/ 2147483647 w 138"/>
              <a:gd name="T19" fmla="*/ 2147483647 h 153"/>
              <a:gd name="T20" fmla="*/ 2147483647 w 138"/>
              <a:gd name="T21" fmla="*/ 2147483647 h 153"/>
              <a:gd name="T22" fmla="*/ 2147483647 w 138"/>
              <a:gd name="T23" fmla="*/ 2147483647 h 153"/>
              <a:gd name="T24" fmla="*/ 2147483647 w 138"/>
              <a:gd name="T25" fmla="*/ 2147483647 h 153"/>
              <a:gd name="T26" fmla="*/ 2147483647 w 138"/>
              <a:gd name="T27" fmla="*/ 2147483647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2" name="Picture 1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25"/>
          <p:cNvSpPr txBox="1">
            <a:spLocks noChangeArrowheads="1"/>
          </p:cNvSpPr>
          <p:nvPr/>
        </p:nvSpPr>
        <p:spPr bwMode="auto">
          <a:xfrm>
            <a:off x="8753475" y="1047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79438" y="1801813"/>
            <a:ext cx="7432675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Heipui</a:t>
            </a:r>
            <a:r>
              <a:rPr lang="en-US" sz="6600" b="1" dirty="0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Baibal</a:t>
            </a:r>
            <a:r>
              <a:rPr lang="en-US" sz="6600" b="1" dirty="0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guay</a:t>
            </a:r>
            <a:r>
              <a:rPr lang="en-US" sz="6600" b="1" dirty="0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hei</a:t>
            </a:r>
            <a:r>
              <a:rPr lang="en-US" sz="6600" b="1" dirty="0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zauc</a:t>
            </a:r>
            <a:r>
              <a:rPr lang="en-US" sz="6600" b="1" dirty="0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zauc</a:t>
            </a:r>
            <a:r>
              <a:rPr lang="en-US" sz="6600" b="1" dirty="0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 lo!</a:t>
            </a:r>
          </a:p>
        </p:txBody>
      </p:sp>
      <p:sp>
        <p:nvSpPr>
          <p:cNvPr id="35849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50" name="Text Box 2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51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63563" y="1660525"/>
            <a:ext cx="5347617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99FF99"/>
                </a:solidFill>
                <a:latin typeface="Helvetica" charset="0"/>
              </a:rPr>
              <a:t>Latlam</a:t>
            </a:r>
            <a:r>
              <a:rPr lang="en-US" sz="4400" dirty="0">
                <a:solidFill>
                  <a:srgbClr val="99FF99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F6FE0A"/>
                </a:solidFill>
                <a:latin typeface="Helvetica" charset="0"/>
              </a:rPr>
              <a:t>Ching</a:t>
            </a:r>
            <a:r>
              <a:rPr lang="en-US" sz="44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F6FE0A"/>
                </a:solidFill>
                <a:latin typeface="Helvetica" charset="0"/>
              </a:rPr>
              <a:t>Mbu</a:t>
            </a:r>
            <a:r>
              <a:rPr lang="en-US" sz="4400" dirty="0">
                <a:solidFill>
                  <a:srgbClr val="F6FE0A"/>
                </a:solidFill>
                <a:latin typeface="Helvetica" charset="0"/>
              </a:rPr>
              <a:t> </a:t>
            </a:r>
            <a:endParaRPr lang="en-US" sz="44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88717" y="2292498"/>
            <a:ext cx="519212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99FF99"/>
                </a:solidFill>
                <a:latin typeface="Helvetica" charset="0"/>
              </a:rPr>
              <a:t>Kahiak</a:t>
            </a:r>
            <a:r>
              <a:rPr lang="en-US" sz="44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F6FE0A"/>
                </a:solidFill>
                <a:latin typeface="Helvetica" charset="0"/>
              </a:rPr>
              <a:t>Phay</a:t>
            </a:r>
            <a:r>
              <a:rPr lang="en-US" sz="44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F6FE0A"/>
                </a:solidFill>
                <a:latin typeface="Helvetica" charset="0"/>
              </a:rPr>
              <a:t>mbu</a:t>
            </a:r>
            <a:r>
              <a:rPr lang="en-US" sz="4400" dirty="0">
                <a:solidFill>
                  <a:srgbClr val="99FF99"/>
                </a:solidFill>
                <a:latin typeface="Helvetica" charset="0"/>
              </a:rPr>
              <a:t> </a:t>
            </a:r>
            <a:endParaRPr lang="en-US" sz="44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66863" y="2908300"/>
            <a:ext cx="51328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99FF99"/>
                </a:solidFill>
                <a:latin typeface="Helvetica" charset="0"/>
              </a:rPr>
              <a:t>Latkaeng</a:t>
            </a:r>
            <a:r>
              <a:rPr lang="en-US" sz="4400" dirty="0">
                <a:solidFill>
                  <a:srgbClr val="99FF99"/>
                </a:solidFill>
                <a:latin typeface="Helvetica" charset="0"/>
              </a:rPr>
              <a:t> </a:t>
            </a:r>
            <a:r>
              <a:rPr lang="en-US" sz="4400" dirty="0">
                <a:solidFill>
                  <a:srgbClr val="F6FE0A"/>
                </a:solidFill>
                <a:latin typeface="Helvetica" charset="0"/>
              </a:rPr>
              <a:t>750,000</a:t>
            </a:r>
            <a:endParaRPr lang="en-US" sz="44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40873" y="3643275"/>
            <a:ext cx="422070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99FF99"/>
                </a:solidFill>
                <a:latin typeface="Helvetica" charset="0"/>
              </a:rPr>
              <a:t>Kalangv</a:t>
            </a:r>
            <a:r>
              <a:rPr lang="en-US" sz="4400" dirty="0">
                <a:solidFill>
                  <a:srgbClr val="99FF99"/>
                </a:solidFill>
                <a:latin typeface="Helvetica" charset="0"/>
              </a:rPr>
              <a:t> </a:t>
            </a:r>
            <a:r>
              <a:rPr lang="en-US" sz="4400" dirty="0">
                <a:solidFill>
                  <a:srgbClr val="F6FE0A"/>
                </a:solidFill>
                <a:latin typeface="Helvetica" charset="0"/>
              </a:rPr>
              <a:t>1,200</a:t>
            </a:r>
            <a:endParaRPr lang="en-US" sz="44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95563" y="4222750"/>
            <a:ext cx="4408257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dirty="0" err="1">
                <a:solidFill>
                  <a:srgbClr val="99FF99"/>
                </a:solidFill>
                <a:latin typeface="Helvetica" charset="0"/>
              </a:rPr>
              <a:t>Karianv</a:t>
            </a:r>
            <a:r>
              <a:rPr lang="en-US" sz="4400" dirty="0">
                <a:solidFill>
                  <a:srgbClr val="99FF99"/>
                </a:solidFill>
                <a:latin typeface="Helvetica" charset="0"/>
              </a:rPr>
              <a:t> </a:t>
            </a:r>
            <a:r>
              <a:rPr lang="en-US" sz="4400" dirty="0">
                <a:solidFill>
                  <a:srgbClr val="F6FE0A"/>
                </a:solidFill>
                <a:latin typeface="Helvetica" charset="0"/>
              </a:rPr>
              <a:t>31,000</a:t>
            </a:r>
            <a:endParaRPr lang="en-US" sz="44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71813" y="4832350"/>
            <a:ext cx="5129608" cy="1690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dirty="0">
                <a:solidFill>
                  <a:srgbClr val="00FF00"/>
                </a:solidFill>
                <a:latin typeface="Helvetica" pitchFamily="-107" charset="0"/>
                <a:ea typeface="+mn-ea"/>
                <a:cs typeface="+mn-cs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Kaguanv</a:t>
            </a:r>
            <a:r>
              <a:rPr lang="en-US" sz="4400" dirty="0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geihmei</a:t>
            </a:r>
            <a:r>
              <a:rPr lang="en-US" sz="4400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4400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	</a:t>
            </a:r>
            <a:r>
              <a:rPr lang="en-US" sz="4400" dirty="0" err="1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lev</a:t>
            </a:r>
            <a:r>
              <a:rPr lang="en-US" sz="4400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 Lat-</a:t>
            </a:r>
            <a:r>
              <a:rPr lang="en-US" sz="4400" dirty="0" err="1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hanv</a:t>
            </a:r>
            <a:endParaRPr lang="en-US" sz="4400" dirty="0">
              <a:solidFill>
                <a:srgbClr val="99FF99"/>
              </a:solidFill>
              <a:latin typeface="Helvetica" pitchFamily="-107" charset="0"/>
              <a:ea typeface="+mn-ea"/>
              <a:cs typeface="+mn-cs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527050"/>
            <a:ext cx="9144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600" i="1" u="sng" dirty="0" err="1">
                <a:solidFill>
                  <a:schemeClr val="tx1"/>
                </a:solidFill>
                <a:latin typeface="Helvetica" charset="0"/>
              </a:rPr>
              <a:t>Mikhou</a:t>
            </a:r>
            <a:r>
              <a:rPr lang="en-US" sz="3600" i="1" dirty="0">
                <a:solidFill>
                  <a:schemeClr val="tx1"/>
                </a:solidFill>
                <a:latin typeface="Helvetica" charset="0"/>
              </a:rPr>
              <a:t> </a:t>
            </a:r>
            <a:r>
              <a:rPr lang="en-US" sz="3600" i="1" dirty="0" err="1">
                <a:solidFill>
                  <a:srgbClr val="F6FE0A"/>
                </a:solidFill>
                <a:latin typeface="Helvetica" charset="0"/>
              </a:rPr>
              <a:t>tei</a:t>
            </a:r>
            <a:r>
              <a:rPr lang="en-US" sz="3600" i="1" dirty="0">
                <a:solidFill>
                  <a:srgbClr val="F6FE0A"/>
                </a:solidFill>
                <a:latin typeface="Helvetica" charset="0"/>
              </a:rPr>
              <a:t> the </a:t>
            </a:r>
            <a:r>
              <a:rPr lang="en-US" altLang="ja-JP" sz="3600" dirty="0" err="1">
                <a:solidFill>
                  <a:srgbClr val="F6FE0A"/>
                </a:solidFill>
                <a:latin typeface="Helvetica" charset="0"/>
              </a:rPr>
              <a:t>kaguakc</a:t>
            </a:r>
            <a:r>
              <a:rPr lang="en-US" altLang="ja-JP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altLang="ja-JP" sz="3600" dirty="0" err="1">
                <a:solidFill>
                  <a:srgbClr val="F6FE0A"/>
                </a:solidFill>
                <a:latin typeface="Helvetica" charset="0"/>
              </a:rPr>
              <a:t>thaumei</a:t>
            </a:r>
            <a:r>
              <a:rPr lang="en-US" altLang="ja-JP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altLang="ja-JP" sz="3600" dirty="0" err="1">
                <a:solidFill>
                  <a:srgbClr val="F6FE0A"/>
                </a:solidFill>
                <a:latin typeface="Helvetica" charset="0"/>
              </a:rPr>
              <a:t>kiu</a:t>
            </a:r>
            <a:r>
              <a:rPr lang="en-US" altLang="ja-JP" sz="3600" dirty="0">
                <a:solidFill>
                  <a:srgbClr val="F6FE0A"/>
                </a:solidFill>
                <a:latin typeface="Helvetica" charset="0"/>
              </a:rPr>
              <a:t>!</a:t>
            </a:r>
            <a:endParaRPr lang="en-US" altLang="ja-JP" sz="3200" dirty="0">
              <a:solidFill>
                <a:srgbClr val="F6FE0A"/>
              </a:solidFill>
              <a:latin typeface="Helvetica" charset="0"/>
            </a:endParaRPr>
          </a:p>
          <a:p>
            <a:pPr algn="l">
              <a:defRPr/>
            </a:pPr>
            <a:endParaRPr lang="en-US" sz="2400" b="1" i="1" dirty="0">
              <a:solidFill>
                <a:srgbClr val="7FFF00"/>
              </a:solidFill>
              <a:latin typeface="Helvetica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1204913"/>
            <a:ext cx="9144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 dirty="0" err="1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Mihei</a:t>
            </a:r>
            <a:r>
              <a:rPr lang="en-US" sz="3600" b="1" i="1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kaguakc</a:t>
            </a:r>
            <a:r>
              <a:rPr lang="en-US" sz="3600" b="1" i="1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daicsihmei</a:t>
            </a:r>
            <a:r>
              <a:rPr lang="en-US" sz="3600" b="1" i="1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 de!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899" name="Text Box 1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900" name="Text Box 1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37901" name="Text Box 19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6" name="Microsoft ClipArt Gallery" r:id="rId4" imgW="3940560" imgH="2742840" progId="">
                  <p:embed/>
                </p:oleObj>
              </mc:Choice>
              <mc:Fallback>
                <p:oleObj name="Microsoft ClipArt Gallery" r:id="rId4" imgW="3940560" imgH="274284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 rot="900000">
            <a:off x="458032" y="2962393"/>
            <a:ext cx="233465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LATRIKNUNC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 rot="360000">
            <a:off x="29495" y="4312063"/>
            <a:ext cx="268983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MEINUNC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 rot="20700000">
            <a:off x="6788039" y="4042736"/>
            <a:ext cx="2222899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KATINGNUNC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 rot="20340000">
            <a:off x="1095093" y="1281314"/>
            <a:ext cx="3549229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F6FE0A"/>
                </a:solidFill>
                <a:latin typeface="Times" pitchFamily="-107" charset="0"/>
              </a:rPr>
              <a:t>THOW </a:t>
            </a:r>
            <a:r>
              <a:rPr lang="en-US" sz="4000" b="1" dirty="0">
                <a:solidFill>
                  <a:srgbClr val="00FF00"/>
                </a:solidFill>
                <a:latin typeface="Times" pitchFamily="-107" charset="0"/>
              </a:rPr>
              <a:t>TABUI</a:t>
            </a:r>
            <a:r>
              <a:rPr lang="en-US" sz="4000" b="1" dirty="0">
                <a:solidFill>
                  <a:srgbClr val="F6FE0A"/>
                </a:solidFill>
                <a:latin typeface="Times" pitchFamily="-107" charset="0"/>
              </a:rPr>
              <a:t> SAAKAN</a:t>
            </a:r>
            <a:r>
              <a:rPr lang="en-US" sz="4000" b="1" dirty="0">
                <a:solidFill>
                  <a:srgbClr val="FAFD00"/>
                </a:solidFill>
                <a:latin typeface="Times" pitchFamily="-107" charset="0"/>
              </a:rPr>
              <a:t>?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 rot="1080000">
            <a:off x="6580611" y="2548265"/>
            <a:ext cx="2418487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KUMH KHANG?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 rot="1920000">
            <a:off x="5412659" y="869237"/>
            <a:ext cx="3659389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F6FE0A"/>
                </a:solidFill>
                <a:latin typeface="Times" pitchFamily="-107" charset="0"/>
              </a:rPr>
              <a:t>THOW TABUI </a:t>
            </a:r>
            <a:r>
              <a:rPr lang="en-US" sz="4000" b="1" dirty="0">
                <a:solidFill>
                  <a:srgbClr val="00FF00"/>
                </a:solidFill>
                <a:latin typeface="Times" pitchFamily="-107" charset="0"/>
              </a:rPr>
              <a:t>TAANCKAN?</a:t>
            </a:r>
            <a:endParaRPr lang="en-US" sz="4000" b="1" dirty="0">
              <a:solidFill>
                <a:srgbClr val="F6FE0A"/>
              </a:solidFill>
              <a:latin typeface="Times" pitchFamily="-107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 rot="360000">
            <a:off x="110547" y="5471669"/>
            <a:ext cx="9054924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FF00"/>
                </a:solidFill>
                <a:latin typeface="Times" pitchFamily="-107" charset="0"/>
              </a:rPr>
              <a:t>TABUILEV TABUI/THOW</a:t>
            </a:r>
            <a:r>
              <a:rPr lang="en-US" sz="4000" b="1" dirty="0">
                <a:solidFill>
                  <a:schemeClr val="tx2"/>
                </a:solidFill>
                <a:latin typeface="Times" pitchFamily="-107" charset="0"/>
              </a:rPr>
              <a:t> </a:t>
            </a:r>
            <a:r>
              <a:rPr lang="en-US" sz="4000" b="1" dirty="0">
                <a:solidFill>
                  <a:srgbClr val="F6FE0A"/>
                </a:solidFill>
                <a:latin typeface="Times" pitchFamily="-107" charset="0"/>
              </a:rPr>
              <a:t>KIDA BO? </a:t>
            </a:r>
            <a:endParaRPr lang="en-US" sz="4000" b="1" dirty="0">
              <a:solidFill>
                <a:srgbClr val="00FF00"/>
              </a:solidFill>
              <a:latin typeface="Times" pitchFamily="-107" charset="0"/>
            </a:endParaRP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9946" name="Text Box 16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9947" name="Text Box 1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9948" name="Text Box 1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39949" name="Text Box 19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  <p:bldP spid="62469" grpId="0" autoUpdateAnimBg="0"/>
      <p:bldP spid="62470" grpId="0" autoUpdateAnimBg="0"/>
      <p:bldP spid="62471" grpId="0" autoUpdateAnimBg="0"/>
      <p:bldP spid="62472" grpId="0" autoUpdateAnimBg="0"/>
      <p:bldP spid="624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1" name="Rectangle 17"/>
          <p:cNvSpPr>
            <a:spLocks noChangeArrowheads="1"/>
          </p:cNvSpPr>
          <p:nvPr/>
        </p:nvSpPr>
        <p:spPr bwMode="auto">
          <a:xfrm rot="1920000">
            <a:off x="5377130" y="835260"/>
            <a:ext cx="3531159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THOW TABUI TAANCKAN?</a:t>
            </a:r>
          </a:p>
        </p:txBody>
      </p:sp>
      <p:graphicFrame>
        <p:nvGraphicFramePr>
          <p:cNvPr id="41986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Microsoft ClipArt Gallery" r:id="rId4" imgW="3940560" imgH="2742840" progId="">
                  <p:embed/>
                </p:oleObj>
              </mc:Choice>
              <mc:Fallback>
                <p:oleObj name="Microsoft ClipArt Gallery" r:id="rId4" imgW="3940560" imgH="2742840" progId="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7" name="Rectangle 3"/>
          <p:cNvSpPr>
            <a:spLocks noChangeArrowheads="1"/>
          </p:cNvSpPr>
          <p:nvPr/>
        </p:nvSpPr>
        <p:spPr bwMode="auto">
          <a:xfrm rot="900000">
            <a:off x="665548" y="2982565"/>
            <a:ext cx="2332047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LATRIKNUNC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 rot="360000">
            <a:off x="281839" y="4384972"/>
            <a:ext cx="336377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MEINUNC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 rot="20700000">
            <a:off x="6778975" y="4101561"/>
            <a:ext cx="2232121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KATINGNUNC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 rot="20340000">
            <a:off x="1042265" y="1266353"/>
            <a:ext cx="3622484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</a:rPr>
              <a:t>THOW TABUI SAAKAN?</a:t>
            </a:r>
            <a:endParaRPr lang="en-US" sz="4000" b="1" dirty="0">
              <a:solidFill>
                <a:srgbClr val="FAFD00"/>
              </a:solidFill>
              <a:latin typeface="Times" pitchFamily="-107" charset="0"/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 rot="1080000">
            <a:off x="6407417" y="2530996"/>
            <a:ext cx="2524512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KUMH KHANG?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 rot="360000">
            <a:off x="11052" y="5662103"/>
            <a:ext cx="94234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TABUI LEV TABUI/THOW KIDA BO?</a:t>
            </a:r>
          </a:p>
        </p:txBody>
      </p:sp>
      <p:sp>
        <p:nvSpPr>
          <p:cNvPr id="123915" name="WordArt 11"/>
          <p:cNvSpPr>
            <a:spLocks noChangeArrowheads="1" noChangeShapeType="1" noTextEdit="1"/>
          </p:cNvSpPr>
          <p:nvPr/>
        </p:nvSpPr>
        <p:spPr bwMode="auto">
          <a:xfrm>
            <a:off x="787877" y="659316"/>
            <a:ext cx="7568247" cy="563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NKHALOUO!</a:t>
            </a: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1995" name="Text Box 14"/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7" name="Text Box 1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151188" y="1844218"/>
            <a:ext cx="56816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Lungh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gut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lou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o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nzianlouna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…</a:t>
            </a:r>
          </a:p>
          <a:p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Dinc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bammei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ganv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khou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lat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kachucmei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naa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hamh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e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thei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karaa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patnuhmei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tabui-bui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naa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guay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karimmei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guanv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khou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lou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pu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o.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Nking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nchamc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bammei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nangpammei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nunc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rui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nangta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thuanckulou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" charset="0"/>
              </a:rPr>
              <a:t>puni</a:t>
            </a:r>
            <a:r>
              <a:rPr lang="en-US" sz="2800" dirty="0">
                <a:solidFill>
                  <a:srgbClr val="FFFF00"/>
                </a:solidFill>
                <a:latin typeface="Times" charset="0"/>
              </a:rPr>
              <a:t>!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717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Line 26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253" name="Oval 29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8721725" y="64039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/>
      <p:bldP spid="1802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200400" y="404813"/>
            <a:ext cx="4257675" cy="25034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282950" y="833649"/>
            <a:ext cx="4175125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NKHAVLOU O! </a:t>
            </a:r>
          </a:p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AI  NGAMMAK KHE!!!</a:t>
            </a:r>
          </a:p>
        </p:txBody>
      </p:sp>
      <p:graphicFrame>
        <p:nvGraphicFramePr>
          <p:cNvPr id="4403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711463"/>
              </p:ext>
            </p:extLst>
          </p:nvPr>
        </p:nvGraphicFramePr>
        <p:xfrm>
          <a:off x="746125" y="608013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9" name="Microsoft ClipArt Gallery" r:id="rId4" imgW="3821400" imgH="5457960" progId="">
                  <p:embed/>
                </p:oleObj>
              </mc:Choice>
              <mc:Fallback>
                <p:oleObj name="Microsoft ClipArt Gallery" r:id="rId4" imgW="3821400" imgH="5457960" progId="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608013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7262" y="2838450"/>
            <a:ext cx="5075238" cy="3052763"/>
            <a:chOff x="2203" y="1788"/>
            <a:chExt cx="3197" cy="1923"/>
          </a:xfrm>
        </p:grpSpPr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2203" y="1788"/>
              <a:ext cx="3197" cy="192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2423" y="2052"/>
              <a:ext cx="2877" cy="1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4000" b="1" i="1" dirty="0">
                  <a:solidFill>
                    <a:srgbClr val="FFFF00"/>
                  </a:solidFill>
                  <a:latin typeface="Times" pitchFamily="-107" charset="0"/>
                  <a:ea typeface="+mn-ea"/>
                  <a:cs typeface="+mn-cs"/>
                </a:rPr>
                <a:t>KUMTHENA... PASTOR TA TISWRAPH NI THE!</a:t>
              </a:r>
            </a:p>
          </p:txBody>
        </p:sp>
      </p:grpSp>
      <p:sp>
        <p:nvSpPr>
          <p:cNvPr id="44037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4038" name="Text Box 2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39" name="Text Box 2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40" name="Text Box 2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177356" name="Rectangle 204"/>
          <p:cNvSpPr>
            <a:spLocks noChangeArrowheads="1"/>
          </p:cNvSpPr>
          <p:nvPr/>
        </p:nvSpPr>
        <p:spPr bwMode="auto">
          <a:xfrm>
            <a:off x="1219247" y="1403487"/>
            <a:ext cx="6929438" cy="4521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9600" i="1" dirty="0">
                <a:solidFill>
                  <a:srgbClr val="E8EC39"/>
                </a:solidFill>
                <a:latin typeface="Times" pitchFamily="-107" charset="0"/>
                <a:ea typeface="+mn-ea"/>
                <a:cs typeface="+mn-cs"/>
              </a:rPr>
              <a:t>THOW THAYNA CHO?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5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244600" y="2019300"/>
            <a:ext cx="7016750" cy="304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9600" i="1" dirty="0">
                <a:solidFill>
                  <a:srgbClr val="E8EC39"/>
                </a:solidFill>
                <a:latin typeface="Times" pitchFamily="-107" charset="0"/>
                <a:ea typeface="+mn-ea"/>
                <a:cs typeface="+mn-cs"/>
              </a:rPr>
              <a:t>HEIKIU AKUMHNA?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97159" y="927100"/>
            <a:ext cx="8770776" cy="5291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5400" b="1" dirty="0">
                <a:solidFill>
                  <a:srgbClr val="FFFF00"/>
                </a:solidFill>
                <a:latin typeface="Times" charset="0"/>
              </a:rPr>
              <a:t>       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“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Aniu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ramlum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hei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kalingmei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khou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suamclou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mak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ethei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mitei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nthanmakmei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Chalumh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khatni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ninghuloumei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</a:t>
            </a:r>
            <a:r>
              <a:rPr lang="en-US" altLang="ja-JP" sz="5400" b="1" dirty="0" err="1">
                <a:solidFill>
                  <a:srgbClr val="FFFF00"/>
                </a:solidFill>
                <a:latin typeface="Times" charset="0"/>
              </a:rPr>
              <a:t>na</a:t>
            </a:r>
            <a:r>
              <a:rPr lang="en-US" altLang="ja-JP" sz="5400" b="1" dirty="0">
                <a:solidFill>
                  <a:srgbClr val="FFFF00"/>
                </a:solidFill>
                <a:latin typeface="Times" charset="0"/>
              </a:rPr>
              <a:t> de."</a:t>
            </a:r>
          </a:p>
          <a:p>
            <a:pPr algn="l">
              <a:defRPr/>
            </a:pPr>
            <a:r>
              <a:rPr lang="en-US" sz="4000" b="1" dirty="0">
                <a:solidFill>
                  <a:srgbClr val="FFFF00"/>
                </a:solidFill>
                <a:latin typeface="Times" charset="0"/>
              </a:rPr>
              <a:t>                            Miles Stanford</a:t>
            </a:r>
          </a:p>
          <a:p>
            <a:pPr algn="l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" charset="0"/>
              </a:rPr>
              <a:t>                            Principles of Spiritual Growth</a:t>
            </a:r>
            <a:endParaRPr lang="en-US" sz="4000" b="1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95347" y="1752226"/>
            <a:ext cx="33235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400" b="1" dirty="0" err="1">
                <a:solidFill>
                  <a:schemeClr val="tx1"/>
                </a:solidFill>
                <a:latin typeface="Times" charset="0"/>
              </a:rPr>
              <a:t>kalingmei</a:t>
            </a:r>
            <a:endParaRPr lang="en-US" sz="5400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0300" y="3380521"/>
            <a:ext cx="45522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400" b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" charset="0"/>
              </a:rPr>
              <a:t>nthanmakmei</a:t>
            </a:r>
            <a:endParaRPr lang="en-US" sz="5400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004494" y="3389323"/>
            <a:ext cx="4027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400" b="1" dirty="0" err="1">
                <a:solidFill>
                  <a:schemeClr val="tx1"/>
                </a:solidFill>
                <a:latin typeface="Times" charset="0"/>
              </a:rPr>
              <a:t>Chalumh</a:t>
            </a:r>
            <a:endParaRPr lang="en-US" sz="5400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645561" y="3805861"/>
            <a:ext cx="46085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400" b="1" dirty="0" err="1">
                <a:solidFill>
                  <a:schemeClr val="tx1"/>
                </a:solidFill>
                <a:latin typeface="Times" charset="0"/>
              </a:rPr>
              <a:t>ninghuloumei</a:t>
            </a:r>
            <a:endParaRPr lang="en-US" sz="5400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87534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  <p:bldP spid="17415" grpId="0" autoUpdateAnimBg="0"/>
      <p:bldP spid="1741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 err="1">
                <a:solidFill>
                  <a:srgbClr val="FFFF00"/>
                </a:solidFill>
              </a:rPr>
              <a:t>Kathai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pukhou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sw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ntiplou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khang</a:t>
            </a:r>
            <a:r>
              <a:rPr lang="en-US" sz="3600" b="1" i="1" dirty="0">
                <a:solidFill>
                  <a:srgbClr val="FFFF00"/>
                </a:solidFill>
              </a:rPr>
              <a:t>…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52226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234950" y="1932663"/>
            <a:ext cx="86741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ja-JP" sz="5400" b="1" dirty="0">
                <a:solidFill>
                  <a:schemeClr val="tx1"/>
                </a:solidFill>
              </a:rPr>
              <a:t>“</a:t>
            </a:r>
            <a:r>
              <a:rPr lang="en-US" altLang="ja-JP" sz="5400" b="1" dirty="0" err="1">
                <a:solidFill>
                  <a:schemeClr val="tx1"/>
                </a:solidFill>
              </a:rPr>
              <a:t>Aniw</a:t>
            </a:r>
            <a:r>
              <a:rPr lang="en-US" altLang="ja-JP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rgbClr val="FFEA18"/>
                </a:solidFill>
              </a:rPr>
              <a:t>thaymei</a:t>
            </a:r>
            <a:r>
              <a:rPr lang="en-US" altLang="ja-JP" sz="5400" b="1" dirty="0">
                <a:solidFill>
                  <a:schemeClr val="tx1"/>
                </a:solidFill>
              </a:rPr>
              <a:t> </a:t>
            </a:r>
            <a:r>
              <a:rPr lang="en-US" altLang="ja-JP" sz="5400" b="1" dirty="0" err="1">
                <a:solidFill>
                  <a:schemeClr val="tx1"/>
                </a:solidFill>
              </a:rPr>
              <a:t>khou</a:t>
            </a:r>
            <a:r>
              <a:rPr lang="en-US" altLang="ja-JP" sz="5400" b="1" dirty="0">
                <a:solidFill>
                  <a:schemeClr val="tx1"/>
                </a:solidFill>
              </a:rPr>
              <a:t> </a:t>
            </a:r>
            <a:r>
              <a:rPr lang="en-US" altLang="ja-JP" sz="5400" b="1" dirty="0" err="1">
                <a:solidFill>
                  <a:schemeClr val="tx1"/>
                </a:solidFill>
              </a:rPr>
              <a:t>rui</a:t>
            </a:r>
            <a:r>
              <a:rPr lang="en-US" altLang="ja-JP" sz="5400" b="1" dirty="0">
                <a:solidFill>
                  <a:schemeClr val="tx1"/>
                </a:solidFill>
              </a:rPr>
              <a:t> </a:t>
            </a:r>
            <a:r>
              <a:rPr lang="en-US" altLang="ja-JP" sz="5400" b="1" dirty="0" err="1">
                <a:solidFill>
                  <a:schemeClr val="tx1"/>
                </a:solidFill>
              </a:rPr>
              <a:t>mbuna</a:t>
            </a:r>
            <a:r>
              <a:rPr lang="en-US" altLang="ja-JP" sz="5400" b="1" dirty="0">
                <a:solidFill>
                  <a:schemeClr val="tx1"/>
                </a:solidFill>
              </a:rPr>
              <a:t> </a:t>
            </a:r>
            <a:r>
              <a:rPr lang="en-US" altLang="ja-JP" sz="5400" b="1" dirty="0" err="1">
                <a:solidFill>
                  <a:schemeClr val="tx1"/>
                </a:solidFill>
              </a:rPr>
              <a:t>lwmlak</a:t>
            </a:r>
            <a:r>
              <a:rPr lang="en-US" altLang="ja-JP" sz="5400" b="1" dirty="0">
                <a:solidFill>
                  <a:schemeClr val="tx1"/>
                </a:solidFill>
              </a:rPr>
              <a:t> e,    </a:t>
            </a:r>
            <a:endParaRPr lang="en-US" sz="4000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1789" name="Rectangle 13"/>
          <p:cNvSpPr>
            <a:spLocks noChangeArrowheads="1"/>
          </p:cNvSpPr>
          <p:nvPr/>
        </p:nvSpPr>
        <p:spPr bwMode="auto">
          <a:xfrm>
            <a:off x="4406900" y="5457595"/>
            <a:ext cx="37211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       Albert </a:t>
            </a:r>
            <a:r>
              <a:rPr lang="en-US" sz="2000" b="1" i="1" dirty="0" err="1">
                <a:solidFill>
                  <a:schemeClr val="tx1"/>
                </a:solidFill>
                <a:latin typeface="Times" charset="0"/>
              </a:rPr>
              <a:t>Mohler</a:t>
            </a: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, President</a:t>
            </a:r>
          </a:p>
          <a:p>
            <a:pPr algn="r">
              <a:defRPr/>
            </a:pP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The Southern Baptist Seminary                                                         Louisville, KY</a:t>
            </a:r>
            <a:endParaRPr lang="en-US" sz="1400" b="1" i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257969" y="3647197"/>
            <a:ext cx="8628063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5400" b="1" dirty="0" err="1">
                <a:solidFill>
                  <a:schemeClr val="tx1"/>
                </a:solidFill>
              </a:rPr>
              <a:t>kumna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aniw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rgbClr val="FFEA18"/>
                </a:solidFill>
              </a:rPr>
              <a:t>lwmmei</a:t>
            </a:r>
            <a:r>
              <a:rPr lang="en-US" sz="5400" b="1" dirty="0">
                <a:solidFill>
                  <a:srgbClr val="FFEA18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ruc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tuanvna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lungc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lak</a:t>
            </a:r>
            <a:r>
              <a:rPr lang="en-US" sz="5400" b="1" dirty="0">
                <a:solidFill>
                  <a:schemeClr val="tx1"/>
                </a:solidFill>
              </a:rPr>
              <a:t> e.</a:t>
            </a:r>
            <a:r>
              <a:rPr lang="en-US" altLang="ja-JP" sz="5400" b="1" dirty="0">
                <a:solidFill>
                  <a:schemeClr val="tx1"/>
                </a:solidFill>
              </a:rPr>
              <a:t>"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2233" name="Text Box 15"/>
          <p:cNvSpPr txBox="1">
            <a:spLocks noChangeArrowheads="1"/>
          </p:cNvSpPr>
          <p:nvPr/>
        </p:nvSpPr>
        <p:spPr bwMode="auto">
          <a:xfrm>
            <a:off x="8742363" y="6397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88" grpId="0" autoUpdateAnimBg="0"/>
      <p:bldP spid="331789" grpId="0" autoUpdateAnimBg="0"/>
      <p:bldP spid="3317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82550"/>
            <a:ext cx="2660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209550" y="2347769"/>
            <a:ext cx="8763000" cy="4216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800" dirty="0" err="1">
                <a:solidFill>
                  <a:schemeClr val="tx2"/>
                </a:solidFill>
                <a:latin typeface="Times" charset="0"/>
              </a:rPr>
              <a:t>Kahouh</a:t>
            </a:r>
            <a:r>
              <a:rPr lang="en-US" sz="8800" dirty="0">
                <a:solidFill>
                  <a:schemeClr val="tx2"/>
                </a:solidFill>
                <a:latin typeface="Times" charset="0"/>
              </a:rPr>
              <a:t> </a:t>
            </a:r>
            <a:r>
              <a:rPr lang="en-US" sz="8800" dirty="0" err="1">
                <a:solidFill>
                  <a:schemeClr val="tx2"/>
                </a:solidFill>
                <a:latin typeface="Times" charset="0"/>
              </a:rPr>
              <a:t>pwni</a:t>
            </a:r>
            <a:r>
              <a:rPr lang="en-US" sz="8800" dirty="0">
                <a:solidFill>
                  <a:schemeClr val="tx2"/>
                </a:solidFill>
                <a:latin typeface="Times" charset="0"/>
              </a:rPr>
              <a:t> the!</a:t>
            </a:r>
            <a:endParaRPr lang="en-US" sz="8800" dirty="0">
              <a:solidFill>
                <a:schemeClr val="tx1"/>
              </a:solidFill>
              <a:latin typeface="Times" charset="0"/>
            </a:endParaRPr>
          </a:p>
          <a:p>
            <a:pPr>
              <a:defRPr/>
            </a:pPr>
            <a:r>
              <a:rPr lang="en-US" sz="6000" dirty="0">
                <a:solidFill>
                  <a:schemeClr val="tx1"/>
                </a:solidFill>
                <a:latin typeface="Times" charset="0"/>
              </a:rPr>
              <a:t>(</a:t>
            </a:r>
            <a:r>
              <a:rPr lang="en-US" sz="6000" dirty="0" err="1">
                <a:solidFill>
                  <a:schemeClr val="tx1"/>
                </a:solidFill>
                <a:latin typeface="Times" charset="0"/>
              </a:rPr>
              <a:t>Kalangv</a:t>
            </a:r>
            <a:r>
              <a:rPr lang="en-US" sz="60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" charset="0"/>
              </a:rPr>
              <a:t>guay</a:t>
            </a:r>
            <a:r>
              <a:rPr lang="en-US" sz="60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" charset="0"/>
              </a:rPr>
              <a:t>khou</a:t>
            </a:r>
            <a:r>
              <a:rPr lang="en-US" sz="60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" charset="0"/>
              </a:rPr>
              <a:t>bamlouo</a:t>
            </a:r>
            <a:r>
              <a:rPr lang="en-US" altLang="ja-JP" sz="6000" dirty="0">
                <a:solidFill>
                  <a:schemeClr val="tx1"/>
                </a:solidFill>
                <a:latin typeface="Times" charset="0"/>
              </a:rPr>
              <a:t>. </a:t>
            </a:r>
            <a:r>
              <a:rPr lang="en-US" altLang="ja-JP" sz="6000" dirty="0" err="1">
                <a:solidFill>
                  <a:schemeClr val="tx1"/>
                </a:solidFill>
                <a:latin typeface="Times" charset="0"/>
              </a:rPr>
              <a:t>Sakatuanv</a:t>
            </a:r>
            <a:r>
              <a:rPr lang="en-US" altLang="ja-JP" sz="60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altLang="ja-JP" sz="6000" dirty="0" err="1">
                <a:solidFill>
                  <a:schemeClr val="tx1"/>
                </a:solidFill>
                <a:latin typeface="Times" charset="0"/>
              </a:rPr>
              <a:t>keymei</a:t>
            </a:r>
            <a:r>
              <a:rPr lang="en-US" altLang="ja-JP" sz="60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altLang="ja-JP" sz="6000" dirty="0" err="1">
                <a:solidFill>
                  <a:schemeClr val="tx1"/>
                </a:solidFill>
                <a:latin typeface="Times" charset="0"/>
              </a:rPr>
              <a:t>latbamv</a:t>
            </a:r>
            <a:r>
              <a:rPr lang="en-US" altLang="ja-JP" sz="6000" dirty="0">
                <a:solidFill>
                  <a:schemeClr val="tx1"/>
                </a:solidFill>
                <a:latin typeface="Times" charset="0"/>
              </a:rPr>
              <a:t> e!)</a:t>
            </a:r>
            <a:endParaRPr lang="en-US" sz="88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54278" name="Text Box 17"/>
          <p:cNvSpPr txBox="1">
            <a:spLocks noChangeArrowheads="1"/>
          </p:cNvSpPr>
          <p:nvPr/>
        </p:nvSpPr>
        <p:spPr bwMode="auto">
          <a:xfrm>
            <a:off x="8732838" y="64039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5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3" name="Group 14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222212" name="Rectangle 4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Baibal</a:t>
              </a: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Kabiswmei</a:t>
              </a:r>
              <a:endParaRPr lang="en-US" sz="6000" i="1" dirty="0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222213" name="Rectangle 5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627063" y="3028950"/>
            <a:ext cx="760095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hei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makummei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thiakh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akhat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 re!</a:t>
            </a:r>
            <a:endParaRPr lang="en-US" sz="7200" dirty="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6326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5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23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3311524"/>
            <a:ext cx="6332537" cy="1946275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Nang </a:t>
            </a:r>
            <a:r>
              <a:rPr lang="en-US" sz="4400" b="1" i="1" dirty="0" err="1">
                <a:solidFill>
                  <a:srgbClr val="66FF6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lungc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khou</a:t>
            </a:r>
            <a:endParaRPr lang="en-US" sz="4400" b="1" dirty="0">
              <a:effectLst>
                <a:outerShdw blurRad="50800" dist="76200" dir="2700000" algn="tl" rotWithShape="0">
                  <a:srgbClr val="000000"/>
                </a:outerShdw>
              </a:effectLst>
              <a:latin typeface="Times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4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Baibal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lam </a:t>
            </a:r>
            <a:r>
              <a:rPr lang="en-US" sz="4400" b="1" i="1" dirty="0" err="1">
                <a:solidFill>
                  <a:srgbClr val="66FF6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duanclou</a:t>
            </a:r>
            <a:r>
              <a:rPr lang="en-US" sz="4400" b="1" i="1" dirty="0">
                <a:solidFill>
                  <a:srgbClr val="66FF6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solidFill>
                  <a:srgbClr val="66FF6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chuy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thay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GUANG </a:t>
            </a:r>
            <a:r>
              <a:rPr lang="en-US" sz="44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puni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!</a:t>
            </a:r>
            <a:endParaRPr lang="en-US" sz="4400" b="1" dirty="0">
              <a:solidFill>
                <a:srgbClr val="F6FE0A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 Box 2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8372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8373" name="Text Box 29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8374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27</a:t>
            </a:r>
          </a:p>
        </p:txBody>
      </p:sp>
      <p:grpSp>
        <p:nvGrpSpPr>
          <p:cNvPr id="58375" name="Group 31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Baibal</a:t>
              </a: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Kabiswmei</a:t>
              </a: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 </a:t>
              </a:r>
              <a:endParaRPr lang="en-US" sz="6000" i="1" dirty="0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2"/>
          <p:cNvPicPr>
            <a:picLocks noChangeAspect="1" noChangeArrowheads="1"/>
          </p:cNvPicPr>
          <p:nvPr/>
        </p:nvPicPr>
        <p:blipFill>
          <a:blip r:embed="rId4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2525713"/>
            <a:ext cx="7900987" cy="17526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BAICMAIHNA NTHUKMEI: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Mihei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NANGRUI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meicnunc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khang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nchamnuhmei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thiakh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e!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7525" y="4327525"/>
            <a:ext cx="2851150" cy="2192338"/>
            <a:chOff x="326" y="2726"/>
            <a:chExt cx="1796" cy="1381"/>
          </a:xfrm>
        </p:grpSpPr>
        <p:graphicFrame>
          <p:nvGraphicFramePr>
            <p:cNvPr id="60430" name="Object 2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19" r:id="rId5" imgW="4543920" imgH="3492360" progId="">
                    <p:embed/>
                  </p:oleObj>
                </mc:Choice>
                <mc:Fallback>
                  <p:oleObj r:id="rId5" imgW="4543920" imgH="3492360" progId="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27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31" name="Text Box 11"/>
            <p:cNvSpPr txBox="1">
              <a:spLocks noChangeArrowheads="1"/>
            </p:cNvSpPr>
            <p:nvPr/>
          </p:nvSpPr>
          <p:spPr bwMode="auto">
            <a:xfrm>
              <a:off x="471" y="2894"/>
              <a:ext cx="1106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ED181E"/>
                  </a:solidFill>
                  <a:latin typeface="Lucida Handwriting" charset="0"/>
                </a:rPr>
                <a:t>D 7 K J</a:t>
              </a:r>
              <a:endParaRPr lang="en-US" sz="3200" dirty="0">
                <a:solidFill>
                  <a:schemeClr val="tx1"/>
                </a:solidFill>
                <a:latin typeface="Lucida Handwriting" charset="0"/>
              </a:endParaRPr>
            </a:p>
          </p:txBody>
        </p:sp>
        <p:sp>
          <p:nvSpPr>
            <p:cNvPr id="235532" name="Line 12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749300" y="5394325"/>
            <a:ext cx="7900988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40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Sakhi</a:t>
            </a:r>
            <a:r>
              <a:rPr lang="en-US" sz="40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40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sw</a:t>
            </a:r>
            <a:r>
              <a:rPr lang="en-US" sz="40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40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khang</a:t>
            </a:r>
            <a:r>
              <a:rPr lang="en-US" sz="40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40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kadou</a:t>
            </a:r>
            <a:r>
              <a:rPr lang="en-US" sz="40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40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gaymei</a:t>
            </a:r>
            <a:r>
              <a:rPr lang="en-US" sz="40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e!!!</a:t>
            </a: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solidFill>
                <a:srgbClr val="FFFFFF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8081963" y="6521450"/>
            <a:ext cx="328612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28</a:t>
            </a:r>
          </a:p>
        </p:txBody>
      </p:sp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8721725" y="63976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235538" name="Line 18"/>
          <p:cNvSpPr>
            <a:spLocks noChangeShapeType="1"/>
          </p:cNvSpPr>
          <p:nvPr/>
        </p:nvSpPr>
        <p:spPr bwMode="auto">
          <a:xfrm>
            <a:off x="137001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7" name="Group 19"/>
          <p:cNvGrpSpPr>
            <a:grpSpLocks/>
          </p:cNvGrpSpPr>
          <p:nvPr/>
        </p:nvGrpSpPr>
        <p:grpSpPr bwMode="auto">
          <a:xfrm>
            <a:off x="723900" y="1536700"/>
            <a:ext cx="7772400" cy="1143000"/>
            <a:chOff x="456" y="968"/>
            <a:chExt cx="4896" cy="720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>
              <a:off x="456" y="968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Baibal</a:t>
              </a: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Kabiswmei</a:t>
              </a:r>
              <a:endParaRPr lang="en-US" sz="6000" i="1" dirty="0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build="p" autoUpdateAnimBg="0" advAuto="0"/>
      <p:bldP spid="235529" grpId="0" autoUpdateAnimBg="0"/>
      <p:bldP spid="2355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7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23455" y="3474605"/>
            <a:ext cx="7897091" cy="201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altLang="ja-JP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“</a:t>
            </a:r>
            <a:r>
              <a:rPr lang="en-US" altLang="ja-JP" sz="6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Nangtuang</a:t>
            </a:r>
            <a:r>
              <a:rPr lang="en-US" altLang="ja-JP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altLang="ja-JP" sz="6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Baibal</a:t>
            </a:r>
            <a:r>
              <a:rPr lang="en-US" altLang="ja-JP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altLang="ja-JP" sz="6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Khukh</a:t>
            </a:r>
            <a:r>
              <a:rPr lang="en-US" altLang="ja-JP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”</a:t>
            </a:r>
          </a:p>
          <a:p>
            <a:pPr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Laanc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ndauhpatmei</a:t>
            </a: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6000" i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62469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2470" name="Text Box 2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2471" name="Text Box 2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2472" name="Text Box 23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29</a:t>
            </a:r>
          </a:p>
        </p:txBody>
      </p:sp>
      <p:grpSp>
        <p:nvGrpSpPr>
          <p:cNvPr id="62473" name="Group 24"/>
          <p:cNvGrpSpPr>
            <a:grpSpLocks/>
          </p:cNvGrpSpPr>
          <p:nvPr/>
        </p:nvGrpSpPr>
        <p:grpSpPr bwMode="auto">
          <a:xfrm>
            <a:off x="685800" y="1936750"/>
            <a:ext cx="7772400" cy="1143000"/>
            <a:chOff x="432" y="1220"/>
            <a:chExt cx="4896" cy="720"/>
          </a:xfrm>
        </p:grpSpPr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432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Baibal</a:t>
              </a: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Kabiswmei</a:t>
              </a:r>
              <a:endParaRPr lang="en-US" sz="6000" i="1" dirty="0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400">
                <a:solidFill>
                  <a:schemeClr val="bg2"/>
                </a:solidFill>
                <a:latin typeface="Lucida Handwriting" charset="0"/>
              </a:rPr>
              <a:t>©</a:t>
            </a:r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55638" y="774700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Comic Sans MS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8624888" y="602773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FFFB0C"/>
                </a:solidFill>
                <a:latin typeface="Comic Sans MS" charset="0"/>
              </a:rPr>
              <a:t>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284288" y="17463"/>
            <a:ext cx="6561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Baibal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Kabiswmei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Duanv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Int</a:t>
            </a:r>
            <a:r>
              <a:rPr lang="fr-FR" altLang="ja-JP" sz="3200" b="1" i="1" dirty="0">
                <a:solidFill>
                  <a:srgbClr val="FFFFFF"/>
                </a:solidFill>
                <a:latin typeface="Times" charset="0"/>
              </a:rPr>
              <a:t>'</a:t>
            </a:r>
            <a:r>
              <a:rPr lang="en-US" altLang="ja-JP" sz="3200" b="1" i="1" dirty="0">
                <a:solidFill>
                  <a:srgbClr val="FFFFFF"/>
                </a:solidFill>
                <a:latin typeface="Times" charset="0"/>
              </a:rPr>
              <a:t>l</a:t>
            </a:r>
            <a:endParaRPr lang="en-US" sz="1800" b="1" i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30225" y="890588"/>
            <a:ext cx="39862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96863" y="835025"/>
            <a:ext cx="40020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CCFF"/>
                </a:solidFill>
                <a:latin typeface="Times" charset="0"/>
              </a:rPr>
              <a:t>Dr. John Hannah</a:t>
            </a: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Distinguished Professor of Historical Theology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Research Professor, Historical Theology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 Theological 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2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07988" y="3106738"/>
            <a:ext cx="3887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CCFF"/>
                </a:solidFill>
                <a:latin typeface="Times" charset="0"/>
              </a:rPr>
              <a:t>Dr. William R. Bright</a:t>
            </a:r>
            <a:r>
              <a:rPr lang="en-US" sz="1600" b="1" dirty="0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Late Founder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Campus Crusade for Christ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Orlando, Florida</a:t>
            </a:r>
            <a:endParaRPr lang="en-US" sz="16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496888" y="2089150"/>
            <a:ext cx="36655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CCFF"/>
                </a:solidFill>
                <a:latin typeface="Times" charset="0"/>
              </a:rPr>
              <a:t>Dr. Mark Bailey</a:t>
            </a:r>
            <a:endParaRPr lang="en-US" sz="1600" b="1" i="1" dirty="0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President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 Theological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4730750" y="5189538"/>
            <a:ext cx="3578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Kenneth Horton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McKinney Memorial Bible Church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4614863" y="2116138"/>
            <a:ext cx="3810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John Maisel  •  Kurt Nelson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       President    •   Exec. Vice President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East/West Ministries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155575" y="4132263"/>
            <a:ext cx="444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CCFF"/>
                </a:solidFill>
                <a:latin typeface="Times" charset="0"/>
              </a:rPr>
              <a:t>Rev. Douglas Valenzuela</a:t>
            </a:r>
            <a:r>
              <a:rPr lang="en-US" sz="1600" b="1" dirty="0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Senior Pastor</a:t>
            </a:r>
            <a:r>
              <a:rPr lang="en-US" sz="1400" b="1" dirty="0">
                <a:solidFill>
                  <a:srgbClr val="FFFB0C"/>
                </a:solidFill>
                <a:latin typeface="Times" charset="0"/>
              </a:rPr>
              <a:t>, </a:t>
            </a: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Conservative Baptist  Missions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 err="1">
                <a:solidFill>
                  <a:srgbClr val="FFFB0C"/>
                </a:solidFill>
                <a:latin typeface="Times" charset="0"/>
              </a:rPr>
              <a:t>Chiesa</a:t>
            </a: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 Battista </a:t>
            </a:r>
            <a:r>
              <a:rPr lang="en-US" sz="1400" b="1" i="1" dirty="0" err="1">
                <a:solidFill>
                  <a:srgbClr val="FFFB0C"/>
                </a:solidFill>
                <a:latin typeface="Times" charset="0"/>
              </a:rPr>
              <a:t>Evangelica</a:t>
            </a: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 </a:t>
            </a:r>
            <a:r>
              <a:rPr lang="en-US" sz="1400" b="1" i="1" dirty="0" err="1">
                <a:solidFill>
                  <a:srgbClr val="FFFB0C"/>
                </a:solidFill>
                <a:latin typeface="Times" charset="0"/>
              </a:rPr>
              <a:t>di</a:t>
            </a: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 Casoria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Naples, Italy</a:t>
            </a:r>
            <a:endParaRPr lang="en-US" sz="1800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109538" y="5170488"/>
            <a:ext cx="4516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00CCFF"/>
                </a:solidFill>
                <a:latin typeface="Times" charset="0"/>
              </a:rPr>
              <a:t>Karyn</a:t>
            </a:r>
            <a:r>
              <a:rPr lang="en-US" sz="2000" b="1" dirty="0">
                <a:solidFill>
                  <a:srgbClr val="00CCFF"/>
                </a:solidFill>
                <a:latin typeface="Times" charset="0"/>
              </a:rPr>
              <a:t> Granger</a:t>
            </a:r>
            <a:endParaRPr lang="en-US" sz="1600" b="1" dirty="0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Director of Bible Studies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Southwest Christian Schools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4964113" y="3067050"/>
            <a:ext cx="31162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62D6A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Vasily Dimitrievski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for Russia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Global Missions Fellowship (e3)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Penza, Russia</a:t>
            </a:r>
            <a:endParaRPr lang="en-US" sz="14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2" name="Text Box 19"/>
          <p:cNvSpPr txBox="1">
            <a:spLocks noChangeArrowheads="1"/>
          </p:cNvSpPr>
          <p:nvPr/>
        </p:nvSpPr>
        <p:spPr bwMode="auto">
          <a:xfrm>
            <a:off x="3167063" y="517525"/>
            <a:ext cx="2814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chamvchwlou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khang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taanv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phunghmei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nunc</a:t>
            </a:r>
            <a:endParaRPr lang="en-US" sz="2000" b="1" i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9233" name="Text Box 27"/>
          <p:cNvSpPr txBox="1">
            <a:spLocks noChangeArrowheads="1"/>
          </p:cNvSpPr>
          <p:nvPr/>
        </p:nvSpPr>
        <p:spPr bwMode="auto">
          <a:xfrm>
            <a:off x="479425" y="654843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7583488" y="65389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237597" name="Text Box 29"/>
          <p:cNvSpPr txBox="1">
            <a:spLocks noChangeArrowheads="1"/>
          </p:cNvSpPr>
          <p:nvPr/>
        </p:nvSpPr>
        <p:spPr bwMode="auto">
          <a:xfrm>
            <a:off x="8131175" y="6537325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4852988" y="4106863"/>
            <a:ext cx="3578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Ted Kitchens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Christ Chapel Bible Church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7" name="Text Box 32"/>
          <p:cNvSpPr txBox="1">
            <a:spLocks noChangeArrowheads="1"/>
          </p:cNvSpPr>
          <p:nvPr/>
        </p:nvSpPr>
        <p:spPr bwMode="auto">
          <a:xfrm>
            <a:off x="4960938" y="855663"/>
            <a:ext cx="31162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Rick Griffith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Doctor of Ministry Director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Assoc. Professor in Biblical Studies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Singapore Bible College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Republic of Singapore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4517" name="Text Box 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4266956" y="2424992"/>
            <a:ext cx="728663" cy="7175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 b="1" dirty="0">
                <a:solidFill>
                  <a:schemeClr val="bg2"/>
                </a:solidFill>
              </a:rPr>
              <a:t>BIBAL</a:t>
            </a:r>
            <a:br>
              <a:rPr lang="en-US" altLang="zh-CN" sz="1800" b="1" dirty="0">
                <a:solidFill>
                  <a:schemeClr val="bg2"/>
                </a:solidFill>
              </a:rPr>
            </a:br>
            <a:r>
              <a:rPr lang="en-US" altLang="zh-CN" sz="1600" b="1" dirty="0">
                <a:solidFill>
                  <a:schemeClr val="bg2"/>
                </a:solidFill>
              </a:rPr>
              <a:t>KHUKH</a:t>
            </a:r>
            <a:endParaRPr lang="zh-CN" altLang="en-US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6564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4434894" y="1637887"/>
            <a:ext cx="601563" cy="7175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600" b="1" dirty="0">
                <a:solidFill>
                  <a:schemeClr val="bg2"/>
                </a:solidFill>
              </a:rPr>
              <a:t>BIBAL</a:t>
            </a:r>
            <a:br>
              <a:rPr lang="en-US" altLang="zh-CN" sz="2000" b="1" dirty="0">
                <a:solidFill>
                  <a:schemeClr val="bg2"/>
                </a:solidFill>
              </a:rPr>
            </a:br>
            <a:r>
              <a:rPr lang="en-US" altLang="zh-CN" sz="1100" b="1" dirty="0">
                <a:solidFill>
                  <a:schemeClr val="bg2"/>
                </a:solidFill>
              </a:rPr>
              <a:t>KHUKH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1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4862513" y="1857375"/>
            <a:ext cx="1225550" cy="8699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800" b="1">
                <a:solidFill>
                  <a:schemeClr val="bg2"/>
                </a:solidFill>
              </a:rPr>
              <a:t>BIBLE</a:t>
            </a:r>
            <a:br>
              <a:rPr lang="en-US" altLang="zh-CN" sz="2800" b="1">
                <a:solidFill>
                  <a:schemeClr val="bg2"/>
                </a:solidFill>
              </a:rPr>
            </a:br>
            <a:r>
              <a:rPr lang="en-US" altLang="zh-CN" sz="2800" b="1">
                <a:solidFill>
                  <a:schemeClr val="bg2"/>
                </a:solidFill>
              </a:rPr>
              <a:t>FILE</a:t>
            </a:r>
            <a:endParaRPr lang="zh-CN" altLang="en-US" sz="2800" b="1">
              <a:solidFill>
                <a:schemeClr val="bg2"/>
              </a:solidFill>
            </a:endParaRPr>
          </a:p>
        </p:txBody>
      </p:sp>
      <p:pic>
        <p:nvPicPr>
          <p:cNvPr id="6861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87375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8566150" y="62515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8107363" y="6553200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8121650" y="6537325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4670474" y="1987062"/>
            <a:ext cx="1190625" cy="9144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BIBAL </a:t>
            </a:r>
            <a:r>
              <a:rPr lang="en-US" sz="1800" b="1" dirty="0">
                <a:solidFill>
                  <a:srgbClr val="000000"/>
                </a:solidFill>
              </a:rPr>
              <a:t>KHUKH</a:t>
            </a:r>
          </a:p>
        </p:txBody>
      </p:sp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0659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0661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54457" y="1260458"/>
            <a:ext cx="868415" cy="1151408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2000" b="1" kern="1800" spc="-100" dirty="0">
                <a:solidFill>
                  <a:schemeClr val="bg2"/>
                </a:solidFill>
                <a:ea typeface="宋体" charset="0"/>
                <a:cs typeface="宋体" charset="0"/>
              </a:rPr>
              <a:t>BIBAL</a:t>
            </a:r>
          </a:p>
          <a:p>
            <a:pPr>
              <a:defRPr/>
            </a:pPr>
            <a:r>
              <a:rPr lang="en-US" altLang="zh-CN" sz="1800" b="1" kern="1800" spc="-100" dirty="0">
                <a:solidFill>
                  <a:schemeClr val="bg2"/>
                </a:solidFill>
                <a:ea typeface="宋体" charset="0"/>
                <a:cs typeface="宋体" charset="0"/>
              </a:rPr>
              <a:t>KHUKH</a:t>
            </a:r>
            <a:endParaRPr lang="zh-CN" altLang="en-US" sz="1800" b="1" kern="1800" spc="-100" dirty="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Text Box 11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2708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09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10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90550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Text Box 1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4755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4756" name="Text Box 2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048250" y="2574925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74759" name="Text Box 2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74760" name="Text Box 23"/>
          <p:cNvSpPr txBox="1">
            <a:spLocks noChangeArrowheads="1"/>
          </p:cNvSpPr>
          <p:nvPr/>
        </p:nvSpPr>
        <p:spPr bwMode="auto">
          <a:xfrm>
            <a:off x="874077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709863" y="2287588"/>
            <a:ext cx="723900" cy="187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5492750" y="1028700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09738" y="1619250"/>
            <a:ext cx="5857875" cy="3590925"/>
            <a:chOff x="1188" y="909"/>
            <a:chExt cx="3689" cy="2263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 rot="20836941">
              <a:off x="1230" y="1050"/>
              <a:ext cx="3647" cy="18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KUMETHEI…HEIPUI NZIHMEI NKHUAIMEI LATLAMNUNC HEI NANG TABUI TWN RUI DUANC CHUYDATNI?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9" grpId="0" autoUpdateAnimBg="0"/>
      <p:bldP spid="94215" grpId="0" autoUpdateAnimBg="0"/>
      <p:bldP spid="94221" grpId="0" autoUpdateAnimBg="0"/>
      <p:bldP spid="9423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15"/>
          <p:cNvGrpSpPr>
            <a:grpSpLocks/>
          </p:cNvGrpSpPr>
          <p:nvPr/>
        </p:nvGrpSpPr>
        <p:grpSpPr bwMode="auto">
          <a:xfrm>
            <a:off x="3492500" y="0"/>
            <a:ext cx="5499100" cy="6089650"/>
            <a:chOff x="2200" y="0"/>
            <a:chExt cx="3464" cy="3836"/>
          </a:xfrm>
        </p:grpSpPr>
        <p:graphicFrame>
          <p:nvGraphicFramePr>
            <p:cNvPr id="76810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98" name="Microsoft ClipArt Gallery" r:id="rId4" imgW="2130120" imgH="5796360" progId="">
                    <p:embed/>
                  </p:oleObj>
                </mc:Choice>
                <mc:Fallback>
                  <p:oleObj name="Microsoft ClipArt Gallery" r:id="rId4" imgW="2130120" imgH="5796360" progId="">
                    <p:embed/>
                    <p:pic>
                      <p:nvPicPr>
                        <p:cNvPr id="0" name="Picture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07763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3123" y="0"/>
              <a:ext cx="2541" cy="17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149850" y="225425"/>
            <a:ext cx="3843338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Akhang</a:t>
            </a: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khatsini</a:t>
            </a: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thay</a:t>
            </a: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mak</a:t>
            </a: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 e!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664075" y="2697163"/>
            <a:ext cx="4278313" cy="2955925"/>
            <a:chOff x="3179" y="1600"/>
            <a:chExt cx="2284" cy="1576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3430" y="1904"/>
              <a:ext cx="1752" cy="1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Tabui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 </a:t>
              </a: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twn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 </a:t>
              </a: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rui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 </a:t>
              </a: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kahouh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 </a:t>
              </a: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khona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76804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6805" name="Text Box 22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6806" name="Text Box 2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6807" name="Text Box 24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7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Freeform 8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2147483647 w 469"/>
              <a:gd name="T1" fmla="*/ 2147483647 h 301"/>
              <a:gd name="T2" fmla="*/ 2147483647 w 469"/>
              <a:gd name="T3" fmla="*/ 2147483647 h 301"/>
              <a:gd name="T4" fmla="*/ 2147483647 w 469"/>
              <a:gd name="T5" fmla="*/ 2147483647 h 301"/>
              <a:gd name="T6" fmla="*/ 2147483647 w 469"/>
              <a:gd name="T7" fmla="*/ 2147483647 h 301"/>
              <a:gd name="T8" fmla="*/ 2147483647 w 469"/>
              <a:gd name="T9" fmla="*/ 2147483647 h 301"/>
              <a:gd name="T10" fmla="*/ 2147483647 w 469"/>
              <a:gd name="T11" fmla="*/ 2147483647 h 301"/>
              <a:gd name="T12" fmla="*/ 2147483647 w 469"/>
              <a:gd name="T13" fmla="*/ 2147483647 h 301"/>
              <a:gd name="T14" fmla="*/ 2147483647 w 469"/>
              <a:gd name="T15" fmla="*/ 2147483647 h 301"/>
              <a:gd name="T16" fmla="*/ 2147483647 w 469"/>
              <a:gd name="T17" fmla="*/ 2147483647 h 301"/>
              <a:gd name="T18" fmla="*/ 2147483647 w 469"/>
              <a:gd name="T19" fmla="*/ 2147483647 h 301"/>
              <a:gd name="T20" fmla="*/ 2147483647 w 469"/>
              <a:gd name="T21" fmla="*/ 2147483647 h 301"/>
              <a:gd name="T22" fmla="*/ 2147483647 w 469"/>
              <a:gd name="T23" fmla="*/ 2147483647 h 301"/>
              <a:gd name="T24" fmla="*/ 2147483647 w 469"/>
              <a:gd name="T25" fmla="*/ 2147483647 h 301"/>
              <a:gd name="T26" fmla="*/ 2147483647 w 469"/>
              <a:gd name="T27" fmla="*/ 2147483647 h 301"/>
              <a:gd name="T28" fmla="*/ 2147483647 w 469"/>
              <a:gd name="T29" fmla="*/ 2147483647 h 301"/>
              <a:gd name="T30" fmla="*/ 2147483647 w 469"/>
              <a:gd name="T31" fmla="*/ 2147483647 h 301"/>
              <a:gd name="T32" fmla="*/ 2147483647 w 469"/>
              <a:gd name="T33" fmla="*/ 2147483647 h 301"/>
              <a:gd name="T34" fmla="*/ 2147483647 w 469"/>
              <a:gd name="T35" fmla="*/ 2147483647 h 301"/>
              <a:gd name="T36" fmla="*/ 2147483647 w 469"/>
              <a:gd name="T37" fmla="*/ 2147483647 h 301"/>
              <a:gd name="T38" fmla="*/ 2147483647 w 469"/>
              <a:gd name="T39" fmla="*/ 2147483647 h 301"/>
              <a:gd name="T40" fmla="*/ 2147483647 w 469"/>
              <a:gd name="T41" fmla="*/ 2147483647 h 301"/>
              <a:gd name="T42" fmla="*/ 2147483647 w 469"/>
              <a:gd name="T43" fmla="*/ 2147483647 h 301"/>
              <a:gd name="T44" fmla="*/ 2147483647 w 469"/>
              <a:gd name="T45" fmla="*/ 2147483647 h 301"/>
              <a:gd name="T46" fmla="*/ 2147483647 w 469"/>
              <a:gd name="T47" fmla="*/ 2147483647 h 301"/>
              <a:gd name="T48" fmla="*/ 2147483647 w 469"/>
              <a:gd name="T49" fmla="*/ 2147483647 h 301"/>
              <a:gd name="T50" fmla="*/ 2147483647 w 469"/>
              <a:gd name="T51" fmla="*/ 0 h 301"/>
              <a:gd name="T52" fmla="*/ 2147483647 w 469"/>
              <a:gd name="T53" fmla="*/ 0 h 301"/>
              <a:gd name="T54" fmla="*/ 2147483647 w 469"/>
              <a:gd name="T55" fmla="*/ 0 h 301"/>
              <a:gd name="T56" fmla="*/ 2147483647 w 469"/>
              <a:gd name="T57" fmla="*/ 0 h 301"/>
              <a:gd name="T58" fmla="*/ 2147483647 w 469"/>
              <a:gd name="T59" fmla="*/ 2147483647 h 301"/>
              <a:gd name="T60" fmla="*/ 2147483647 w 469"/>
              <a:gd name="T61" fmla="*/ 2147483647 h 301"/>
              <a:gd name="T62" fmla="*/ 2147483647 w 469"/>
              <a:gd name="T63" fmla="*/ 2147483647 h 301"/>
              <a:gd name="T64" fmla="*/ 2147483647 w 469"/>
              <a:gd name="T65" fmla="*/ 2147483647 h 301"/>
              <a:gd name="T66" fmla="*/ 2147483647 w 469"/>
              <a:gd name="T67" fmla="*/ 2147483647 h 301"/>
              <a:gd name="T68" fmla="*/ 2147483647 w 469"/>
              <a:gd name="T69" fmla="*/ 2147483647 h 301"/>
              <a:gd name="T70" fmla="*/ 2147483647 w 469"/>
              <a:gd name="T71" fmla="*/ 2147483647 h 301"/>
              <a:gd name="T72" fmla="*/ 2147483647 w 469"/>
              <a:gd name="T73" fmla="*/ 2147483647 h 301"/>
              <a:gd name="T74" fmla="*/ 2147483647 w 469"/>
              <a:gd name="T75" fmla="*/ 2147483647 h 301"/>
              <a:gd name="T76" fmla="*/ 2147483647 w 469"/>
              <a:gd name="T77" fmla="*/ 2147483647 h 301"/>
              <a:gd name="T78" fmla="*/ 2147483647 w 469"/>
              <a:gd name="T79" fmla="*/ 2147483647 h 301"/>
              <a:gd name="T80" fmla="*/ 2147483647 w 469"/>
              <a:gd name="T81" fmla="*/ 2147483647 h 301"/>
              <a:gd name="T82" fmla="*/ 2147483647 w 469"/>
              <a:gd name="T83" fmla="*/ 2147483647 h 301"/>
              <a:gd name="T84" fmla="*/ 0 w 469"/>
              <a:gd name="T85" fmla="*/ 2147483647 h 301"/>
              <a:gd name="T86" fmla="*/ 0 w 469"/>
              <a:gd name="T87" fmla="*/ 2147483647 h 301"/>
              <a:gd name="T88" fmla="*/ 2147483647 w 469"/>
              <a:gd name="T89" fmla="*/ 2147483647 h 301"/>
              <a:gd name="T90" fmla="*/ 2147483647 w 469"/>
              <a:gd name="T91" fmla="*/ 2147483647 h 301"/>
              <a:gd name="T92" fmla="*/ 2147483647 w 469"/>
              <a:gd name="T93" fmla="*/ 2147483647 h 301"/>
              <a:gd name="T94" fmla="*/ 2147483647 w 469"/>
              <a:gd name="T95" fmla="*/ 2147483647 h 301"/>
              <a:gd name="T96" fmla="*/ 2147483647 w 469"/>
              <a:gd name="T97" fmla="*/ 2147483647 h 301"/>
              <a:gd name="T98" fmla="*/ 2147483647 w 469"/>
              <a:gd name="T99" fmla="*/ 2147483647 h 301"/>
              <a:gd name="T100" fmla="*/ 2147483647 w 469"/>
              <a:gd name="T101" fmla="*/ 2147483647 h 301"/>
              <a:gd name="T102" fmla="*/ 2147483647 w 469"/>
              <a:gd name="T103" fmla="*/ 2147483647 h 301"/>
              <a:gd name="T104" fmla="*/ 2147483647 w 469"/>
              <a:gd name="T105" fmla="*/ 2147483647 h 301"/>
              <a:gd name="T106" fmla="*/ 2147483647 w 469"/>
              <a:gd name="T107" fmla="*/ 2147483647 h 301"/>
              <a:gd name="T108" fmla="*/ 2147483647 w 469"/>
              <a:gd name="T109" fmla="*/ 2147483647 h 301"/>
              <a:gd name="T110" fmla="*/ 2147483647 w 469"/>
              <a:gd name="T111" fmla="*/ 2147483647 h 301"/>
              <a:gd name="T112" fmla="*/ 2147483647 w 469"/>
              <a:gd name="T113" fmla="*/ 2147483647 h 301"/>
              <a:gd name="T114" fmla="*/ 2147483647 w 469"/>
              <a:gd name="T115" fmla="*/ 2147483647 h 301"/>
              <a:gd name="T116" fmla="*/ 2147483647 w 469"/>
              <a:gd name="T117" fmla="*/ 2147483647 h 301"/>
              <a:gd name="T118" fmla="*/ 2147483647 w 469"/>
              <a:gd name="T119" fmla="*/ 2147483647 h 301"/>
              <a:gd name="T120" fmla="*/ 2147483647 w 469"/>
              <a:gd name="T121" fmla="*/ 2147483647 h 301"/>
              <a:gd name="T122" fmla="*/ 2147483647 w 469"/>
              <a:gd name="T123" fmla="*/ 2147483647 h 301"/>
              <a:gd name="T124" fmla="*/ 2147483647 w 469"/>
              <a:gd name="T125" fmla="*/ 2147483647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reeform 9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2147483647 w 1645"/>
              <a:gd name="T1" fmla="*/ 2147483647 h 445"/>
              <a:gd name="T2" fmla="*/ 2147483647 w 1645"/>
              <a:gd name="T3" fmla="*/ 2147483647 h 445"/>
              <a:gd name="T4" fmla="*/ 2147483647 w 1645"/>
              <a:gd name="T5" fmla="*/ 2147483647 h 445"/>
              <a:gd name="T6" fmla="*/ 2147483647 w 1645"/>
              <a:gd name="T7" fmla="*/ 2147483647 h 445"/>
              <a:gd name="T8" fmla="*/ 2147483647 w 1645"/>
              <a:gd name="T9" fmla="*/ 2147483647 h 445"/>
              <a:gd name="T10" fmla="*/ 2147483647 w 1645"/>
              <a:gd name="T11" fmla="*/ 2147483647 h 445"/>
              <a:gd name="T12" fmla="*/ 2147483647 w 1645"/>
              <a:gd name="T13" fmla="*/ 2147483647 h 445"/>
              <a:gd name="T14" fmla="*/ 2147483647 w 1645"/>
              <a:gd name="T15" fmla="*/ 2147483647 h 445"/>
              <a:gd name="T16" fmla="*/ 2147483647 w 1645"/>
              <a:gd name="T17" fmla="*/ 2147483647 h 445"/>
              <a:gd name="T18" fmla="*/ 2147483647 w 1645"/>
              <a:gd name="T19" fmla="*/ 2147483647 h 445"/>
              <a:gd name="T20" fmla="*/ 2147483647 w 1645"/>
              <a:gd name="T21" fmla="*/ 2147483647 h 445"/>
              <a:gd name="T22" fmla="*/ 2147483647 w 1645"/>
              <a:gd name="T23" fmla="*/ 2147483647 h 445"/>
              <a:gd name="T24" fmla="*/ 2147483647 w 1645"/>
              <a:gd name="T25" fmla="*/ 2147483647 h 445"/>
              <a:gd name="T26" fmla="*/ 2147483647 w 1645"/>
              <a:gd name="T27" fmla="*/ 2147483647 h 445"/>
              <a:gd name="T28" fmla="*/ 2147483647 w 1645"/>
              <a:gd name="T29" fmla="*/ 2147483647 h 445"/>
              <a:gd name="T30" fmla="*/ 2147483647 w 1645"/>
              <a:gd name="T31" fmla="*/ 2147483647 h 445"/>
              <a:gd name="T32" fmla="*/ 2147483647 w 1645"/>
              <a:gd name="T33" fmla="*/ 2147483647 h 445"/>
              <a:gd name="T34" fmla="*/ 2147483647 w 1645"/>
              <a:gd name="T35" fmla="*/ 2147483647 h 445"/>
              <a:gd name="T36" fmla="*/ 2147483647 w 1645"/>
              <a:gd name="T37" fmla="*/ 2147483647 h 445"/>
              <a:gd name="T38" fmla="*/ 2147483647 w 1645"/>
              <a:gd name="T39" fmla="*/ 2147483647 h 445"/>
              <a:gd name="T40" fmla="*/ 2147483647 w 1645"/>
              <a:gd name="T41" fmla="*/ 2147483647 h 445"/>
              <a:gd name="T42" fmla="*/ 2147483647 w 1645"/>
              <a:gd name="T43" fmla="*/ 2147483647 h 445"/>
              <a:gd name="T44" fmla="*/ 2147483647 w 1645"/>
              <a:gd name="T45" fmla="*/ 2147483647 h 445"/>
              <a:gd name="T46" fmla="*/ 2147483647 w 1645"/>
              <a:gd name="T47" fmla="*/ 2147483647 h 445"/>
              <a:gd name="T48" fmla="*/ 2147483647 w 1645"/>
              <a:gd name="T49" fmla="*/ 2147483647 h 445"/>
              <a:gd name="T50" fmla="*/ 2147483647 w 1645"/>
              <a:gd name="T51" fmla="*/ 2147483647 h 445"/>
              <a:gd name="T52" fmla="*/ 2147483647 w 1645"/>
              <a:gd name="T53" fmla="*/ 2147483647 h 445"/>
              <a:gd name="T54" fmla="*/ 2147483647 w 1645"/>
              <a:gd name="T55" fmla="*/ 2147483647 h 445"/>
              <a:gd name="T56" fmla="*/ 2147483647 w 1645"/>
              <a:gd name="T57" fmla="*/ 2147483647 h 445"/>
              <a:gd name="T58" fmla="*/ 2147483647 w 1645"/>
              <a:gd name="T59" fmla="*/ 2147483647 h 445"/>
              <a:gd name="T60" fmla="*/ 2147483647 w 1645"/>
              <a:gd name="T61" fmla="*/ 2147483647 h 445"/>
              <a:gd name="T62" fmla="*/ 2147483647 w 1645"/>
              <a:gd name="T63" fmla="*/ 2147483647 h 445"/>
              <a:gd name="T64" fmla="*/ 2147483647 w 1645"/>
              <a:gd name="T65" fmla="*/ 2147483647 h 445"/>
              <a:gd name="T66" fmla="*/ 2147483647 w 1645"/>
              <a:gd name="T67" fmla="*/ 2147483647 h 445"/>
              <a:gd name="T68" fmla="*/ 2147483647 w 1645"/>
              <a:gd name="T69" fmla="*/ 2147483647 h 445"/>
              <a:gd name="T70" fmla="*/ 2147483647 w 1645"/>
              <a:gd name="T71" fmla="*/ 2147483647 h 445"/>
              <a:gd name="T72" fmla="*/ 2147483647 w 1645"/>
              <a:gd name="T73" fmla="*/ 2147483647 h 445"/>
              <a:gd name="T74" fmla="*/ 2147483647 w 1645"/>
              <a:gd name="T75" fmla="*/ 2147483647 h 445"/>
              <a:gd name="T76" fmla="*/ 2147483647 w 1645"/>
              <a:gd name="T77" fmla="*/ 0 h 445"/>
              <a:gd name="T78" fmla="*/ 2147483647 w 1645"/>
              <a:gd name="T79" fmla="*/ 2147483647 h 445"/>
              <a:gd name="T80" fmla="*/ 2147483647 w 1645"/>
              <a:gd name="T81" fmla="*/ 2147483647 h 445"/>
              <a:gd name="T82" fmla="*/ 2147483647 w 1645"/>
              <a:gd name="T83" fmla="*/ 2147483647 h 445"/>
              <a:gd name="T84" fmla="*/ 2147483647 w 1645"/>
              <a:gd name="T85" fmla="*/ 2147483647 h 445"/>
              <a:gd name="T86" fmla="*/ 2147483647 w 1645"/>
              <a:gd name="T87" fmla="*/ 2147483647 h 445"/>
              <a:gd name="T88" fmla="*/ 2147483647 w 1645"/>
              <a:gd name="T89" fmla="*/ 2147483647 h 445"/>
              <a:gd name="T90" fmla="*/ 2147483647 w 1645"/>
              <a:gd name="T91" fmla="*/ 2147483647 h 445"/>
              <a:gd name="T92" fmla="*/ 2147483647 w 1645"/>
              <a:gd name="T93" fmla="*/ 2147483647 h 445"/>
              <a:gd name="T94" fmla="*/ 2147483647 w 1645"/>
              <a:gd name="T95" fmla="*/ 2147483647 h 445"/>
              <a:gd name="T96" fmla="*/ 2147483647 w 1645"/>
              <a:gd name="T97" fmla="*/ 2147483647 h 445"/>
              <a:gd name="T98" fmla="*/ 2147483647 w 1645"/>
              <a:gd name="T99" fmla="*/ 2147483647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71691" name="Oval 11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8854" name="Freeform 21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2147483647 w 565"/>
              <a:gd name="T1" fmla="*/ 2147483647 h 601"/>
              <a:gd name="T2" fmla="*/ 2147483647 w 565"/>
              <a:gd name="T3" fmla="*/ 2147483647 h 601"/>
              <a:gd name="T4" fmla="*/ 2147483647 w 565"/>
              <a:gd name="T5" fmla="*/ 2147483647 h 601"/>
              <a:gd name="T6" fmla="*/ 2147483647 w 565"/>
              <a:gd name="T7" fmla="*/ 2147483647 h 601"/>
              <a:gd name="T8" fmla="*/ 2147483647 w 565"/>
              <a:gd name="T9" fmla="*/ 2147483647 h 601"/>
              <a:gd name="T10" fmla="*/ 2147483647 w 565"/>
              <a:gd name="T11" fmla="*/ 2147483647 h 601"/>
              <a:gd name="T12" fmla="*/ 2147483647 w 565"/>
              <a:gd name="T13" fmla="*/ 2147483647 h 601"/>
              <a:gd name="T14" fmla="*/ 2147483647 w 565"/>
              <a:gd name="T15" fmla="*/ 2147483647 h 601"/>
              <a:gd name="T16" fmla="*/ 2147483647 w 565"/>
              <a:gd name="T17" fmla="*/ 2147483647 h 601"/>
              <a:gd name="T18" fmla="*/ 2147483647 w 565"/>
              <a:gd name="T19" fmla="*/ 2147483647 h 601"/>
              <a:gd name="T20" fmla="*/ 2147483647 w 565"/>
              <a:gd name="T21" fmla="*/ 2147483647 h 601"/>
              <a:gd name="T22" fmla="*/ 2147483647 w 565"/>
              <a:gd name="T23" fmla="*/ 2147483647 h 601"/>
              <a:gd name="T24" fmla="*/ 2147483647 w 565"/>
              <a:gd name="T25" fmla="*/ 2147483647 h 601"/>
              <a:gd name="T26" fmla="*/ 2147483647 w 565"/>
              <a:gd name="T27" fmla="*/ 2147483647 h 601"/>
              <a:gd name="T28" fmla="*/ 2147483647 w 565"/>
              <a:gd name="T29" fmla="*/ 2147483647 h 601"/>
              <a:gd name="T30" fmla="*/ 2147483647 w 565"/>
              <a:gd name="T31" fmla="*/ 2147483647 h 601"/>
              <a:gd name="T32" fmla="*/ 2147483647 w 565"/>
              <a:gd name="T33" fmla="*/ 2147483647 h 601"/>
              <a:gd name="T34" fmla="*/ 2147483647 w 565"/>
              <a:gd name="T35" fmla="*/ 2147483647 h 601"/>
              <a:gd name="T36" fmla="*/ 2147483647 w 565"/>
              <a:gd name="T37" fmla="*/ 2147483647 h 601"/>
              <a:gd name="T38" fmla="*/ 2147483647 w 565"/>
              <a:gd name="T39" fmla="*/ 2147483647 h 601"/>
              <a:gd name="T40" fmla="*/ 2147483647 w 565"/>
              <a:gd name="T41" fmla="*/ 2147483647 h 601"/>
              <a:gd name="T42" fmla="*/ 2147483647 w 565"/>
              <a:gd name="T43" fmla="*/ 2147483647 h 601"/>
              <a:gd name="T44" fmla="*/ 2147483647 w 565"/>
              <a:gd name="T45" fmla="*/ 2147483647 h 601"/>
              <a:gd name="T46" fmla="*/ 2147483647 w 565"/>
              <a:gd name="T47" fmla="*/ 2147483647 h 601"/>
              <a:gd name="T48" fmla="*/ 2147483647 w 565"/>
              <a:gd name="T49" fmla="*/ 0 h 601"/>
              <a:gd name="T50" fmla="*/ 2147483647 w 565"/>
              <a:gd name="T51" fmla="*/ 2147483647 h 601"/>
              <a:gd name="T52" fmla="*/ 2147483647 w 565"/>
              <a:gd name="T53" fmla="*/ 2147483647 h 601"/>
              <a:gd name="T54" fmla="*/ 2147483647 w 565"/>
              <a:gd name="T55" fmla="*/ 2147483647 h 601"/>
              <a:gd name="T56" fmla="*/ 2147483647 w 565"/>
              <a:gd name="T57" fmla="*/ 2147483647 h 601"/>
              <a:gd name="T58" fmla="*/ 2147483647 w 565"/>
              <a:gd name="T59" fmla="*/ 2147483647 h 601"/>
              <a:gd name="T60" fmla="*/ 2147483647 w 565"/>
              <a:gd name="T61" fmla="*/ 2147483647 h 601"/>
              <a:gd name="T62" fmla="*/ 2147483647 w 565"/>
              <a:gd name="T63" fmla="*/ 2147483647 h 601"/>
              <a:gd name="T64" fmla="*/ 2147483647 w 565"/>
              <a:gd name="T65" fmla="*/ 2147483647 h 601"/>
              <a:gd name="T66" fmla="*/ 2147483647 w 565"/>
              <a:gd name="T67" fmla="*/ 2147483647 h 601"/>
              <a:gd name="T68" fmla="*/ 2147483647 w 565"/>
              <a:gd name="T69" fmla="*/ 2147483647 h 601"/>
              <a:gd name="T70" fmla="*/ 0 w 565"/>
              <a:gd name="T71" fmla="*/ 2147483647 h 601"/>
              <a:gd name="T72" fmla="*/ 2147483647 w 565"/>
              <a:gd name="T73" fmla="*/ 2147483647 h 601"/>
              <a:gd name="T74" fmla="*/ 2147483647 w 565"/>
              <a:gd name="T75" fmla="*/ 2147483647 h 601"/>
              <a:gd name="T76" fmla="*/ 2147483647 w 565"/>
              <a:gd name="T77" fmla="*/ 2147483647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8855" name="Object 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1" name="Microsoft ClipArt Gallery" r:id="rId4" imgW="2130120" imgH="5796360" progId="">
                  <p:embed/>
                </p:oleObj>
              </mc:Choice>
              <mc:Fallback>
                <p:oleObj name="Microsoft ClipArt Gallery" r:id="rId4" imgW="2130120" imgH="5796360" progId="">
                  <p:embed/>
                  <p:pic>
                    <p:nvPicPr>
                      <p:cNvPr id="0" name="Picture 24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6" name="Text Box 2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grpSp>
        <p:nvGrpSpPr>
          <p:cNvPr id="78857" name="Group 71"/>
          <p:cNvGrpSpPr>
            <a:grpSpLocks/>
          </p:cNvGrpSpPr>
          <p:nvPr/>
        </p:nvGrpSpPr>
        <p:grpSpPr bwMode="auto">
          <a:xfrm>
            <a:off x="6638925" y="1744663"/>
            <a:ext cx="1357313" cy="2247900"/>
            <a:chOff x="916" y="1605"/>
            <a:chExt cx="855" cy="1416"/>
          </a:xfrm>
        </p:grpSpPr>
        <p:sp>
          <p:nvSpPr>
            <p:cNvPr id="71752" name="Freeform 72"/>
            <p:cNvSpPr>
              <a:spLocks/>
            </p:cNvSpPr>
            <p:nvPr/>
          </p:nvSpPr>
          <p:spPr bwMode="auto">
            <a:xfrm>
              <a:off x="916" y="1605"/>
              <a:ext cx="855" cy="1075"/>
            </a:xfrm>
            <a:custGeom>
              <a:avLst/>
              <a:gdLst/>
              <a:ahLst/>
              <a:cxnLst>
                <a:cxn ang="0">
                  <a:pos x="136" y="704"/>
                </a:cxn>
                <a:cxn ang="0">
                  <a:pos x="98" y="644"/>
                </a:cxn>
                <a:cxn ang="0">
                  <a:pos x="45" y="575"/>
                </a:cxn>
                <a:cxn ang="0">
                  <a:pos x="15" y="515"/>
                </a:cxn>
                <a:cxn ang="0">
                  <a:pos x="0" y="439"/>
                </a:cxn>
                <a:cxn ang="0">
                  <a:pos x="0" y="371"/>
                </a:cxn>
                <a:cxn ang="0">
                  <a:pos x="15" y="280"/>
                </a:cxn>
                <a:cxn ang="0">
                  <a:pos x="53" y="204"/>
                </a:cxn>
                <a:cxn ang="0">
                  <a:pos x="113" y="129"/>
                </a:cxn>
                <a:cxn ang="0">
                  <a:pos x="189" y="76"/>
                </a:cxn>
                <a:cxn ang="0">
                  <a:pos x="257" y="38"/>
                </a:cxn>
                <a:cxn ang="0">
                  <a:pos x="333" y="15"/>
                </a:cxn>
                <a:cxn ang="0">
                  <a:pos x="439" y="0"/>
                </a:cxn>
                <a:cxn ang="0">
                  <a:pos x="537" y="15"/>
                </a:cxn>
                <a:cxn ang="0">
                  <a:pos x="605" y="38"/>
                </a:cxn>
                <a:cxn ang="0">
                  <a:pos x="673" y="68"/>
                </a:cxn>
                <a:cxn ang="0">
                  <a:pos x="726" y="106"/>
                </a:cxn>
                <a:cxn ang="0">
                  <a:pos x="772" y="159"/>
                </a:cxn>
                <a:cxn ang="0">
                  <a:pos x="802" y="204"/>
                </a:cxn>
                <a:cxn ang="0">
                  <a:pos x="825" y="250"/>
                </a:cxn>
                <a:cxn ang="0">
                  <a:pos x="847" y="310"/>
                </a:cxn>
                <a:cxn ang="0">
                  <a:pos x="855" y="371"/>
                </a:cxn>
                <a:cxn ang="0">
                  <a:pos x="855" y="439"/>
                </a:cxn>
                <a:cxn ang="0">
                  <a:pos x="832" y="507"/>
                </a:cxn>
                <a:cxn ang="0">
                  <a:pos x="802" y="575"/>
                </a:cxn>
                <a:cxn ang="0">
                  <a:pos x="756" y="651"/>
                </a:cxn>
                <a:cxn ang="0">
                  <a:pos x="726" y="704"/>
                </a:cxn>
                <a:cxn ang="0">
                  <a:pos x="703" y="772"/>
                </a:cxn>
                <a:cxn ang="0">
                  <a:pos x="673" y="848"/>
                </a:cxn>
                <a:cxn ang="0">
                  <a:pos x="658" y="909"/>
                </a:cxn>
                <a:cxn ang="0">
                  <a:pos x="651" y="984"/>
                </a:cxn>
                <a:cxn ang="0">
                  <a:pos x="651" y="1075"/>
                </a:cxn>
                <a:cxn ang="0">
                  <a:pos x="242" y="1075"/>
                </a:cxn>
                <a:cxn ang="0">
                  <a:pos x="242" y="1000"/>
                </a:cxn>
                <a:cxn ang="0">
                  <a:pos x="227" y="909"/>
                </a:cxn>
                <a:cxn ang="0">
                  <a:pos x="197" y="841"/>
                </a:cxn>
                <a:cxn ang="0">
                  <a:pos x="166" y="765"/>
                </a:cxn>
                <a:cxn ang="0">
                  <a:pos x="136" y="704"/>
                </a:cxn>
              </a:cxnLst>
              <a:rect l="0" t="0" r="r" b="b"/>
              <a:pathLst>
                <a:path w="855" h="1075">
                  <a:moveTo>
                    <a:pt x="136" y="704"/>
                  </a:moveTo>
                  <a:lnTo>
                    <a:pt x="98" y="644"/>
                  </a:lnTo>
                  <a:lnTo>
                    <a:pt x="45" y="575"/>
                  </a:lnTo>
                  <a:lnTo>
                    <a:pt x="15" y="515"/>
                  </a:lnTo>
                  <a:lnTo>
                    <a:pt x="0" y="439"/>
                  </a:lnTo>
                  <a:lnTo>
                    <a:pt x="0" y="371"/>
                  </a:lnTo>
                  <a:lnTo>
                    <a:pt x="15" y="280"/>
                  </a:lnTo>
                  <a:lnTo>
                    <a:pt x="53" y="204"/>
                  </a:lnTo>
                  <a:lnTo>
                    <a:pt x="113" y="129"/>
                  </a:lnTo>
                  <a:lnTo>
                    <a:pt x="189" y="76"/>
                  </a:lnTo>
                  <a:lnTo>
                    <a:pt x="257" y="38"/>
                  </a:lnTo>
                  <a:lnTo>
                    <a:pt x="333" y="15"/>
                  </a:lnTo>
                  <a:lnTo>
                    <a:pt x="439" y="0"/>
                  </a:lnTo>
                  <a:lnTo>
                    <a:pt x="537" y="15"/>
                  </a:lnTo>
                  <a:lnTo>
                    <a:pt x="605" y="38"/>
                  </a:lnTo>
                  <a:lnTo>
                    <a:pt x="673" y="68"/>
                  </a:lnTo>
                  <a:lnTo>
                    <a:pt x="726" y="106"/>
                  </a:lnTo>
                  <a:lnTo>
                    <a:pt x="772" y="159"/>
                  </a:lnTo>
                  <a:lnTo>
                    <a:pt x="802" y="204"/>
                  </a:lnTo>
                  <a:lnTo>
                    <a:pt x="825" y="250"/>
                  </a:lnTo>
                  <a:lnTo>
                    <a:pt x="847" y="310"/>
                  </a:lnTo>
                  <a:lnTo>
                    <a:pt x="855" y="371"/>
                  </a:lnTo>
                  <a:lnTo>
                    <a:pt x="855" y="439"/>
                  </a:lnTo>
                  <a:lnTo>
                    <a:pt x="832" y="507"/>
                  </a:lnTo>
                  <a:lnTo>
                    <a:pt x="802" y="575"/>
                  </a:lnTo>
                  <a:lnTo>
                    <a:pt x="756" y="651"/>
                  </a:lnTo>
                  <a:lnTo>
                    <a:pt x="726" y="704"/>
                  </a:lnTo>
                  <a:lnTo>
                    <a:pt x="703" y="772"/>
                  </a:lnTo>
                  <a:lnTo>
                    <a:pt x="673" y="848"/>
                  </a:lnTo>
                  <a:lnTo>
                    <a:pt x="658" y="909"/>
                  </a:lnTo>
                  <a:lnTo>
                    <a:pt x="651" y="984"/>
                  </a:lnTo>
                  <a:lnTo>
                    <a:pt x="651" y="1075"/>
                  </a:lnTo>
                  <a:lnTo>
                    <a:pt x="242" y="1075"/>
                  </a:lnTo>
                  <a:lnTo>
                    <a:pt x="242" y="1000"/>
                  </a:lnTo>
                  <a:lnTo>
                    <a:pt x="227" y="909"/>
                  </a:lnTo>
                  <a:lnTo>
                    <a:pt x="197" y="841"/>
                  </a:lnTo>
                  <a:lnTo>
                    <a:pt x="166" y="765"/>
                  </a:lnTo>
                  <a:lnTo>
                    <a:pt x="136" y="704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79073" name="Group 73"/>
            <p:cNvGrpSpPr>
              <a:grpSpLocks/>
            </p:cNvGrpSpPr>
            <p:nvPr/>
          </p:nvGrpSpPr>
          <p:grpSpPr bwMode="auto">
            <a:xfrm>
              <a:off x="1158" y="2658"/>
              <a:ext cx="401" cy="363"/>
              <a:chOff x="1158" y="2658"/>
              <a:chExt cx="401" cy="363"/>
            </a:xfrm>
          </p:grpSpPr>
          <p:sp>
            <p:nvSpPr>
              <p:cNvPr id="71754" name="Oval 74"/>
              <p:cNvSpPr>
                <a:spLocks noChangeArrowheads="1"/>
              </p:cNvSpPr>
              <p:nvPr/>
            </p:nvSpPr>
            <p:spPr bwMode="auto">
              <a:xfrm>
                <a:off x="1226" y="2960"/>
                <a:ext cx="272" cy="61"/>
              </a:xfrm>
              <a:prstGeom prst="ellipse">
                <a:avLst/>
              </a:pr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5" name="Freeform 75"/>
              <p:cNvSpPr>
                <a:spLocks/>
              </p:cNvSpPr>
              <p:nvPr/>
            </p:nvSpPr>
            <p:spPr bwMode="auto">
              <a:xfrm>
                <a:off x="1158" y="2658"/>
                <a:ext cx="401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8"/>
                  </a:cxn>
                  <a:cxn ang="0">
                    <a:pos x="91" y="98"/>
                  </a:cxn>
                  <a:cxn ang="0">
                    <a:pos x="401" y="30"/>
                  </a:cxn>
                  <a:cxn ang="0">
                    <a:pos x="401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98">
                    <a:moveTo>
                      <a:pt x="0" y="0"/>
                    </a:moveTo>
                    <a:lnTo>
                      <a:pt x="0" y="98"/>
                    </a:lnTo>
                    <a:lnTo>
                      <a:pt x="91" y="98"/>
                    </a:lnTo>
                    <a:lnTo>
                      <a:pt x="401" y="30"/>
                    </a:lnTo>
                    <a:lnTo>
                      <a:pt x="4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6" name="Freeform 76"/>
              <p:cNvSpPr>
                <a:spLocks/>
              </p:cNvSpPr>
              <p:nvPr/>
            </p:nvSpPr>
            <p:spPr bwMode="auto">
              <a:xfrm>
                <a:off x="1158" y="2688"/>
                <a:ext cx="401" cy="136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0" y="136"/>
                  </a:cxn>
                  <a:cxn ang="0">
                    <a:pos x="91" y="136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136">
                    <a:moveTo>
                      <a:pt x="91" y="68"/>
                    </a:moveTo>
                    <a:lnTo>
                      <a:pt x="0" y="68"/>
                    </a:lnTo>
                    <a:lnTo>
                      <a:pt x="0" y="136"/>
                    </a:lnTo>
                    <a:lnTo>
                      <a:pt x="91" y="136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3F3F3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7" name="Freeform 77"/>
              <p:cNvSpPr>
                <a:spLocks/>
              </p:cNvSpPr>
              <p:nvPr/>
            </p:nvSpPr>
            <p:spPr bwMode="auto">
              <a:xfrm>
                <a:off x="1158" y="2756"/>
                <a:ext cx="401" cy="129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0" y="129"/>
                  </a:cxn>
                  <a:cxn ang="0">
                    <a:pos x="91" y="129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129">
                    <a:moveTo>
                      <a:pt x="91" y="68"/>
                    </a:moveTo>
                    <a:lnTo>
                      <a:pt x="0" y="68"/>
                    </a:lnTo>
                    <a:lnTo>
                      <a:pt x="0" y="129"/>
                    </a:lnTo>
                    <a:lnTo>
                      <a:pt x="91" y="129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8" name="Freeform 78"/>
              <p:cNvSpPr>
                <a:spLocks/>
              </p:cNvSpPr>
              <p:nvPr/>
            </p:nvSpPr>
            <p:spPr bwMode="auto">
              <a:xfrm>
                <a:off x="1158" y="2824"/>
                <a:ext cx="401" cy="129"/>
              </a:xfrm>
              <a:custGeom>
                <a:avLst/>
                <a:gdLst/>
                <a:ahLst/>
                <a:cxnLst>
                  <a:cxn ang="0">
                    <a:pos x="91" y="61"/>
                  </a:cxn>
                  <a:cxn ang="0">
                    <a:pos x="83" y="68"/>
                  </a:cxn>
                  <a:cxn ang="0">
                    <a:pos x="0" y="61"/>
                  </a:cxn>
                  <a:cxn ang="0">
                    <a:pos x="0" y="129"/>
                  </a:cxn>
                  <a:cxn ang="0">
                    <a:pos x="91" y="129"/>
                  </a:cxn>
                  <a:cxn ang="0">
                    <a:pos x="401" y="61"/>
                  </a:cxn>
                  <a:cxn ang="0">
                    <a:pos x="401" y="0"/>
                  </a:cxn>
                  <a:cxn ang="0">
                    <a:pos x="91" y="61"/>
                  </a:cxn>
                </a:cxnLst>
                <a:rect l="0" t="0" r="r" b="b"/>
                <a:pathLst>
                  <a:path w="401" h="129">
                    <a:moveTo>
                      <a:pt x="91" y="61"/>
                    </a:moveTo>
                    <a:lnTo>
                      <a:pt x="83" y="68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91" y="129"/>
                    </a:lnTo>
                    <a:lnTo>
                      <a:pt x="401" y="61"/>
                    </a:lnTo>
                    <a:lnTo>
                      <a:pt x="401" y="0"/>
                    </a:lnTo>
                    <a:lnTo>
                      <a:pt x="91" y="61"/>
                    </a:lnTo>
                    <a:close/>
                  </a:path>
                </a:pathLst>
              </a:custGeom>
              <a:solidFill>
                <a:srgbClr val="3F3F3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9" name="Freeform 79"/>
              <p:cNvSpPr>
                <a:spLocks/>
              </p:cNvSpPr>
              <p:nvPr/>
            </p:nvSpPr>
            <p:spPr bwMode="auto">
              <a:xfrm>
                <a:off x="1158" y="2885"/>
                <a:ext cx="401" cy="98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45" y="98"/>
                  </a:cxn>
                  <a:cxn ang="0">
                    <a:pos x="356" y="98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98">
                    <a:moveTo>
                      <a:pt x="91" y="68"/>
                    </a:moveTo>
                    <a:lnTo>
                      <a:pt x="0" y="68"/>
                    </a:lnTo>
                    <a:lnTo>
                      <a:pt x="45" y="98"/>
                    </a:lnTo>
                    <a:lnTo>
                      <a:pt x="356" y="98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6005513" y="1206500"/>
            <a:ext cx="2581275" cy="1827213"/>
            <a:chOff x="515" y="1242"/>
            <a:chExt cx="1626" cy="1151"/>
          </a:xfrm>
        </p:grpSpPr>
        <p:sp>
          <p:nvSpPr>
            <p:cNvPr id="71761" name="Line 81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2" name="Line 82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3" name="Line 83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4" name="Line 84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5" name="Line 85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6" name="Line 86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7" name="Line 87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8" name="Line 88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9" name="Line 89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0" name="Line 90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1" name="Line 91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2" name="Line 92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3" name="Line 93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4" name="Line 94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5" name="Line 95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6" name="Line 96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7" name="Line 97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8" name="Line 98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9" name="Line 99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0" name="Line 100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1" name="Line 101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2" name="Line 102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3" name="Line 103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4" name="Line 104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5" name="Line 105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8859" name="Text Box 10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8860" name="Text Box 10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1791" name="WordArt 111"/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r>
              <a:rPr lang="en-US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7</a:t>
            </a:r>
          </a:p>
        </p:txBody>
      </p:sp>
      <p:sp>
        <p:nvSpPr>
          <p:cNvPr id="71792" name="Rectangle 112"/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8863" name="Text Box 11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78864" name="Text Box 114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6003925" y="1206500"/>
            <a:ext cx="2581275" cy="1827213"/>
            <a:chOff x="515" y="1242"/>
            <a:chExt cx="1626" cy="1151"/>
          </a:xfrm>
        </p:grpSpPr>
        <p:sp>
          <p:nvSpPr>
            <p:cNvPr id="71798" name="Line 118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99" name="Line 119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0" name="Line 120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1" name="Line 121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2" name="Line 122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3" name="Line 123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4" name="Line 124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5" name="Line 125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6" name="Line 126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7" name="Line 127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8" name="Line 128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9" name="Line 129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0" name="Line 130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1" name="Line 131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2" name="Line 132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3" name="Line 133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4" name="Line 134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5" name="Line 135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6" name="Line 136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7" name="Line 137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8" name="Line 138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9" name="Line 139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0" name="Line 140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1" name="Line 141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2" name="Line 142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5988050" y="1206500"/>
            <a:ext cx="2581275" cy="1827213"/>
            <a:chOff x="515" y="1242"/>
            <a:chExt cx="1626" cy="1151"/>
          </a:xfrm>
        </p:grpSpPr>
        <p:sp>
          <p:nvSpPr>
            <p:cNvPr id="71824" name="Line 144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5" name="Line 145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6" name="Line 146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7" name="Line 147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8" name="Line 148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9" name="Line 149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0" name="Line 150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1" name="Line 151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2" name="Line 152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3" name="Line 153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4" name="Line 154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5" name="Line 155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6" name="Line 156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7" name="Line 157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8" name="Line 158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9" name="Line 159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0" name="Line 160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1" name="Line 161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2" name="Line 162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3" name="Line 163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4" name="Line 164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5" name="Line 165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6" name="Line 166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7" name="Line 167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8" name="Line 168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69"/>
          <p:cNvGrpSpPr>
            <a:grpSpLocks/>
          </p:cNvGrpSpPr>
          <p:nvPr/>
        </p:nvGrpSpPr>
        <p:grpSpPr bwMode="auto">
          <a:xfrm>
            <a:off x="5989638" y="1192213"/>
            <a:ext cx="2581275" cy="1827212"/>
            <a:chOff x="515" y="1242"/>
            <a:chExt cx="1626" cy="1151"/>
          </a:xfrm>
        </p:grpSpPr>
        <p:sp>
          <p:nvSpPr>
            <p:cNvPr id="71850" name="Line 170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1" name="Line 171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2" name="Line 172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3" name="Line 173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4" name="Line 174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5" name="Line 175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6" name="Line 176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7" name="Line 177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8" name="Line 178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9" name="Line 179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0" name="Line 180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1" name="Line 181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2" name="Line 182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3" name="Line 183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4" name="Line 184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5" name="Line 185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6" name="Line 186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7" name="Line 187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8" name="Line 188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9" name="Line 189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0" name="Line 190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1" name="Line 191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2" name="Line 192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3" name="Line 193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4" name="Line 194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95"/>
          <p:cNvGrpSpPr>
            <a:grpSpLocks/>
          </p:cNvGrpSpPr>
          <p:nvPr/>
        </p:nvGrpSpPr>
        <p:grpSpPr bwMode="auto">
          <a:xfrm>
            <a:off x="5973763" y="1193800"/>
            <a:ext cx="2581275" cy="1827213"/>
            <a:chOff x="515" y="1242"/>
            <a:chExt cx="1626" cy="1151"/>
          </a:xfrm>
        </p:grpSpPr>
        <p:sp>
          <p:nvSpPr>
            <p:cNvPr id="71876" name="Line 196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7" name="Line 197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8" name="Line 198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9" name="Line 199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0" name="Line 200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1" name="Line 201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2" name="Line 202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3" name="Line 203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4" name="Line 204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5" name="Line 205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6" name="Line 206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7" name="Line 207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8" name="Line 208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9" name="Line 209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0" name="Line 210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1" name="Line 211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2" name="Line 212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3" name="Line 213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4" name="Line 214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5" name="Line 215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6" name="Line 216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7" name="Line 217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8" name="Line 218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9" name="Line 219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0" name="Line 220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221"/>
          <p:cNvGrpSpPr>
            <a:grpSpLocks/>
          </p:cNvGrpSpPr>
          <p:nvPr/>
        </p:nvGrpSpPr>
        <p:grpSpPr bwMode="auto">
          <a:xfrm>
            <a:off x="5970588" y="1176338"/>
            <a:ext cx="2581275" cy="1827212"/>
            <a:chOff x="515" y="1242"/>
            <a:chExt cx="1626" cy="1151"/>
          </a:xfrm>
        </p:grpSpPr>
        <p:sp>
          <p:nvSpPr>
            <p:cNvPr id="71902" name="Line 222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3" name="Line 223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4" name="Line 224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5" name="Line 225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6" name="Line 226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7" name="Line 227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8" name="Line 228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9" name="Line 229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0" name="Line 230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1" name="Line 231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2" name="Line 232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3" name="Line 233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4" name="Line 234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5" name="Line 235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6" name="Line 236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7" name="Line 237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8" name="Line 238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9" name="Line 239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0" name="Line 240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1" name="Line 241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2" name="Line 242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3" name="Line 243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4" name="Line 244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5" name="Line 245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6" name="Line 246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247"/>
          <p:cNvGrpSpPr>
            <a:grpSpLocks/>
          </p:cNvGrpSpPr>
          <p:nvPr/>
        </p:nvGrpSpPr>
        <p:grpSpPr bwMode="auto">
          <a:xfrm>
            <a:off x="5975350" y="1243013"/>
            <a:ext cx="2581275" cy="1827212"/>
            <a:chOff x="515" y="1242"/>
            <a:chExt cx="1626" cy="1151"/>
          </a:xfrm>
        </p:grpSpPr>
        <p:sp>
          <p:nvSpPr>
            <p:cNvPr id="71928" name="Line 248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9" name="Line 249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0" name="Line 250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1" name="Line 251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2" name="Line 252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3" name="Line 253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4" name="Line 254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5" name="Line 255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6" name="Line 256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7" name="Line 257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8" name="Line 258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9" name="Line 259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0" name="Line 260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1" name="Line 261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2" name="Line 262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3" name="Line 263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4" name="Line 264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5" name="Line 265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6" name="Line 266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7" name="Line 267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8" name="Line 268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9" name="Line 269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0" name="Line 270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1" name="Line 271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2" name="Line 272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273"/>
          <p:cNvGrpSpPr>
            <a:grpSpLocks/>
          </p:cNvGrpSpPr>
          <p:nvPr/>
        </p:nvGrpSpPr>
        <p:grpSpPr bwMode="auto">
          <a:xfrm>
            <a:off x="6018213" y="1190625"/>
            <a:ext cx="2581275" cy="1827213"/>
            <a:chOff x="515" y="1242"/>
            <a:chExt cx="1626" cy="1151"/>
          </a:xfrm>
        </p:grpSpPr>
        <p:sp>
          <p:nvSpPr>
            <p:cNvPr id="71954" name="Line 274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5" name="Line 275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6" name="Line 276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7" name="Line 277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8" name="Line 278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9" name="Line 279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0" name="Line 280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1" name="Line 281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2" name="Line 282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3" name="Line 283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4" name="Line 284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5" name="Line 285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6" name="Line 286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7" name="Line 287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8" name="Line 288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9" name="Line 289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0" name="Line 290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1" name="Line 291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2" name="Line 292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3" name="Line 293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4" name="Line 294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5" name="Line 295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6" name="Line 296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7" name="Line 297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8" name="Line 298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1" grpId="0" animBg="1"/>
      <p:bldP spid="717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4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69638" name="Rectangle 6" descr="Large checker board"/>
          <p:cNvSpPr>
            <a:spLocks noChangeArrowheads="1"/>
          </p:cNvSpPr>
          <p:nvPr/>
        </p:nvSpPr>
        <p:spPr bwMode="auto">
          <a:xfrm>
            <a:off x="3967163" y="3159125"/>
            <a:ext cx="1770062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57150">
            <a:solidFill>
              <a:srgbClr val="CC1417"/>
            </a:solidFill>
            <a:miter lim="800000"/>
            <a:headEnd/>
            <a:tailEnd/>
          </a:ln>
          <a:effectLst>
            <a:outerShdw blurRad="63500" dist="1143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800" dirty="0">
                  <a:solidFill>
                    <a:schemeClr val="tx2"/>
                  </a:solidFill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568" y="552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0903" name="Text Box 1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0904" name="Text Box 1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80905" name="Text Box 19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sp>
        <p:nvSpPr>
          <p:cNvPr id="80906" name="Text Box 20"/>
          <p:cNvSpPr txBox="1">
            <a:spLocks noChangeArrowheads="1"/>
          </p:cNvSpPr>
          <p:nvPr/>
        </p:nvSpPr>
        <p:spPr bwMode="auto">
          <a:xfrm>
            <a:off x="872172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923925" y="911225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8294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10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2950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2951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2952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82953" name="Text Box 18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sp>
        <p:nvSpPr>
          <p:cNvPr id="82954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D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2955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2956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K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2957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J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6674" y="2225162"/>
            <a:ext cx="8361362" cy="1751762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5400" b="1" i="1" kern="1200" dirty="0">
                <a:solidFill>
                  <a:srgbClr val="E8EC39"/>
                </a:solidFill>
                <a:latin typeface="Comic Sans MS" pitchFamily="-107" charset="0"/>
              </a:rPr>
              <a:t>NANGTUANG BIBAL KHUKH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4693" r="12500" b="11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0" y="3087234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Aniw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tuang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Taanvdwan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khou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amuclou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nuhmakmei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heiTodd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Bolen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e,  </a:t>
            </a:r>
            <a:r>
              <a:rPr lang="en-US" sz="2300" b="1" i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Pictorial Library of Bible Lands </a:t>
            </a:r>
            <a:r>
              <a:rPr lang="en-US" sz="2300" b="1" i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kasiamhpatloumeipu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,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kalung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daicna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kakhou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naimei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maengc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nunc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BIBAL…KABISWMEI®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pwm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khou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synsw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nuhloumei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.  TBB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synswbammei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guay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rui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BiblePlaces.com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khou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gut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maengh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ching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mbu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naibammei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tihei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zauclou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nuh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e: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Nthanmei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Dic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, Aegean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lev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Mediterranean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duipui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khourui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,  Europe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dicba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nganv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,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Khristian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ramlwm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kamaan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keyloupui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bamv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nunc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. BiblePlaces.com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rui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maengh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ndiaumei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khatni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kauhkanmei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digital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maengc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nunc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dincloumeinunc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khatni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maengh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phungcpatmei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nunc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tii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e.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Guang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zauclou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o!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Thuanku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e, Todd!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790871" y="1993675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9479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Baibal</a:t>
            </a:r>
            <a:r>
              <a:rPr lang="en-US" sz="4000" b="1" dirty="0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Dic</a:t>
            </a:r>
            <a:r>
              <a:rPr lang="en-US" sz="4000" b="1" dirty="0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Maengcnunc</a:t>
            </a:r>
            <a:r>
              <a:rPr lang="en-US" sz="4000" b="1" dirty="0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Loumei</a:t>
            </a:r>
            <a:r>
              <a:rPr lang="en-US" sz="4000" b="1" dirty="0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Bamv</a:t>
            </a:r>
            <a:endParaRPr lang="en-US" sz="4000" b="1" dirty="0">
              <a:solidFill>
                <a:srgbClr val="00CC00"/>
              </a:solidFill>
              <a:latin typeface="Ligurino" pitchFamily="2" charset="0"/>
              <a:ea typeface="+mn-ea"/>
              <a:cs typeface="+mn-cs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901700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849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sp>
        <p:nvSpPr>
          <p:cNvPr id="85002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D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5003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5004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K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5005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grpSp>
        <p:nvGrpSpPr>
          <p:cNvPr id="85006" name="Group 12"/>
          <p:cNvGrpSpPr>
            <a:grpSpLocks/>
          </p:cNvGrpSpPr>
          <p:nvPr/>
        </p:nvGrpSpPr>
        <p:grpSpPr bwMode="auto">
          <a:xfrm>
            <a:off x="9453563" y="4489450"/>
            <a:ext cx="6502400" cy="1014413"/>
            <a:chOff x="1501" y="515"/>
            <a:chExt cx="3317" cy="1597"/>
          </a:xfrm>
        </p:grpSpPr>
        <p:sp>
          <p:nvSpPr>
            <p:cNvPr id="346125" name="Rectangle 13"/>
            <p:cNvSpPr>
              <a:spLocks noChangeArrowheads="1"/>
            </p:cNvSpPr>
            <p:nvPr/>
          </p:nvSpPr>
          <p:spPr bwMode="auto">
            <a:xfrm>
              <a:off x="1510" y="515"/>
              <a:ext cx="3290" cy="159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135003" dir="292884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346126" name="Text Box 14"/>
            <p:cNvSpPr txBox="1">
              <a:spLocks noChangeArrowheads="1"/>
            </p:cNvSpPr>
            <p:nvPr/>
          </p:nvSpPr>
          <p:spPr bwMode="auto">
            <a:xfrm>
              <a:off x="1501" y="650"/>
              <a:ext cx="3317" cy="1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FF00"/>
                  </a:solidFill>
                  <a:latin typeface="Arial" pitchFamily="-107" charset="0"/>
                  <a:ea typeface="+mn-ea"/>
                  <a:cs typeface="+mn-cs"/>
                </a:rPr>
                <a:t>EMBEDDED MOVIE SEQUENCE NOT AVAILABLE IN THIS VERSION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554287" y="2226645"/>
            <a:ext cx="8361362" cy="1751762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/>
            <a:r>
              <a:rPr lang="en-US" sz="5400" b="1" i="1" dirty="0">
                <a:solidFill>
                  <a:srgbClr val="E8EC39"/>
                </a:solidFill>
                <a:latin typeface="Comic Sans MS" pitchFamily="-107" charset="0"/>
              </a:rPr>
              <a:t>NANGTUANG BIBAL KHUKH</a:t>
            </a:r>
            <a:endParaRPr lang="en-US" sz="5400" b="1" i="1" kern="1200" dirty="0">
              <a:solidFill>
                <a:srgbClr val="E8EC39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D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7043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7044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K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7045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7046" name="Rectangle 494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>
            <a:off x="914400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482"/>
          <p:cNvGrpSpPr>
            <a:grpSpLocks/>
          </p:cNvGrpSpPr>
          <p:nvPr/>
        </p:nvGrpSpPr>
        <p:grpSpPr bwMode="auto">
          <a:xfrm>
            <a:off x="2405063" y="803275"/>
            <a:ext cx="2671762" cy="1565275"/>
            <a:chOff x="1366" y="632"/>
            <a:chExt cx="1683" cy="986"/>
          </a:xfrm>
        </p:grpSpPr>
        <p:grpSp>
          <p:nvGrpSpPr>
            <p:cNvPr id="87119" name="Group 468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87121" name="AutoShape 46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2" name="Rectangle 47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23" name="Rectangle 47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24" name="Rectangle 47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20" name="Text Box 376"/>
            <p:cNvSpPr txBox="1">
              <a:spLocks noChangeArrowheads="1"/>
            </p:cNvSpPr>
            <p:nvPr/>
          </p:nvSpPr>
          <p:spPr bwMode="auto">
            <a:xfrm>
              <a:off x="1830" y="6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4" name="Group 483"/>
          <p:cNvGrpSpPr>
            <a:grpSpLocks/>
          </p:cNvGrpSpPr>
          <p:nvPr/>
        </p:nvGrpSpPr>
        <p:grpSpPr bwMode="auto">
          <a:xfrm>
            <a:off x="2684463" y="1184275"/>
            <a:ext cx="2671762" cy="1565275"/>
            <a:chOff x="1542" y="872"/>
            <a:chExt cx="1683" cy="986"/>
          </a:xfrm>
        </p:grpSpPr>
        <p:grpSp>
          <p:nvGrpSpPr>
            <p:cNvPr id="87113" name="Group 463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87115" name="AutoShape 4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6" name="Rectangle 4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7" name="Rectangle 4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8" name="Rectangle 4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14" name="Text Box 473"/>
            <p:cNvSpPr txBox="1">
              <a:spLocks noChangeArrowheads="1"/>
            </p:cNvSpPr>
            <p:nvPr/>
          </p:nvSpPr>
          <p:spPr bwMode="auto">
            <a:xfrm>
              <a:off x="2022" y="87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6" name="Group 484"/>
          <p:cNvGrpSpPr>
            <a:grpSpLocks/>
          </p:cNvGrpSpPr>
          <p:nvPr/>
        </p:nvGrpSpPr>
        <p:grpSpPr bwMode="auto">
          <a:xfrm>
            <a:off x="3021013" y="1590675"/>
            <a:ext cx="2671762" cy="1539875"/>
            <a:chOff x="1754" y="1128"/>
            <a:chExt cx="1683" cy="970"/>
          </a:xfrm>
        </p:grpSpPr>
        <p:grpSp>
          <p:nvGrpSpPr>
            <p:cNvPr id="87107" name="Group 428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87109" name="AutoShape 4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0" name="Rectangle 4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1" name="Rectangle 4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2" name="Rectangle 4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08" name="Text Box 474"/>
            <p:cNvSpPr txBox="1">
              <a:spLocks noChangeArrowheads="1"/>
            </p:cNvSpPr>
            <p:nvPr/>
          </p:nvSpPr>
          <p:spPr bwMode="auto">
            <a:xfrm>
              <a:off x="2206" y="11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</p:grpSp>
      <p:grpSp>
        <p:nvGrpSpPr>
          <p:cNvPr id="8" name="Group 485"/>
          <p:cNvGrpSpPr>
            <a:grpSpLocks/>
          </p:cNvGrpSpPr>
          <p:nvPr/>
        </p:nvGrpSpPr>
        <p:grpSpPr bwMode="auto">
          <a:xfrm>
            <a:off x="3275013" y="1971675"/>
            <a:ext cx="2671762" cy="1552575"/>
            <a:chOff x="1914" y="1368"/>
            <a:chExt cx="1683" cy="978"/>
          </a:xfrm>
        </p:grpSpPr>
        <p:grpSp>
          <p:nvGrpSpPr>
            <p:cNvPr id="87101" name="Group 423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87103" name="AutoShape 42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4" name="Rectangle 42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5" name="Rectangle 42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6" name="Rectangle 42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02" name="Text Box 475"/>
            <p:cNvSpPr txBox="1">
              <a:spLocks noChangeArrowheads="1"/>
            </p:cNvSpPr>
            <p:nvPr/>
          </p:nvSpPr>
          <p:spPr bwMode="auto">
            <a:xfrm>
              <a:off x="2382" y="136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</a:p>
          </p:txBody>
        </p:sp>
      </p:grpSp>
      <p:grpSp>
        <p:nvGrpSpPr>
          <p:cNvPr id="10" name="Group 486"/>
          <p:cNvGrpSpPr>
            <a:grpSpLocks/>
          </p:cNvGrpSpPr>
          <p:nvPr/>
        </p:nvGrpSpPr>
        <p:grpSpPr bwMode="auto">
          <a:xfrm>
            <a:off x="3541713" y="2314575"/>
            <a:ext cx="2671762" cy="1552575"/>
            <a:chOff x="2094" y="1608"/>
            <a:chExt cx="1683" cy="978"/>
          </a:xfrm>
        </p:grpSpPr>
        <p:grpSp>
          <p:nvGrpSpPr>
            <p:cNvPr id="87095" name="Group 433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87097" name="AutoShape 43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8" name="Rectangle 43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9" name="Rectangle 43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0" name="Rectangle 43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96" name="Text Box 476"/>
            <p:cNvSpPr txBox="1">
              <a:spLocks noChangeArrowheads="1"/>
            </p:cNvSpPr>
            <p:nvPr/>
          </p:nvSpPr>
          <p:spPr bwMode="auto">
            <a:xfrm>
              <a:off x="2566" y="160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</a:p>
          </p:txBody>
        </p:sp>
      </p:grpSp>
      <p:grpSp>
        <p:nvGrpSpPr>
          <p:cNvPr id="12" name="Group 487"/>
          <p:cNvGrpSpPr>
            <a:grpSpLocks/>
          </p:cNvGrpSpPr>
          <p:nvPr/>
        </p:nvGrpSpPr>
        <p:grpSpPr bwMode="auto">
          <a:xfrm>
            <a:off x="3808413" y="2663825"/>
            <a:ext cx="2671762" cy="1565275"/>
            <a:chOff x="2286" y="1840"/>
            <a:chExt cx="1683" cy="986"/>
          </a:xfrm>
        </p:grpSpPr>
        <p:grpSp>
          <p:nvGrpSpPr>
            <p:cNvPr id="87089" name="Group 438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87091" name="AutoShape 43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2" name="Rectangle 44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3" name="Rectangle 44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4" name="Rectangle 44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90" name="Text Box 477"/>
            <p:cNvSpPr txBox="1">
              <a:spLocks noChangeArrowheads="1"/>
            </p:cNvSpPr>
            <p:nvPr/>
          </p:nvSpPr>
          <p:spPr bwMode="auto">
            <a:xfrm>
              <a:off x="2734" y="1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</a:p>
          </p:txBody>
        </p:sp>
      </p:grpSp>
      <p:grpSp>
        <p:nvGrpSpPr>
          <p:cNvPr id="14" name="Group 489"/>
          <p:cNvGrpSpPr>
            <a:grpSpLocks/>
          </p:cNvGrpSpPr>
          <p:nvPr/>
        </p:nvGrpSpPr>
        <p:grpSpPr bwMode="auto">
          <a:xfrm>
            <a:off x="4095751" y="3000375"/>
            <a:ext cx="2671763" cy="1552575"/>
            <a:chOff x="2454" y="2088"/>
            <a:chExt cx="1683" cy="978"/>
          </a:xfrm>
        </p:grpSpPr>
        <p:grpSp>
          <p:nvGrpSpPr>
            <p:cNvPr id="87083" name="Group 443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87085" name="AutoShape 44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6" name="Rectangle 44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7" name="Rectangle 44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8" name="Rectangle 44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84" name="Text Box 478"/>
            <p:cNvSpPr txBox="1">
              <a:spLocks noChangeArrowheads="1"/>
            </p:cNvSpPr>
            <p:nvPr/>
          </p:nvSpPr>
          <p:spPr bwMode="auto">
            <a:xfrm>
              <a:off x="2918" y="208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7</a:t>
              </a:r>
            </a:p>
          </p:txBody>
        </p:sp>
      </p:grpSp>
      <p:grpSp>
        <p:nvGrpSpPr>
          <p:cNvPr id="16" name="Group 490"/>
          <p:cNvGrpSpPr>
            <a:grpSpLocks/>
          </p:cNvGrpSpPr>
          <p:nvPr/>
        </p:nvGrpSpPr>
        <p:grpSpPr bwMode="auto">
          <a:xfrm>
            <a:off x="4386263" y="3338512"/>
            <a:ext cx="2671762" cy="1552575"/>
            <a:chOff x="2614" y="2328"/>
            <a:chExt cx="1683" cy="978"/>
          </a:xfrm>
        </p:grpSpPr>
        <p:grpSp>
          <p:nvGrpSpPr>
            <p:cNvPr id="87077" name="Group 448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87079" name="AutoShape 44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0" name="Rectangle 45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1" name="Rectangle 45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2" name="Rectangle 45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78" name="Text Box 479"/>
            <p:cNvSpPr txBox="1">
              <a:spLocks noChangeArrowheads="1"/>
            </p:cNvSpPr>
            <p:nvPr/>
          </p:nvSpPr>
          <p:spPr bwMode="auto">
            <a:xfrm>
              <a:off x="3094" y="23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8</a:t>
              </a:r>
            </a:p>
          </p:txBody>
        </p:sp>
      </p:grpSp>
      <p:grpSp>
        <p:nvGrpSpPr>
          <p:cNvPr id="18" name="Group 491"/>
          <p:cNvGrpSpPr>
            <a:grpSpLocks/>
          </p:cNvGrpSpPr>
          <p:nvPr/>
        </p:nvGrpSpPr>
        <p:grpSpPr bwMode="auto">
          <a:xfrm>
            <a:off x="4684713" y="3692525"/>
            <a:ext cx="2671762" cy="1565275"/>
            <a:chOff x="2814" y="2560"/>
            <a:chExt cx="1683" cy="986"/>
          </a:xfrm>
        </p:grpSpPr>
        <p:grpSp>
          <p:nvGrpSpPr>
            <p:cNvPr id="87071" name="Group 45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87073" name="AutoShape 45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4" name="Rectangle 45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5" name="Rectangle 45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6" name="Rectangle 45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72" name="Text Box 480"/>
            <p:cNvSpPr txBox="1">
              <a:spLocks noChangeArrowheads="1"/>
            </p:cNvSpPr>
            <p:nvPr/>
          </p:nvSpPr>
          <p:spPr bwMode="auto">
            <a:xfrm>
              <a:off x="3270" y="256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9</a:t>
              </a:r>
            </a:p>
          </p:txBody>
        </p:sp>
      </p:grpSp>
      <p:grpSp>
        <p:nvGrpSpPr>
          <p:cNvPr id="20" name="Group 492"/>
          <p:cNvGrpSpPr>
            <a:grpSpLocks/>
          </p:cNvGrpSpPr>
          <p:nvPr/>
        </p:nvGrpSpPr>
        <p:grpSpPr bwMode="auto">
          <a:xfrm>
            <a:off x="4972050" y="4029075"/>
            <a:ext cx="2671762" cy="1552575"/>
            <a:chOff x="2998" y="2808"/>
            <a:chExt cx="1683" cy="978"/>
          </a:xfrm>
        </p:grpSpPr>
        <p:grpSp>
          <p:nvGrpSpPr>
            <p:cNvPr id="87065" name="Group 458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87067" name="AutoShape 45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8" name="Rectangle 46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9" name="Rectangle 46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0" name="Rectangle 46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66" name="Text Box 481"/>
            <p:cNvSpPr txBox="1">
              <a:spLocks noChangeArrowheads="1"/>
            </p:cNvSpPr>
            <p:nvPr/>
          </p:nvSpPr>
          <p:spPr bwMode="auto">
            <a:xfrm>
              <a:off x="3392" y="280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10</a:t>
              </a:r>
            </a:p>
          </p:txBody>
        </p:sp>
      </p:grpSp>
      <p:sp>
        <p:nvSpPr>
          <p:cNvPr id="87059" name="Text Box 49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7060" name="Text Box 49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7061" name="Text Box 49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7062" name="Text Box 499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87063" name="Text Box 501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71688" y="-133350"/>
            <a:ext cx="5343525" cy="949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Kathuap10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9050" y="1439863"/>
            <a:ext cx="9163050" cy="1470025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Nangtuang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Bibal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Laanc</a:t>
            </a:r>
            <a: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Ndauhpatmei</a:t>
            </a:r>
            <a:endParaRPr lang="en-US" sz="5400" kern="1200" dirty="0">
              <a:solidFill>
                <a:srgbClr val="FAFD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925513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7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52438" y="3205163"/>
            <a:ext cx="8167687" cy="3262312"/>
            <a:chOff x="340" y="380"/>
            <a:chExt cx="5145" cy="2055"/>
          </a:xfrm>
        </p:grpSpPr>
        <p:grpSp>
          <p:nvGrpSpPr>
            <p:cNvPr id="89132" name="Group 15"/>
            <p:cNvGrpSpPr>
              <a:grpSpLocks/>
            </p:cNvGrpSpPr>
            <p:nvPr/>
          </p:nvGrpSpPr>
          <p:grpSpPr bwMode="auto">
            <a:xfrm>
              <a:off x="1870" y="380"/>
              <a:ext cx="1041" cy="2055"/>
              <a:chOff x="1988" y="2045"/>
              <a:chExt cx="1041" cy="2055"/>
            </a:xfrm>
          </p:grpSpPr>
          <p:sp>
            <p:nvSpPr>
              <p:cNvPr id="343056" name="Text Box 16"/>
              <p:cNvSpPr txBox="1">
                <a:spLocks noChangeArrowheads="1"/>
              </p:cNvSpPr>
              <p:nvPr/>
            </p:nvSpPr>
            <p:spPr bwMode="auto">
              <a:xfrm>
                <a:off x="1988" y="2045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07" charset="0"/>
                  </a:rPr>
                  <a:t>7</a:t>
                </a:r>
              </a:p>
            </p:txBody>
          </p:sp>
          <p:sp>
            <p:nvSpPr>
              <p:cNvPr id="343057" name="Line 17"/>
              <p:cNvSpPr>
                <a:spLocks noChangeShapeType="1"/>
              </p:cNvSpPr>
              <p:nvPr/>
            </p:nvSpPr>
            <p:spPr bwMode="auto">
              <a:xfrm>
                <a:off x="2259" y="2988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</a:endParaRPr>
              </a:p>
            </p:txBody>
          </p:sp>
        </p:grpSp>
        <p:sp>
          <p:nvSpPr>
            <p:cNvPr id="343062" name="Text Box 22"/>
            <p:cNvSpPr txBox="1">
              <a:spLocks noChangeArrowheads="1"/>
            </p:cNvSpPr>
            <p:nvPr/>
          </p:nvSpPr>
          <p:spPr bwMode="auto">
            <a:xfrm>
              <a:off x="4004" y="448"/>
              <a:ext cx="1481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</a:p>
          </p:txBody>
        </p:sp>
        <p:sp>
          <p:nvSpPr>
            <p:cNvPr id="343063" name="Text Box 23"/>
            <p:cNvSpPr txBox="1">
              <a:spLocks noChangeArrowheads="1"/>
            </p:cNvSpPr>
            <p:nvPr/>
          </p:nvSpPr>
          <p:spPr bwMode="auto">
            <a:xfrm>
              <a:off x="2844" y="453"/>
              <a:ext cx="1481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 dirty="0">
                  <a:solidFill>
                    <a:srgbClr val="114FF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</a:p>
          </p:txBody>
        </p:sp>
        <p:sp>
          <p:nvSpPr>
            <p:cNvPr id="343064" name="Text Box 24"/>
            <p:cNvSpPr txBox="1">
              <a:spLocks noChangeArrowheads="1"/>
            </p:cNvSpPr>
            <p:nvPr/>
          </p:nvSpPr>
          <p:spPr bwMode="auto">
            <a:xfrm>
              <a:off x="340" y="448"/>
              <a:ext cx="1481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</a:p>
          </p:txBody>
        </p:sp>
      </p:grpSp>
      <p:sp>
        <p:nvSpPr>
          <p:cNvPr id="89099" name="Text Box 10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89100" name="Text Box 104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9101" name="Text Box 105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FFFFFF"/>
                </a:solidFill>
              </a:rPr>
              <a:t>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873125" y="3081338"/>
            <a:ext cx="13843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901700" y="8763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790700"/>
            <a:ext cx="9109075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Nangtuang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Bibal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5400" i="1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5400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Laanc</a:t>
            </a:r>
            <a: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Ndauhpatmei</a:t>
            </a:r>
            <a:b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5400" i="1" dirty="0">
              <a:solidFill>
                <a:srgbClr val="FAFD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790015"/>
              </a:buClr>
              <a:buSzPct val="75000"/>
              <a:buFont typeface="Monotype Sorts" charset="0"/>
              <a:buNone/>
              <a:defRPr/>
            </a:pPr>
            <a:r>
              <a:rPr lang="en-US" sz="1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5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17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409700" y="4556125"/>
            <a:ext cx="617538" cy="1588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91143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1144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145" name="Text Box 2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146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91147" name="Text Box 32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rgbClr val="FFFFFF"/>
                </a:solidFill>
              </a:rPr>
              <a:t>. 8-14</a:t>
            </a:r>
          </a:p>
        </p:txBody>
      </p:sp>
      <p:sp>
        <p:nvSpPr>
          <p:cNvPr id="91148" name="Text Box 33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utoUpdateAnimBg="0"/>
      <p:bldP spid="2869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00100" y="2404249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5400" i="1" dirty="0">
                <a:solidFill>
                  <a:srgbClr val="FAFD00"/>
                </a:solidFill>
                <a:latin typeface="Times" charset="0"/>
              </a:rPr>
              <a:t>“</a:t>
            </a:r>
            <a:r>
              <a:rPr lang="en-US" sz="5400" i="1" dirty="0" err="1">
                <a:solidFill>
                  <a:srgbClr val="FAFD00"/>
                </a:solidFill>
                <a:latin typeface="Times" charset="0"/>
              </a:rPr>
              <a:t>Nangtuang</a:t>
            </a:r>
            <a:r>
              <a:rPr lang="en-US" sz="5400" i="1" dirty="0">
                <a:solidFill>
                  <a:srgbClr val="FAFD00"/>
                </a:solidFill>
                <a:latin typeface="Times" charset="0"/>
              </a:rPr>
              <a:t> </a:t>
            </a:r>
            <a:r>
              <a:rPr lang="en-US" sz="5400" i="1" dirty="0" err="1">
                <a:solidFill>
                  <a:srgbClr val="FAFD00"/>
                </a:solidFill>
                <a:latin typeface="Times" charset="0"/>
              </a:rPr>
              <a:t>Bibal</a:t>
            </a:r>
            <a:r>
              <a:rPr lang="en-US" sz="5400" i="1" dirty="0">
                <a:solidFill>
                  <a:srgbClr val="FAFD00"/>
                </a:solidFill>
                <a:latin typeface="Times" charset="0"/>
              </a:rPr>
              <a:t> </a:t>
            </a:r>
            <a:r>
              <a:rPr lang="en-US" sz="5400" i="1" dirty="0" err="1">
                <a:solidFill>
                  <a:srgbClr val="FAFD00"/>
                </a:solidFill>
                <a:latin typeface="Times" charset="0"/>
              </a:rPr>
              <a:t>Khukh</a:t>
            </a:r>
            <a:r>
              <a:rPr lang="en-US" sz="5400" i="1" dirty="0">
                <a:solidFill>
                  <a:srgbClr val="FAFD00"/>
                </a:solidFill>
                <a:latin typeface="Times" charset="0"/>
              </a:rPr>
              <a:t>"</a:t>
            </a:r>
            <a:r>
              <a:rPr lang="en-US" sz="5400" dirty="0">
                <a:solidFill>
                  <a:srgbClr val="FAFD00"/>
                </a:solidFill>
                <a:latin typeface="Times" charset="0"/>
              </a:rPr>
              <a:t> </a:t>
            </a:r>
          </a:p>
          <a:p>
            <a:pPr>
              <a:defRPr/>
            </a:pPr>
            <a:r>
              <a:rPr lang="en-US" sz="5400" dirty="0" err="1">
                <a:solidFill>
                  <a:srgbClr val="FAFD00"/>
                </a:solidFill>
                <a:latin typeface="Times" charset="0"/>
              </a:rPr>
              <a:t>Laanc</a:t>
            </a:r>
            <a:r>
              <a:rPr lang="en-US" sz="5400" dirty="0">
                <a:solidFill>
                  <a:srgbClr val="FAFD00"/>
                </a:solidFill>
                <a:latin typeface="Times" charset="0"/>
              </a:rPr>
              <a:t> </a:t>
            </a:r>
            <a:r>
              <a:rPr lang="en-US" sz="5400" dirty="0" err="1">
                <a:solidFill>
                  <a:srgbClr val="FAFD00"/>
                </a:solidFill>
                <a:latin typeface="Times" charset="0"/>
              </a:rPr>
              <a:t>Ndauhpatmei</a:t>
            </a:r>
            <a:br>
              <a:rPr lang="en-US" sz="5400" dirty="0">
                <a:solidFill>
                  <a:srgbClr val="FAFD00"/>
                </a:solidFill>
                <a:latin typeface="Times" charset="0"/>
              </a:rPr>
            </a:br>
            <a:endParaRPr lang="en-US" sz="5400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b="1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463" y="321945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5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</a:t>
            </a:r>
            <a:r>
              <a:rPr lang="en-US" sz="15600" b="1" dirty="0">
                <a:solidFill>
                  <a:srgbClr val="114FF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3191" name="Text Box 10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3192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3193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3194" name="Text Box 14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93195" name="Text Box 15"/>
          <p:cNvSpPr txBox="1">
            <a:spLocks noChangeArrowheads="1"/>
          </p:cNvSpPr>
          <p:nvPr/>
        </p:nvSpPr>
        <p:spPr bwMode="auto">
          <a:xfrm>
            <a:off x="87217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3196" name="Text Box 17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rgbClr val="FFFFFF"/>
                </a:solidFill>
              </a:rPr>
              <a:t> 8-14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17738"/>
            <a:ext cx="9140825" cy="2343151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5600" b="1" kern="1200" dirty="0">
                <a:solidFill>
                  <a:srgbClr val="E8EC39"/>
                </a:solidFill>
                <a:latin typeface="Arial" charset="0"/>
                <a:ea typeface="ＭＳ Ｐゴシック" charset="0"/>
                <a:cs typeface="ＭＳ Ｐゴシック" charset="0"/>
              </a:rPr>
              <a:t>D 4 3 K J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8322524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Kasu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swmei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latkaeng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hamthei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5: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4" name="AutoShape 30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47888" y="4081463"/>
            <a:ext cx="6996112" cy="1016000"/>
            <a:chOff x="1353" y="2571"/>
            <a:chExt cx="4407" cy="640"/>
          </a:xfrm>
        </p:grpSpPr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765" y="2571"/>
              <a:ext cx="399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KARIMMEI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5" name="AutoShape 31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184400" y="3190875"/>
            <a:ext cx="6865938" cy="1006475"/>
            <a:chOff x="1376" y="2010"/>
            <a:chExt cx="4325" cy="634"/>
          </a:xfrm>
        </p:grpSpPr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813" y="2010"/>
              <a:ext cx="388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DIHZAAT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6" name="AutoShape 32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227263" y="2374901"/>
            <a:ext cx="6916738" cy="1006475"/>
            <a:chOff x="1403" y="1496"/>
            <a:chExt cx="4357" cy="634"/>
          </a:xfrm>
        </p:grpSpPr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818" y="1496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MEICKANG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7" name="AutoShape 33"/>
            <p:cNvSpPr>
              <a:spLocks noChangeArrowheads="1"/>
            </p:cNvSpPr>
            <p:nvPr/>
          </p:nvSpPr>
          <p:spPr bwMode="auto">
            <a:xfrm>
              <a:off x="1403" y="1660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227189" y="1739105"/>
            <a:ext cx="6985000" cy="923926"/>
            <a:chOff x="1360" y="935"/>
            <a:chExt cx="4400" cy="582"/>
          </a:xfrm>
        </p:grpSpPr>
        <p:sp>
          <p:nvSpPr>
            <p:cNvPr id="31787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8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DAMHMEI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88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95241" name="Text Box 4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5242" name="Text Box 49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5243" name="Text Box 50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5244" name="Text Box 52"/>
          <p:cNvSpPr txBox="1">
            <a:spLocks noChangeArrowheads="1"/>
          </p:cNvSpPr>
          <p:nvPr/>
        </p:nvSpPr>
        <p:spPr bwMode="auto">
          <a:xfrm>
            <a:off x="8740775" y="63944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5245" name="Text Box 54"/>
          <p:cNvSpPr txBox="1">
            <a:spLocks noChangeArrowheads="1"/>
          </p:cNvSpPr>
          <p:nvPr/>
        </p:nvSpPr>
        <p:spPr bwMode="auto">
          <a:xfrm>
            <a:off x="68135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sp>
        <p:nvSpPr>
          <p:cNvPr id="95246" name="Text Box 6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Kasu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swmei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latkaeng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hamthei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5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97284" name="Text Box 21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7285" name="Text Box 2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7286" name="Text Box 24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7287" name="Text Box 25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97288" name="Text Box 26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97289" name="Text Box 28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171700" y="5046663"/>
            <a:ext cx="6459538" cy="1006475"/>
            <a:chOff x="1368" y="3179"/>
            <a:chExt cx="4069" cy="634"/>
          </a:xfrm>
        </p:grpSpPr>
        <p:sp>
          <p:nvSpPr>
            <p:cNvPr id="128030" name="Text Box 30"/>
            <p:cNvSpPr txBox="1">
              <a:spLocks noChangeArrowheads="1"/>
            </p:cNvSpPr>
            <p:nvPr/>
          </p:nvSpPr>
          <p:spPr bwMode="auto">
            <a:xfrm>
              <a:off x="1808" y="3179"/>
              <a:ext cx="3629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31" name="AutoShape 31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147888" y="4081463"/>
            <a:ext cx="6532562" cy="1016000"/>
            <a:chOff x="1353" y="2571"/>
            <a:chExt cx="4115" cy="640"/>
          </a:xfrm>
        </p:grpSpPr>
        <p:sp>
          <p:nvSpPr>
            <p:cNvPr id="128033" name="Text Box 33"/>
            <p:cNvSpPr txBox="1">
              <a:spLocks noChangeArrowheads="1"/>
            </p:cNvSpPr>
            <p:nvPr/>
          </p:nvSpPr>
          <p:spPr bwMode="auto">
            <a:xfrm>
              <a:off x="1765" y="2571"/>
              <a:ext cx="3703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KARIMMEI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34" name="AutoShape 34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184400" y="3190875"/>
            <a:ext cx="6865938" cy="1006475"/>
            <a:chOff x="1376" y="2010"/>
            <a:chExt cx="4325" cy="634"/>
          </a:xfrm>
        </p:grpSpPr>
        <p:sp>
          <p:nvSpPr>
            <p:cNvPr id="128036" name="Text Box 36"/>
            <p:cNvSpPr txBox="1">
              <a:spLocks noChangeArrowheads="1"/>
            </p:cNvSpPr>
            <p:nvPr/>
          </p:nvSpPr>
          <p:spPr bwMode="auto">
            <a:xfrm>
              <a:off x="1813" y="2010"/>
              <a:ext cx="388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DIHZAAT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37" name="AutoShape 37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128039" name="Text Box 39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MEICKANG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40" name="AutoShape 40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159000" y="1484315"/>
            <a:ext cx="6985000" cy="923926"/>
            <a:chOff x="1360" y="935"/>
            <a:chExt cx="4400" cy="582"/>
          </a:xfrm>
        </p:grpSpPr>
        <p:sp>
          <p:nvSpPr>
            <p:cNvPr id="128042" name="Text Box 42"/>
            <p:cNvSpPr txBox="1">
              <a:spLocks noChangeArrowheads="1"/>
            </p:cNvSpPr>
            <p:nvPr/>
          </p:nvSpPr>
          <p:spPr bwMode="auto">
            <a:xfrm>
              <a:off x="1772" y="935"/>
              <a:ext cx="398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DAMHMEI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43" name="AutoShape 43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28044" name="Oval 44"/>
          <p:cNvSpPr>
            <a:spLocks noChangeArrowheads="1"/>
          </p:cNvSpPr>
          <p:nvPr/>
        </p:nvSpPr>
        <p:spPr bwMode="auto">
          <a:xfrm>
            <a:off x="1684338" y="1479550"/>
            <a:ext cx="6581775" cy="9588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Kasu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swmei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latkaeng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hamthei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5: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 dirty="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0069" name="Oval 21"/>
          <p:cNvSpPr>
            <a:spLocks noChangeArrowheads="1"/>
          </p:cNvSpPr>
          <p:nvPr/>
        </p:nvSpPr>
        <p:spPr bwMode="auto">
          <a:xfrm>
            <a:off x="1582738" y="2381250"/>
            <a:ext cx="6311900" cy="958850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99333" name="Text Box 2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9334" name="Text Box 2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9335" name="Text Box 25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9336" name="Text Box 2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99337" name="Text Box 28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grpSp>
        <p:nvGrpSpPr>
          <p:cNvPr id="99338" name="Group 29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130078" name="Text Box 30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0079" name="AutoShape 31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9339" name="Group 32"/>
          <p:cNvGrpSpPr>
            <a:grpSpLocks/>
          </p:cNvGrpSpPr>
          <p:nvPr/>
        </p:nvGrpSpPr>
        <p:grpSpPr bwMode="auto">
          <a:xfrm>
            <a:off x="2147888" y="4081463"/>
            <a:ext cx="6816725" cy="1016000"/>
            <a:chOff x="1353" y="2571"/>
            <a:chExt cx="4294" cy="640"/>
          </a:xfrm>
        </p:grpSpPr>
        <p:sp>
          <p:nvSpPr>
            <p:cNvPr id="130081" name="Text Box 33"/>
            <p:cNvSpPr txBox="1">
              <a:spLocks noChangeArrowheads="1"/>
            </p:cNvSpPr>
            <p:nvPr/>
          </p:nvSpPr>
          <p:spPr bwMode="auto">
            <a:xfrm>
              <a:off x="1765" y="2571"/>
              <a:ext cx="3882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KARIMMEI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0082" name="AutoShape 34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9340" name="Group 35"/>
          <p:cNvGrpSpPr>
            <a:grpSpLocks/>
          </p:cNvGrpSpPr>
          <p:nvPr/>
        </p:nvGrpSpPr>
        <p:grpSpPr bwMode="auto">
          <a:xfrm>
            <a:off x="2184400" y="3190875"/>
            <a:ext cx="6959600" cy="1006475"/>
            <a:chOff x="1376" y="2010"/>
            <a:chExt cx="4384" cy="634"/>
          </a:xfrm>
        </p:grpSpPr>
        <p:sp>
          <p:nvSpPr>
            <p:cNvPr id="130084" name="Text Box 36"/>
            <p:cNvSpPr txBox="1">
              <a:spLocks noChangeArrowheads="1"/>
            </p:cNvSpPr>
            <p:nvPr/>
          </p:nvSpPr>
          <p:spPr bwMode="auto">
            <a:xfrm>
              <a:off x="1813" y="2010"/>
              <a:ext cx="394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DIHZAAT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0085" name="AutoShape 37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9341" name="Group 38"/>
          <p:cNvGrpSpPr>
            <a:grpSpLocks/>
          </p:cNvGrpSpPr>
          <p:nvPr/>
        </p:nvGrpSpPr>
        <p:grpSpPr bwMode="auto">
          <a:xfrm>
            <a:off x="2184400" y="2332038"/>
            <a:ext cx="6729413" cy="1006475"/>
            <a:chOff x="1376" y="1469"/>
            <a:chExt cx="4239" cy="634"/>
          </a:xfrm>
        </p:grpSpPr>
        <p:sp>
          <p:nvSpPr>
            <p:cNvPr id="130087" name="Text Box 39"/>
            <p:cNvSpPr txBox="1">
              <a:spLocks noChangeArrowheads="1"/>
            </p:cNvSpPr>
            <p:nvPr/>
          </p:nvSpPr>
          <p:spPr bwMode="auto">
            <a:xfrm>
              <a:off x="1818" y="1469"/>
              <a:ext cx="379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MEICKANG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0088" name="AutoShape 40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9342" name="Group 41"/>
          <p:cNvGrpSpPr>
            <a:grpSpLocks/>
          </p:cNvGrpSpPr>
          <p:nvPr/>
        </p:nvGrpSpPr>
        <p:grpSpPr bwMode="auto">
          <a:xfrm>
            <a:off x="2159000" y="1484313"/>
            <a:ext cx="5876926" cy="1016000"/>
            <a:chOff x="1360" y="935"/>
            <a:chExt cx="3702" cy="640"/>
          </a:xfrm>
        </p:grpSpPr>
        <p:sp>
          <p:nvSpPr>
            <p:cNvPr id="130090" name="Text Box 42"/>
            <p:cNvSpPr txBox="1">
              <a:spLocks noChangeArrowheads="1"/>
            </p:cNvSpPr>
            <p:nvPr/>
          </p:nvSpPr>
          <p:spPr bwMode="auto">
            <a:xfrm>
              <a:off x="1772" y="935"/>
              <a:ext cx="3290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5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DAMHMEI</a:t>
              </a:r>
              <a:endPara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0091" name="AutoShape 43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99343" name="Text Box 44"/>
          <p:cNvSpPr txBox="1">
            <a:spLocks noChangeArrowheads="1"/>
          </p:cNvSpPr>
          <p:nvPr/>
        </p:nvSpPr>
        <p:spPr bwMode="auto">
          <a:xfrm>
            <a:off x="8791575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327275" y="1981200"/>
            <a:ext cx="6816725" cy="4114800"/>
          </a:xfrm>
          <a:prstGeom prst="rect">
            <a:avLst/>
          </a:prstGeom>
          <a:ln w="12700"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0"/>
              <a:buChar char="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Geneva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9pPr>
          </a:lstStyle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BRAHAM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OSEPH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OUSI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OSHUA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MEICKANG 4</a:t>
            </a:r>
            <a:r>
              <a:rPr lang="en-US" sz="4800" dirty="0">
                <a:solidFill>
                  <a:srgbClr val="FF5008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TEI RUI: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8890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901950" y="205581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874963" y="3049588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2919413" y="405606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2897188" y="502285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1386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1387" name="Text Box 1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1388" name="Text Box 17"/>
          <p:cNvSpPr txBox="1">
            <a:spLocks noChangeArrowheads="1"/>
          </p:cNvSpPr>
          <p:nvPr/>
        </p:nvSpPr>
        <p:spPr bwMode="auto">
          <a:xfrm>
            <a:off x="8088313" y="6519863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101389" name="Text Box 18"/>
          <p:cNvSpPr txBox="1">
            <a:spLocks noChangeArrowheads="1"/>
          </p:cNvSpPr>
          <p:nvPr/>
        </p:nvSpPr>
        <p:spPr bwMode="auto">
          <a:xfrm>
            <a:off x="873760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1390" name="Text Box 20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33794" grpId="0" animBg="1" autoUpdateAnimBg="0"/>
      <p:bldP spid="33800" grpId="0" animBg="1"/>
      <p:bldP spid="33801" grpId="0" animBg="1"/>
      <p:bldP spid="33802" grpId="0" animBg="1"/>
      <p:bldP spid="3380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01779" y="703479"/>
            <a:ext cx="7131071" cy="501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80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A</a:t>
            </a:r>
            <a:r>
              <a:rPr lang="en-US" sz="80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I</a:t>
            </a:r>
            <a:r>
              <a:rPr lang="en-US" sz="80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80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J(Z)</a:t>
            </a:r>
            <a:r>
              <a:rPr lang="en-US" sz="80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OUC </a:t>
            </a:r>
          </a:p>
          <a:p>
            <a:pPr algn="l">
              <a:defRPr/>
            </a:pPr>
            <a:r>
              <a:rPr lang="en-US" sz="80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  M</a:t>
            </a:r>
            <a:r>
              <a:rPr lang="en-US" sz="80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AI</a:t>
            </a:r>
            <a:endParaRPr lang="en-US" sz="8000" b="1" dirty="0">
              <a:solidFill>
                <a:srgbClr val="00FF00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latin typeface="Arial" pitchFamily="-107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80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    J(Z)</a:t>
            </a:r>
            <a:r>
              <a:rPr lang="en-US" sz="80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AMC 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 dirty="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3428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3429" name="Text Box 1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3430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103431" name="Text Box 18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 rot="20111265">
            <a:off x="2519363" y="309563"/>
            <a:ext cx="1379537" cy="61579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53455" dir="1466637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 rot="20111265">
            <a:off x="2339975" y="171450"/>
            <a:ext cx="1749425" cy="643096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53455" dir="1466637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4288" y="1358900"/>
            <a:ext cx="2506662" cy="3478213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Ai </a:t>
            </a:r>
            <a:br>
              <a:rPr lang="en-US" dirty="0"/>
            </a:br>
            <a:r>
              <a:rPr lang="en-US" dirty="0" err="1"/>
              <a:t>Zouc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Mai </a:t>
            </a:r>
            <a:br>
              <a:rPr lang="en-US" dirty="0"/>
            </a:br>
            <a:r>
              <a:rPr lang="en-US" dirty="0" err="1"/>
              <a:t>Zamc</a:t>
            </a:r>
            <a:r>
              <a:rPr lang="en-US" dirty="0"/>
              <a:t> 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nimBg="1"/>
      <p:bldP spid="358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ACKGR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dirty="0" err="1">
                <a:solidFill>
                  <a:srgbClr val="FFFF00"/>
                </a:solidFill>
              </a:rPr>
              <a:t>Rongmei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굴림" charset="-127"/>
                <a:cs typeface="굴림" charset="-127"/>
              </a:endParaRPr>
            </a:p>
          </p:txBody>
        </p:sp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Bibal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…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Kabiswmei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Taanvduanv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International Inc. Fort Worth, Texas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tuang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Lyanloumei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Duanv</a:t>
              </a:r>
              <a:endParaRPr lang="en-US" altLang="ko-KR" sz="1800" b="1" dirty="0">
                <a:solidFill>
                  <a:srgbClr val="FAFD00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>
                  <a:solidFill>
                    <a:srgbClr val="FFFB0C"/>
                  </a:solidFill>
                  <a:latin typeface="Helvetica" charset="0"/>
                  <a:ea typeface="굴림" charset="-127"/>
                  <a:cs typeface="굴림" charset="-127"/>
                </a:rPr>
                <a:t>www.biblebasically.com</a:t>
              </a:r>
            </a:p>
          </p:txBody>
        </p:sp>
      </p:grp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pitchFamily="34" charset="-127"/>
              </a:rPr>
              <a:t>©2004 TBBMI</a:t>
            </a: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7664450" y="6527800"/>
            <a:ext cx="5730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pitchFamily="34" charset="-127"/>
              </a:rPr>
              <a:t>8.0.01.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8086725" y="6527800"/>
            <a:ext cx="3254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pitchFamily="34" charset="-127"/>
              </a:rPr>
              <a:t>04</a:t>
            </a:r>
          </a:p>
        </p:txBody>
      </p:sp>
      <p:sp>
        <p:nvSpPr>
          <p:cNvPr id="82951" name="Text Box 11"/>
          <p:cNvSpPr txBox="1">
            <a:spLocks noChangeArrowheads="1"/>
          </p:cNvSpPr>
          <p:nvPr/>
        </p:nvSpPr>
        <p:spPr bwMode="auto">
          <a:xfrm>
            <a:off x="0" y="165465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9600" b="1" dirty="0" err="1">
                <a:solidFill>
                  <a:srgbClr val="FFFF00"/>
                </a:solidFill>
                <a:latin typeface="Kosher-Normal" charset="0"/>
              </a:rPr>
              <a:t>Baibal</a:t>
            </a:r>
            <a:r>
              <a:rPr lang="en-US" sz="9600" b="1" dirty="0">
                <a:solidFill>
                  <a:srgbClr val="FFFF00"/>
                </a:solidFill>
                <a:latin typeface="Kosher-Normal" charset="0"/>
              </a:rPr>
              <a:t>… </a:t>
            </a:r>
            <a:r>
              <a:rPr lang="en-US" sz="9600" b="1" dirty="0" err="1">
                <a:solidFill>
                  <a:srgbClr val="FFFF00"/>
                </a:solidFill>
                <a:latin typeface="Kosher-Normal" charset="0"/>
              </a:rPr>
              <a:t>Kabiswmei</a:t>
            </a:r>
            <a:endParaRPr lang="en-US" sz="9600" b="1" dirty="0">
              <a:solidFill>
                <a:srgbClr val="FFFF00"/>
              </a:solidFill>
              <a:latin typeface="Kosher-Normal" charset="0"/>
            </a:endParaRPr>
          </a:p>
        </p:txBody>
      </p:sp>
      <p:sp>
        <p:nvSpPr>
          <p:cNvPr id="39945" name="WordArt 12"/>
          <p:cNvSpPr>
            <a:spLocks noChangeArrowheads="1" noChangeShapeType="1" noTextEdit="1"/>
          </p:cNvSpPr>
          <p:nvPr/>
        </p:nvSpPr>
        <p:spPr bwMode="auto">
          <a:xfrm>
            <a:off x="2209800" y="3566160"/>
            <a:ext cx="6934200" cy="23876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endParaRPr lang="en-IN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Kosher-Norm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2517" y="309487"/>
            <a:ext cx="27994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itchFamily="-107" charset="0"/>
              </a:rPr>
              <a:t>KAGUANV 9.65</a:t>
            </a:r>
          </a:p>
          <a:p>
            <a:endParaRPr lang="en-IN" dirty="0"/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890588" y="4629150"/>
            <a:ext cx="831215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J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OSHUA</a:t>
            </a:r>
            <a:endParaRPr lang="en-US" sz="5400" dirty="0">
              <a:solidFill>
                <a:srgbClr val="FFFFFF"/>
              </a:solidFill>
              <a:effectLst>
                <a:outerShdw dist="88900" dir="2700000" algn="tl" rotWithShape="0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890588" y="3762375"/>
            <a:ext cx="831215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M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OUSI</a:t>
            </a: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en-US" sz="5400" b="1" dirty="0">
              <a:solidFill>
                <a:srgbClr val="FFFF00"/>
              </a:solidFill>
              <a:effectLst>
                <a:outerShdw dist="889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890588" y="2792413"/>
            <a:ext cx="8312150" cy="101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 J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OSEPH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904875" y="1925638"/>
            <a:ext cx="8193088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A</a:t>
            </a:r>
            <a:r>
              <a:rPr lang="en-US" sz="5400" b="1" dirty="0">
                <a:solidFill>
                  <a:schemeClr val="tx1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BRAHAM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MEIKANG </a:t>
            </a:r>
            <a:r>
              <a:rPr lang="en-US" sz="4800" dirty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4 </a:t>
            </a: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TEI: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8890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668588" y="19605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 b="1">
              <a:latin typeface="Times New Roman" pitchFamily="-107" charset="0"/>
              <a:ea typeface="+mn-ea"/>
              <a:cs typeface="+mn-cs"/>
            </a:endParaRP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2668588" y="28622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668588" y="377031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2643188" y="46783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Arial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 rot="19656597">
            <a:off x="122937" y="5571955"/>
            <a:ext cx="2735044" cy="4750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J</a:t>
            </a:r>
            <a:r>
              <a:rPr lang="en-US" sz="3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(Z)</a:t>
            </a:r>
            <a:r>
              <a:rPr lang="en-US" sz="36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AMC 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E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 rot="19656597">
            <a:off x="1036380" y="4538492"/>
            <a:ext cx="1516762" cy="4750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AI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 rot="19656597">
            <a:off x="469368" y="3580918"/>
            <a:ext cx="2361544" cy="4750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J(Z)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OUC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 rot="19656597">
            <a:off x="1657520" y="2306468"/>
            <a:ext cx="840295" cy="4750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AI</a:t>
            </a:r>
          </a:p>
        </p:txBody>
      </p:sp>
      <p:sp>
        <p:nvSpPr>
          <p:cNvPr id="105488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5489" name="Text Box 2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5490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05491" name="Text Box 31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05492" name="Text Box 33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build="p" autoUpdateAnimBg="0"/>
      <p:bldP spid="106509" grpId="0" build="p" autoUpdateAnimBg="0"/>
      <p:bldP spid="106510" grpId="0" build="p" autoUpdateAnimBg="0"/>
      <p:bldP spid="106511" grpId="0" build="p" autoUpdateAnimBg="0"/>
      <p:bldP spid="106498" grpId="0" animBg="1" autoUpdateAnimBg="0"/>
      <p:bldP spid="106504" grpId="0" animBg="1" autoUpdateAnimBg="0"/>
      <p:bldP spid="106505" grpId="0" animBg="1"/>
      <p:bldP spid="106506" grpId="0" animBg="1"/>
      <p:bldP spid="106507" grpId="0" animBg="1"/>
      <p:bldP spid="106518" grpId="0" autoUpdateAnimBg="0"/>
      <p:bldP spid="106519" grpId="0" autoUpdateAnimBg="0"/>
      <p:bldP spid="106520" grpId="0" autoUpdateAnimBg="0"/>
      <p:bldP spid="10652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889000" y="8509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66950" y="958850"/>
            <a:ext cx="4557713" cy="512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6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D</a:t>
            </a:r>
            <a:r>
              <a:rPr lang="en-US" sz="6600" b="1" dirty="0">
                <a:solidFill>
                  <a:schemeClr val="tx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AMHMEI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A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BRAHAM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J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OSEPH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M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OUSI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J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OSHUA</a:t>
            </a:r>
          </a:p>
        </p:txBody>
      </p:sp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8085138" y="6510338"/>
            <a:ext cx="328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874077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7529" name="Text Box 14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0" y="1184275"/>
            <a:ext cx="2457450" cy="3346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/>
              <a:t>Damhmei</a:t>
            </a:r>
            <a:r>
              <a:rPr lang="en-US" dirty="0"/>
              <a:t> </a:t>
            </a:r>
            <a:r>
              <a:rPr lang="en-US" dirty="0" err="1"/>
              <a:t>khou</a:t>
            </a:r>
            <a:r>
              <a:rPr lang="en-US" dirty="0"/>
              <a:t> </a:t>
            </a:r>
            <a:r>
              <a:rPr lang="en-US" dirty="0" err="1"/>
              <a:t>rui</a:t>
            </a:r>
            <a:r>
              <a:rPr lang="en-US" dirty="0"/>
              <a:t> Joshua </a:t>
            </a:r>
            <a:r>
              <a:rPr lang="en-US" dirty="0" err="1"/>
              <a:t>nganv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Kasu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swmei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latkaeng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hamthei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latkang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5 :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9572" name="Text Box 2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9573" name="Text Box 2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9574" name="Text Box 2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09575" name="Text Box 2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109576" name="Text Box 28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grpSp>
        <p:nvGrpSpPr>
          <p:cNvPr id="109577" name="Group 30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132127" name="Text Box 31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28" name="AutoShape 3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78" name="Group 33"/>
          <p:cNvGrpSpPr>
            <a:grpSpLocks/>
          </p:cNvGrpSpPr>
          <p:nvPr/>
        </p:nvGrpSpPr>
        <p:grpSpPr bwMode="auto">
          <a:xfrm>
            <a:off x="2147888" y="4081463"/>
            <a:ext cx="6996112" cy="1016000"/>
            <a:chOff x="1353" y="2571"/>
            <a:chExt cx="4407" cy="640"/>
          </a:xfrm>
        </p:grpSpPr>
        <p:sp>
          <p:nvSpPr>
            <p:cNvPr id="132130" name="Text Box 34"/>
            <p:cNvSpPr txBox="1">
              <a:spLocks noChangeArrowheads="1"/>
            </p:cNvSpPr>
            <p:nvPr/>
          </p:nvSpPr>
          <p:spPr bwMode="auto">
            <a:xfrm>
              <a:off x="1765" y="2571"/>
              <a:ext cx="399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KARIMMEI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1" name="AutoShape 3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79" name="Group 36"/>
          <p:cNvGrpSpPr>
            <a:grpSpLocks/>
          </p:cNvGrpSpPr>
          <p:nvPr/>
        </p:nvGrpSpPr>
        <p:grpSpPr bwMode="auto">
          <a:xfrm>
            <a:off x="2184400" y="3190875"/>
            <a:ext cx="6959600" cy="1006475"/>
            <a:chOff x="1376" y="2010"/>
            <a:chExt cx="4384" cy="634"/>
          </a:xfrm>
        </p:grpSpPr>
        <p:sp>
          <p:nvSpPr>
            <p:cNvPr id="132133" name="Text Box 37"/>
            <p:cNvSpPr txBox="1">
              <a:spLocks noChangeArrowheads="1"/>
            </p:cNvSpPr>
            <p:nvPr/>
          </p:nvSpPr>
          <p:spPr bwMode="auto">
            <a:xfrm>
              <a:off x="1813" y="2010"/>
              <a:ext cx="394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DIHZAAT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4" name="AutoShape 38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80" name="Group 39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132136" name="Text Box 40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MEICKANG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7" name="AutoShape 4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81" name="Group 42"/>
          <p:cNvGrpSpPr>
            <a:grpSpLocks/>
          </p:cNvGrpSpPr>
          <p:nvPr/>
        </p:nvGrpSpPr>
        <p:grpSpPr bwMode="auto">
          <a:xfrm>
            <a:off x="2159000" y="1484315"/>
            <a:ext cx="6891338" cy="923926"/>
            <a:chOff x="1360" y="935"/>
            <a:chExt cx="4341" cy="582"/>
          </a:xfrm>
        </p:grpSpPr>
        <p:sp>
          <p:nvSpPr>
            <p:cNvPr id="132139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29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DAMHMEI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40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32125" name="Oval 29"/>
          <p:cNvSpPr>
            <a:spLocks noChangeArrowheads="1"/>
          </p:cNvSpPr>
          <p:nvPr/>
        </p:nvSpPr>
        <p:spPr bwMode="auto">
          <a:xfrm>
            <a:off x="1760538" y="3155950"/>
            <a:ext cx="6311900" cy="1127125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reeform 3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2147483647 w 865"/>
              <a:gd name="T1" fmla="*/ 0 h 505"/>
              <a:gd name="T2" fmla="*/ 2147483647 w 865"/>
              <a:gd name="T3" fmla="*/ 2147483647 h 505"/>
              <a:gd name="T4" fmla="*/ 2147483647 w 865"/>
              <a:gd name="T5" fmla="*/ 2147483647 h 505"/>
              <a:gd name="T6" fmla="*/ 2147483647 w 865"/>
              <a:gd name="T7" fmla="*/ 2147483647 h 505"/>
              <a:gd name="T8" fmla="*/ 2147483647 w 865"/>
              <a:gd name="T9" fmla="*/ 2147483647 h 505"/>
              <a:gd name="T10" fmla="*/ 2147483647 w 865"/>
              <a:gd name="T11" fmla="*/ 2147483647 h 505"/>
              <a:gd name="T12" fmla="*/ 2147483647 w 865"/>
              <a:gd name="T13" fmla="*/ 2147483647 h 505"/>
              <a:gd name="T14" fmla="*/ 2147483647 w 865"/>
              <a:gd name="T15" fmla="*/ 2147483647 h 505"/>
              <a:gd name="T16" fmla="*/ 2147483647 w 865"/>
              <a:gd name="T17" fmla="*/ 2147483647 h 505"/>
              <a:gd name="T18" fmla="*/ 2147483647 w 865"/>
              <a:gd name="T19" fmla="*/ 2147483647 h 505"/>
              <a:gd name="T20" fmla="*/ 2147483647 w 865"/>
              <a:gd name="T21" fmla="*/ 2147483647 h 505"/>
              <a:gd name="T22" fmla="*/ 2147483647 w 865"/>
              <a:gd name="T23" fmla="*/ 2147483647 h 505"/>
              <a:gd name="T24" fmla="*/ 2147483647 w 865"/>
              <a:gd name="T25" fmla="*/ 2147483647 h 505"/>
              <a:gd name="T26" fmla="*/ 2147483647 w 865"/>
              <a:gd name="T27" fmla="*/ 2147483647 h 505"/>
              <a:gd name="T28" fmla="*/ 2147483647 w 865"/>
              <a:gd name="T29" fmla="*/ 2147483647 h 505"/>
              <a:gd name="T30" fmla="*/ 2147483647 w 865"/>
              <a:gd name="T31" fmla="*/ 2147483647 h 505"/>
              <a:gd name="T32" fmla="*/ 2147483647 w 865"/>
              <a:gd name="T33" fmla="*/ 2147483647 h 505"/>
              <a:gd name="T34" fmla="*/ 2147483647 w 865"/>
              <a:gd name="T35" fmla="*/ 2147483647 h 505"/>
              <a:gd name="T36" fmla="*/ 2147483647 w 865"/>
              <a:gd name="T37" fmla="*/ 2147483647 h 505"/>
              <a:gd name="T38" fmla="*/ 2147483647 w 865"/>
              <a:gd name="T39" fmla="*/ 2147483647 h 505"/>
              <a:gd name="T40" fmla="*/ 2147483647 w 865"/>
              <a:gd name="T41" fmla="*/ 2147483647 h 505"/>
              <a:gd name="T42" fmla="*/ 2147483647 w 865"/>
              <a:gd name="T43" fmla="*/ 2147483647 h 505"/>
              <a:gd name="T44" fmla="*/ 2147483647 w 865"/>
              <a:gd name="T45" fmla="*/ 2147483647 h 505"/>
              <a:gd name="T46" fmla="*/ 2147483647 w 865"/>
              <a:gd name="T47" fmla="*/ 2147483647 h 505"/>
              <a:gd name="T48" fmla="*/ 2147483647 w 865"/>
              <a:gd name="T49" fmla="*/ 2147483647 h 505"/>
              <a:gd name="T50" fmla="*/ 2147483647 w 865"/>
              <a:gd name="T51" fmla="*/ 2147483647 h 505"/>
              <a:gd name="T52" fmla="*/ 2147483647 w 865"/>
              <a:gd name="T53" fmla="*/ 2147483647 h 505"/>
              <a:gd name="T54" fmla="*/ 2147483647 w 865"/>
              <a:gd name="T55" fmla="*/ 2147483647 h 505"/>
              <a:gd name="T56" fmla="*/ 2147483647 w 865"/>
              <a:gd name="T57" fmla="*/ 2147483647 h 505"/>
              <a:gd name="T58" fmla="*/ 2147483647 w 865"/>
              <a:gd name="T59" fmla="*/ 2147483647 h 505"/>
              <a:gd name="T60" fmla="*/ 2147483647 w 865"/>
              <a:gd name="T61" fmla="*/ 2147483647 h 505"/>
              <a:gd name="T62" fmla="*/ 2147483647 w 865"/>
              <a:gd name="T63" fmla="*/ 2147483647 h 505"/>
              <a:gd name="T64" fmla="*/ 2147483647 w 865"/>
              <a:gd name="T65" fmla="*/ 2147483647 h 505"/>
              <a:gd name="T66" fmla="*/ 2147483647 w 865"/>
              <a:gd name="T67" fmla="*/ 2147483647 h 505"/>
              <a:gd name="T68" fmla="*/ 2147483647 w 865"/>
              <a:gd name="T69" fmla="*/ 2147483647 h 505"/>
              <a:gd name="T70" fmla="*/ 2147483647 w 865"/>
              <a:gd name="T71" fmla="*/ 2147483647 h 505"/>
              <a:gd name="T72" fmla="*/ 2147483647 w 865"/>
              <a:gd name="T73" fmla="*/ 2147483647 h 505"/>
              <a:gd name="T74" fmla="*/ 2147483647 w 865"/>
              <a:gd name="T75" fmla="*/ 2147483647 h 505"/>
              <a:gd name="T76" fmla="*/ 2147483647 w 865"/>
              <a:gd name="T77" fmla="*/ 2147483647 h 505"/>
              <a:gd name="T78" fmla="*/ 2147483647 w 86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8" name="Freeform 4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2147483647 w 1117"/>
              <a:gd name="T1" fmla="*/ 2147483647 h 325"/>
              <a:gd name="T2" fmla="*/ 2147483647 w 1117"/>
              <a:gd name="T3" fmla="*/ 2147483647 h 325"/>
              <a:gd name="T4" fmla="*/ 2147483647 w 1117"/>
              <a:gd name="T5" fmla="*/ 2147483647 h 325"/>
              <a:gd name="T6" fmla="*/ 2147483647 w 1117"/>
              <a:gd name="T7" fmla="*/ 2147483647 h 325"/>
              <a:gd name="T8" fmla="*/ 2147483647 w 1117"/>
              <a:gd name="T9" fmla="*/ 2147483647 h 325"/>
              <a:gd name="T10" fmla="*/ 2147483647 w 1117"/>
              <a:gd name="T11" fmla="*/ 2147483647 h 325"/>
              <a:gd name="T12" fmla="*/ 2147483647 w 1117"/>
              <a:gd name="T13" fmla="*/ 2147483647 h 325"/>
              <a:gd name="T14" fmla="*/ 2147483647 w 1117"/>
              <a:gd name="T15" fmla="*/ 2147483647 h 325"/>
              <a:gd name="T16" fmla="*/ 2147483647 w 1117"/>
              <a:gd name="T17" fmla="*/ 2147483647 h 325"/>
              <a:gd name="T18" fmla="*/ 2147483647 w 1117"/>
              <a:gd name="T19" fmla="*/ 2147483647 h 325"/>
              <a:gd name="T20" fmla="*/ 2147483647 w 1117"/>
              <a:gd name="T21" fmla="*/ 2147483647 h 325"/>
              <a:gd name="T22" fmla="*/ 2147483647 w 1117"/>
              <a:gd name="T23" fmla="*/ 2147483647 h 325"/>
              <a:gd name="T24" fmla="*/ 2147483647 w 1117"/>
              <a:gd name="T25" fmla="*/ 2147483647 h 325"/>
              <a:gd name="T26" fmla="*/ 2147483647 w 1117"/>
              <a:gd name="T27" fmla="*/ 2147483647 h 325"/>
              <a:gd name="T28" fmla="*/ 2147483647 w 1117"/>
              <a:gd name="T29" fmla="*/ 2147483647 h 325"/>
              <a:gd name="T30" fmla="*/ 2147483647 w 1117"/>
              <a:gd name="T31" fmla="*/ 2147483647 h 325"/>
              <a:gd name="T32" fmla="*/ 2147483647 w 1117"/>
              <a:gd name="T33" fmla="*/ 2147483647 h 325"/>
              <a:gd name="T34" fmla="*/ 2147483647 w 1117"/>
              <a:gd name="T35" fmla="*/ 0 h 325"/>
              <a:gd name="T36" fmla="*/ 2147483647 w 1117"/>
              <a:gd name="T37" fmla="*/ 0 h 325"/>
              <a:gd name="T38" fmla="*/ 2147483647 w 1117"/>
              <a:gd name="T39" fmla="*/ 0 h 325"/>
              <a:gd name="T40" fmla="*/ 2147483647 w 1117"/>
              <a:gd name="T41" fmla="*/ 0 h 325"/>
              <a:gd name="T42" fmla="*/ 0 w 1117"/>
              <a:gd name="T43" fmla="*/ 2147483647 h 325"/>
              <a:gd name="T44" fmla="*/ 2147483647 w 1117"/>
              <a:gd name="T45" fmla="*/ 2147483647 h 325"/>
              <a:gd name="T46" fmla="*/ 2147483647 w 1117"/>
              <a:gd name="T47" fmla="*/ 2147483647 h 325"/>
              <a:gd name="T48" fmla="*/ 2147483647 w 1117"/>
              <a:gd name="T49" fmla="*/ 2147483647 h 325"/>
              <a:gd name="T50" fmla="*/ 2147483647 w 1117"/>
              <a:gd name="T51" fmla="*/ 2147483647 h 325"/>
              <a:gd name="T52" fmla="*/ 2147483647 w 1117"/>
              <a:gd name="T53" fmla="*/ 2147483647 h 325"/>
              <a:gd name="T54" fmla="*/ 2147483647 w 1117"/>
              <a:gd name="T55" fmla="*/ 2147483647 h 325"/>
              <a:gd name="T56" fmla="*/ 2147483647 w 1117"/>
              <a:gd name="T57" fmla="*/ 2147483647 h 325"/>
              <a:gd name="T58" fmla="*/ 2147483647 w 1117"/>
              <a:gd name="T59" fmla="*/ 2147483647 h 325"/>
              <a:gd name="T60" fmla="*/ 2147483647 w 1117"/>
              <a:gd name="T61" fmla="*/ 2147483647 h 325"/>
              <a:gd name="T62" fmla="*/ 2147483647 w 1117"/>
              <a:gd name="T63" fmla="*/ 2147483647 h 325"/>
              <a:gd name="T64" fmla="*/ 2147483647 w 1117"/>
              <a:gd name="T65" fmla="*/ 2147483647 h 325"/>
              <a:gd name="T66" fmla="*/ 2147483647 w 1117"/>
              <a:gd name="T67" fmla="*/ 2147483647 h 325"/>
              <a:gd name="T68" fmla="*/ 2147483647 w 1117"/>
              <a:gd name="T69" fmla="*/ 2147483647 h 325"/>
              <a:gd name="T70" fmla="*/ 2147483647 w 1117"/>
              <a:gd name="T71" fmla="*/ 2147483647 h 325"/>
              <a:gd name="T72" fmla="*/ 2147483647 w 1117"/>
              <a:gd name="T73" fmla="*/ 2147483647 h 325"/>
              <a:gd name="T74" fmla="*/ 2147483647 w 1117"/>
              <a:gd name="T75" fmla="*/ 2147483647 h 325"/>
              <a:gd name="T76" fmla="*/ 2147483647 w 1117"/>
              <a:gd name="T77" fmla="*/ 2147483647 h 325"/>
              <a:gd name="T78" fmla="*/ 2147483647 w 1117"/>
              <a:gd name="T79" fmla="*/ 2147483647 h 325"/>
              <a:gd name="T80" fmla="*/ 2147483647 w 1117"/>
              <a:gd name="T81" fmla="*/ 2147483647 h 325"/>
              <a:gd name="T82" fmla="*/ 2147483647 w 1117"/>
              <a:gd name="T83" fmla="*/ 2147483647 h 325"/>
              <a:gd name="T84" fmla="*/ 2147483647 w 1117"/>
              <a:gd name="T85" fmla="*/ 2147483647 h 325"/>
              <a:gd name="T86" fmla="*/ 2147483647 w 1117"/>
              <a:gd name="T87" fmla="*/ 2147483647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9" name="Freeform 7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2147483647 w 709"/>
              <a:gd name="T1" fmla="*/ 2147483647 h 325"/>
              <a:gd name="T2" fmla="*/ 2147483647 w 709"/>
              <a:gd name="T3" fmla="*/ 2147483647 h 325"/>
              <a:gd name="T4" fmla="*/ 2147483647 w 709"/>
              <a:gd name="T5" fmla="*/ 2147483647 h 325"/>
              <a:gd name="T6" fmla="*/ 2147483647 w 709"/>
              <a:gd name="T7" fmla="*/ 2147483647 h 325"/>
              <a:gd name="T8" fmla="*/ 2147483647 w 709"/>
              <a:gd name="T9" fmla="*/ 2147483647 h 325"/>
              <a:gd name="T10" fmla="*/ 2147483647 w 709"/>
              <a:gd name="T11" fmla="*/ 2147483647 h 325"/>
              <a:gd name="T12" fmla="*/ 2147483647 w 709"/>
              <a:gd name="T13" fmla="*/ 2147483647 h 325"/>
              <a:gd name="T14" fmla="*/ 2147483647 w 709"/>
              <a:gd name="T15" fmla="*/ 2147483647 h 325"/>
              <a:gd name="T16" fmla="*/ 2147483647 w 709"/>
              <a:gd name="T17" fmla="*/ 2147483647 h 325"/>
              <a:gd name="T18" fmla="*/ 2147483647 w 709"/>
              <a:gd name="T19" fmla="*/ 2147483647 h 325"/>
              <a:gd name="T20" fmla="*/ 2147483647 w 709"/>
              <a:gd name="T21" fmla="*/ 2147483647 h 325"/>
              <a:gd name="T22" fmla="*/ 2147483647 w 709"/>
              <a:gd name="T23" fmla="*/ 2147483647 h 325"/>
              <a:gd name="T24" fmla="*/ 2147483647 w 709"/>
              <a:gd name="T25" fmla="*/ 2147483647 h 325"/>
              <a:gd name="T26" fmla="*/ 2147483647 w 709"/>
              <a:gd name="T27" fmla="*/ 2147483647 h 325"/>
              <a:gd name="T28" fmla="*/ 2147483647 w 709"/>
              <a:gd name="T29" fmla="*/ 2147483647 h 325"/>
              <a:gd name="T30" fmla="*/ 2147483647 w 709"/>
              <a:gd name="T31" fmla="*/ 2147483647 h 325"/>
              <a:gd name="T32" fmla="*/ 2147483647 w 709"/>
              <a:gd name="T33" fmla="*/ 2147483647 h 325"/>
              <a:gd name="T34" fmla="*/ 2147483647 w 709"/>
              <a:gd name="T35" fmla="*/ 2147483647 h 325"/>
              <a:gd name="T36" fmla="*/ 2147483647 w 709"/>
              <a:gd name="T37" fmla="*/ 2147483647 h 325"/>
              <a:gd name="T38" fmla="*/ 2147483647 w 709"/>
              <a:gd name="T39" fmla="*/ 2147483647 h 325"/>
              <a:gd name="T40" fmla="*/ 2147483647 w 709"/>
              <a:gd name="T41" fmla="*/ 2147483647 h 325"/>
              <a:gd name="T42" fmla="*/ 2147483647 w 709"/>
              <a:gd name="T43" fmla="*/ 2147483647 h 325"/>
              <a:gd name="T44" fmla="*/ 2147483647 w 709"/>
              <a:gd name="T45" fmla="*/ 2147483647 h 325"/>
              <a:gd name="T46" fmla="*/ 2147483647 w 709"/>
              <a:gd name="T47" fmla="*/ 2147483647 h 325"/>
              <a:gd name="T48" fmla="*/ 2147483647 w 709"/>
              <a:gd name="T49" fmla="*/ 2147483647 h 325"/>
              <a:gd name="T50" fmla="*/ 2147483647 w 709"/>
              <a:gd name="T51" fmla="*/ 2147483647 h 325"/>
              <a:gd name="T52" fmla="*/ 2147483647 w 709"/>
              <a:gd name="T53" fmla="*/ 2147483647 h 325"/>
              <a:gd name="T54" fmla="*/ 2147483647 w 709"/>
              <a:gd name="T55" fmla="*/ 2147483647 h 325"/>
              <a:gd name="T56" fmla="*/ 2147483647 w 709"/>
              <a:gd name="T57" fmla="*/ 2147483647 h 325"/>
              <a:gd name="T58" fmla="*/ 2147483647 w 709"/>
              <a:gd name="T59" fmla="*/ 2147483647 h 325"/>
              <a:gd name="T60" fmla="*/ 2147483647 w 709"/>
              <a:gd name="T61" fmla="*/ 2147483647 h 325"/>
              <a:gd name="T62" fmla="*/ 0 w 709"/>
              <a:gd name="T63" fmla="*/ 2147483647 h 325"/>
              <a:gd name="T64" fmla="*/ 2147483647 w 709"/>
              <a:gd name="T65" fmla="*/ 2147483647 h 325"/>
              <a:gd name="T66" fmla="*/ 2147483647 w 709"/>
              <a:gd name="T67" fmla="*/ 2147483647 h 325"/>
              <a:gd name="T68" fmla="*/ 2147483647 w 709"/>
              <a:gd name="T69" fmla="*/ 2147483647 h 325"/>
              <a:gd name="T70" fmla="*/ 2147483647 w 709"/>
              <a:gd name="T71" fmla="*/ 2147483647 h 325"/>
              <a:gd name="T72" fmla="*/ 2147483647 w 709"/>
              <a:gd name="T73" fmla="*/ 2147483647 h 325"/>
              <a:gd name="T74" fmla="*/ 0 w 709"/>
              <a:gd name="T75" fmla="*/ 2147483647 h 325"/>
              <a:gd name="T76" fmla="*/ 2147483647 w 709"/>
              <a:gd name="T77" fmla="*/ 2147483647 h 325"/>
              <a:gd name="T78" fmla="*/ 2147483647 w 709"/>
              <a:gd name="T79" fmla="*/ 2147483647 h 325"/>
              <a:gd name="T80" fmla="*/ 2147483647 w 709"/>
              <a:gd name="T81" fmla="*/ 2147483647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 dirty="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1622" name="Freeform 6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2147483647 w 1105"/>
              <a:gd name="T1" fmla="*/ 2147483647 h 1249"/>
              <a:gd name="T2" fmla="*/ 2147483647 w 1105"/>
              <a:gd name="T3" fmla="*/ 2147483647 h 1249"/>
              <a:gd name="T4" fmla="*/ 2147483647 w 1105"/>
              <a:gd name="T5" fmla="*/ 2147483647 h 1249"/>
              <a:gd name="T6" fmla="*/ 2147483647 w 1105"/>
              <a:gd name="T7" fmla="*/ 2147483647 h 1249"/>
              <a:gd name="T8" fmla="*/ 2147483647 w 1105"/>
              <a:gd name="T9" fmla="*/ 2147483647 h 1249"/>
              <a:gd name="T10" fmla="*/ 2147483647 w 1105"/>
              <a:gd name="T11" fmla="*/ 2147483647 h 1249"/>
              <a:gd name="T12" fmla="*/ 2147483647 w 1105"/>
              <a:gd name="T13" fmla="*/ 2147483647 h 1249"/>
              <a:gd name="T14" fmla="*/ 2147483647 w 1105"/>
              <a:gd name="T15" fmla="*/ 2147483647 h 1249"/>
              <a:gd name="T16" fmla="*/ 2147483647 w 1105"/>
              <a:gd name="T17" fmla="*/ 2147483647 h 1249"/>
              <a:gd name="T18" fmla="*/ 2147483647 w 1105"/>
              <a:gd name="T19" fmla="*/ 2147483647 h 1249"/>
              <a:gd name="T20" fmla="*/ 2147483647 w 1105"/>
              <a:gd name="T21" fmla="*/ 2147483647 h 1249"/>
              <a:gd name="T22" fmla="*/ 2147483647 w 1105"/>
              <a:gd name="T23" fmla="*/ 2147483647 h 1249"/>
              <a:gd name="T24" fmla="*/ 2147483647 w 1105"/>
              <a:gd name="T25" fmla="*/ 2147483647 h 1249"/>
              <a:gd name="T26" fmla="*/ 2147483647 w 1105"/>
              <a:gd name="T27" fmla="*/ 2147483647 h 1249"/>
              <a:gd name="T28" fmla="*/ 2147483647 w 1105"/>
              <a:gd name="T29" fmla="*/ 2147483647 h 1249"/>
              <a:gd name="T30" fmla="*/ 2147483647 w 1105"/>
              <a:gd name="T31" fmla="*/ 2147483647 h 1249"/>
              <a:gd name="T32" fmla="*/ 2147483647 w 1105"/>
              <a:gd name="T33" fmla="*/ 2147483647 h 1249"/>
              <a:gd name="T34" fmla="*/ 2147483647 w 1105"/>
              <a:gd name="T35" fmla="*/ 2147483647 h 1249"/>
              <a:gd name="T36" fmla="*/ 2147483647 w 1105"/>
              <a:gd name="T37" fmla="*/ 2147483647 h 1249"/>
              <a:gd name="T38" fmla="*/ 2147483647 w 1105"/>
              <a:gd name="T39" fmla="*/ 2147483647 h 1249"/>
              <a:gd name="T40" fmla="*/ 2147483647 w 1105"/>
              <a:gd name="T41" fmla="*/ 2147483647 h 1249"/>
              <a:gd name="T42" fmla="*/ 2147483647 w 1105"/>
              <a:gd name="T43" fmla="*/ 2147483647 h 1249"/>
              <a:gd name="T44" fmla="*/ 2147483647 w 1105"/>
              <a:gd name="T45" fmla="*/ 2147483647 h 1249"/>
              <a:gd name="T46" fmla="*/ 2147483647 w 1105"/>
              <a:gd name="T47" fmla="*/ 2147483647 h 1249"/>
              <a:gd name="T48" fmla="*/ 2147483647 w 1105"/>
              <a:gd name="T49" fmla="*/ 2147483647 h 1249"/>
              <a:gd name="T50" fmla="*/ 2147483647 w 1105"/>
              <a:gd name="T51" fmla="*/ 2147483647 h 1249"/>
              <a:gd name="T52" fmla="*/ 2147483647 w 1105"/>
              <a:gd name="T53" fmla="*/ 2147483647 h 1249"/>
              <a:gd name="T54" fmla="*/ 2147483647 w 1105"/>
              <a:gd name="T55" fmla="*/ 2147483647 h 1249"/>
              <a:gd name="T56" fmla="*/ 2147483647 w 1105"/>
              <a:gd name="T57" fmla="*/ 2147483647 h 1249"/>
              <a:gd name="T58" fmla="*/ 2147483647 w 1105"/>
              <a:gd name="T59" fmla="*/ 2147483647 h 1249"/>
              <a:gd name="T60" fmla="*/ 2147483647 w 1105"/>
              <a:gd name="T61" fmla="*/ 2147483647 h 1249"/>
              <a:gd name="T62" fmla="*/ 2147483647 w 1105"/>
              <a:gd name="T63" fmla="*/ 2147483647 h 1249"/>
              <a:gd name="T64" fmla="*/ 2147483647 w 1105"/>
              <a:gd name="T65" fmla="*/ 0 h 1249"/>
              <a:gd name="T66" fmla="*/ 2147483647 w 1105"/>
              <a:gd name="T67" fmla="*/ 2147483647 h 1249"/>
              <a:gd name="T68" fmla="*/ 0 w 1105"/>
              <a:gd name="T69" fmla="*/ 2147483647 h 1249"/>
              <a:gd name="T70" fmla="*/ 2147483647 w 1105"/>
              <a:gd name="T71" fmla="*/ 2147483647 h 1249"/>
              <a:gd name="T72" fmla="*/ 2147483647 w 1105"/>
              <a:gd name="T73" fmla="*/ 2147483647 h 1249"/>
              <a:gd name="T74" fmla="*/ 2147483647 w 1105"/>
              <a:gd name="T75" fmla="*/ 2147483647 h 1249"/>
              <a:gd name="T76" fmla="*/ 2147483647 w 1105"/>
              <a:gd name="T77" fmla="*/ 2147483647 h 1249"/>
              <a:gd name="T78" fmla="*/ 2147483647 w 1105"/>
              <a:gd name="T79" fmla="*/ 2147483647 h 1249"/>
              <a:gd name="T80" fmla="*/ 2147483647 w 1105"/>
              <a:gd name="T81" fmla="*/ 2147483647 h 1249"/>
              <a:gd name="T82" fmla="*/ 2147483647 w 1105"/>
              <a:gd name="T83" fmla="*/ 2147483647 h 1249"/>
              <a:gd name="T84" fmla="*/ 2147483647 w 1105"/>
              <a:gd name="T85" fmla="*/ 2147483647 h 1249"/>
              <a:gd name="T86" fmla="*/ 2147483647 w 1105"/>
              <a:gd name="T87" fmla="*/ 2147483647 h 1249"/>
              <a:gd name="T88" fmla="*/ 2147483647 w 1105"/>
              <a:gd name="T89" fmla="*/ 2147483647 h 1249"/>
              <a:gd name="T90" fmla="*/ 2147483647 w 1105"/>
              <a:gd name="T91" fmla="*/ 2147483647 h 1249"/>
              <a:gd name="T92" fmla="*/ 2147483647 w 1105"/>
              <a:gd name="T93" fmla="*/ 2147483647 h 1249"/>
              <a:gd name="T94" fmla="*/ 2147483647 w 1105"/>
              <a:gd name="T95" fmla="*/ 2147483647 h 1249"/>
              <a:gd name="T96" fmla="*/ 2147483647 w 1105"/>
              <a:gd name="T97" fmla="*/ 2147483647 h 1249"/>
              <a:gd name="T98" fmla="*/ 2147483647 w 1105"/>
              <a:gd name="T99" fmla="*/ 2147483647 h 1249"/>
              <a:gd name="T100" fmla="*/ 2147483647 w 1105"/>
              <a:gd name="T101" fmla="*/ 2147483647 h 1249"/>
              <a:gd name="T102" fmla="*/ 2147483647 w 1105"/>
              <a:gd name="T103" fmla="*/ 2147483647 h 1249"/>
              <a:gd name="T104" fmla="*/ 2147483647 w 1105"/>
              <a:gd name="T105" fmla="*/ 2147483647 h 1249"/>
              <a:gd name="T106" fmla="*/ 2147483647 w 1105"/>
              <a:gd name="T107" fmla="*/ 2147483647 h 1249"/>
              <a:gd name="T108" fmla="*/ 2147483647 w 1105"/>
              <a:gd name="T109" fmla="*/ 2147483647 h 1249"/>
              <a:gd name="T110" fmla="*/ 2147483647 w 1105"/>
              <a:gd name="T111" fmla="*/ 2147483647 h 1249"/>
              <a:gd name="T112" fmla="*/ 2147483647 w 1105"/>
              <a:gd name="T113" fmla="*/ 2147483647 h 1249"/>
              <a:gd name="T114" fmla="*/ 2147483647 w 1105"/>
              <a:gd name="T115" fmla="*/ 2147483647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1624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1625" name="Text Box 2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11626" name="Text Box 30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111627" name="Text Box 31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1628" name="Text Box 33"/>
          <p:cNvSpPr txBox="1">
            <a:spLocks noChangeArrowheads="1"/>
          </p:cNvSpPr>
          <p:nvPr/>
        </p:nvSpPr>
        <p:spPr bwMode="auto">
          <a:xfrm>
            <a:off x="7092950" y="6270625"/>
            <a:ext cx="154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111630" name="Freeform 1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2147483647 w 1707"/>
              <a:gd name="T1" fmla="*/ 2147483647 h 1691"/>
              <a:gd name="T2" fmla="*/ 2147483647 w 1707"/>
              <a:gd name="T3" fmla="*/ 2147483647 h 1691"/>
              <a:gd name="T4" fmla="*/ 2147483647 w 1707"/>
              <a:gd name="T5" fmla="*/ 2147483647 h 1691"/>
              <a:gd name="T6" fmla="*/ 2147483647 w 1707"/>
              <a:gd name="T7" fmla="*/ 2147483647 h 1691"/>
              <a:gd name="T8" fmla="*/ 2147483647 w 1707"/>
              <a:gd name="T9" fmla="*/ 2147483647 h 1691"/>
              <a:gd name="T10" fmla="*/ 2147483647 w 1707"/>
              <a:gd name="T11" fmla="*/ 2147483647 h 1691"/>
              <a:gd name="T12" fmla="*/ 2147483647 w 1707"/>
              <a:gd name="T13" fmla="*/ 2147483647 h 1691"/>
              <a:gd name="T14" fmla="*/ 2147483647 w 1707"/>
              <a:gd name="T15" fmla="*/ 2147483647 h 1691"/>
              <a:gd name="T16" fmla="*/ 2147483647 w 1707"/>
              <a:gd name="T17" fmla="*/ 2147483647 h 1691"/>
              <a:gd name="T18" fmla="*/ 2147483647 w 1707"/>
              <a:gd name="T19" fmla="*/ 2147483647 h 1691"/>
              <a:gd name="T20" fmla="*/ 2147483647 w 1707"/>
              <a:gd name="T21" fmla="*/ 2147483647 h 1691"/>
              <a:gd name="T22" fmla="*/ 2147483647 w 1707"/>
              <a:gd name="T23" fmla="*/ 2147483647 h 1691"/>
              <a:gd name="T24" fmla="*/ 2147483647 w 1707"/>
              <a:gd name="T25" fmla="*/ 2147483647 h 1691"/>
              <a:gd name="T26" fmla="*/ 2147483647 w 1707"/>
              <a:gd name="T27" fmla="*/ 2147483647 h 1691"/>
              <a:gd name="T28" fmla="*/ 2147483647 w 1707"/>
              <a:gd name="T29" fmla="*/ 2147483647 h 1691"/>
              <a:gd name="T30" fmla="*/ 2147483647 w 1707"/>
              <a:gd name="T31" fmla="*/ 2147483647 h 1691"/>
              <a:gd name="T32" fmla="*/ 2147483647 w 1707"/>
              <a:gd name="T33" fmla="*/ 2147483647 h 1691"/>
              <a:gd name="T34" fmla="*/ 2147483647 w 1707"/>
              <a:gd name="T35" fmla="*/ 2147483647 h 1691"/>
              <a:gd name="T36" fmla="*/ 2147483647 w 1707"/>
              <a:gd name="T37" fmla="*/ 2147483647 h 1691"/>
              <a:gd name="T38" fmla="*/ 2147483647 w 1707"/>
              <a:gd name="T39" fmla="*/ 2147483647 h 1691"/>
              <a:gd name="T40" fmla="*/ 2147483647 w 1707"/>
              <a:gd name="T41" fmla="*/ 2147483647 h 1691"/>
              <a:gd name="T42" fmla="*/ 2147483647 w 1707"/>
              <a:gd name="T43" fmla="*/ 2147483647 h 1691"/>
              <a:gd name="T44" fmla="*/ 2147483647 w 1707"/>
              <a:gd name="T45" fmla="*/ 2147483647 h 1691"/>
              <a:gd name="T46" fmla="*/ 2147483647 w 1707"/>
              <a:gd name="T47" fmla="*/ 2147483647 h 1691"/>
              <a:gd name="T48" fmla="*/ 2147483647 w 1707"/>
              <a:gd name="T49" fmla="*/ 2147483647 h 1691"/>
              <a:gd name="T50" fmla="*/ 2147483647 w 1707"/>
              <a:gd name="T51" fmla="*/ 2147483647 h 1691"/>
              <a:gd name="T52" fmla="*/ 2147483647 w 1707"/>
              <a:gd name="T53" fmla="*/ 2147483647 h 1691"/>
              <a:gd name="T54" fmla="*/ 2147483647 w 1707"/>
              <a:gd name="T55" fmla="*/ 2147483647 h 1691"/>
              <a:gd name="T56" fmla="*/ 2147483647 w 1707"/>
              <a:gd name="T57" fmla="*/ 2147483647 h 1691"/>
              <a:gd name="T58" fmla="*/ 2147483647 w 1707"/>
              <a:gd name="T59" fmla="*/ 2147483647 h 1691"/>
              <a:gd name="T60" fmla="*/ 2147483647 w 1707"/>
              <a:gd name="T61" fmla="*/ 2147483647 h 1691"/>
              <a:gd name="T62" fmla="*/ 2147483647 w 1707"/>
              <a:gd name="T63" fmla="*/ 2147483647 h 1691"/>
              <a:gd name="T64" fmla="*/ 2147483647 w 1707"/>
              <a:gd name="T65" fmla="*/ 2147483647 h 1691"/>
              <a:gd name="T66" fmla="*/ 2147483647 w 1707"/>
              <a:gd name="T67" fmla="*/ 2147483647 h 1691"/>
              <a:gd name="T68" fmla="*/ 2147483647 w 1707"/>
              <a:gd name="T69" fmla="*/ 2147483647 h 1691"/>
              <a:gd name="T70" fmla="*/ 2147483647 w 1707"/>
              <a:gd name="T71" fmla="*/ 2147483647 h 1691"/>
              <a:gd name="T72" fmla="*/ 2147483647 w 1707"/>
              <a:gd name="T73" fmla="*/ 2147483647 h 1691"/>
              <a:gd name="T74" fmla="*/ 2147483647 w 1707"/>
              <a:gd name="T75" fmla="*/ 2147483647 h 1691"/>
              <a:gd name="T76" fmla="*/ 2147483647 w 1707"/>
              <a:gd name="T77" fmla="*/ 2147483647 h 1691"/>
              <a:gd name="T78" fmla="*/ 2147483647 w 1707"/>
              <a:gd name="T79" fmla="*/ 2147483647 h 1691"/>
              <a:gd name="T80" fmla="*/ 2147483647 w 1707"/>
              <a:gd name="T81" fmla="*/ 2147483647 h 1691"/>
              <a:gd name="T82" fmla="*/ 2147483647 w 1707"/>
              <a:gd name="T83" fmla="*/ 2147483647 h 1691"/>
              <a:gd name="T84" fmla="*/ 2147483647 w 1707"/>
              <a:gd name="T85" fmla="*/ 2147483647 h 1691"/>
              <a:gd name="T86" fmla="*/ 2147483647 w 1707"/>
              <a:gd name="T87" fmla="*/ 0 h 1691"/>
              <a:gd name="T88" fmla="*/ 2147483647 w 1707"/>
              <a:gd name="T89" fmla="*/ 2147483647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Freeform 22"/>
          <p:cNvSpPr>
            <a:spLocks/>
          </p:cNvSpPr>
          <p:nvPr/>
        </p:nvSpPr>
        <p:spPr bwMode="auto">
          <a:xfrm rot="284981">
            <a:off x="6680200" y="2462213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Freeform 34"/>
          <p:cNvSpPr>
            <a:spLocks/>
          </p:cNvSpPr>
          <p:nvPr/>
        </p:nvSpPr>
        <p:spPr bwMode="auto">
          <a:xfrm rot="-922482">
            <a:off x="4557713" y="527050"/>
            <a:ext cx="1441450" cy="1411288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Freeform 35"/>
          <p:cNvSpPr>
            <a:spLocks/>
          </p:cNvSpPr>
          <p:nvPr/>
        </p:nvSpPr>
        <p:spPr bwMode="auto">
          <a:xfrm>
            <a:off x="5618163" y="1136650"/>
            <a:ext cx="1103312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Freeform 36"/>
          <p:cNvSpPr>
            <a:spLocks/>
          </p:cNvSpPr>
          <p:nvPr/>
        </p:nvSpPr>
        <p:spPr bwMode="auto">
          <a:xfrm>
            <a:off x="6143625" y="1801813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Freeform 38"/>
          <p:cNvSpPr>
            <a:spLocks/>
          </p:cNvSpPr>
          <p:nvPr/>
        </p:nvSpPr>
        <p:spPr bwMode="auto">
          <a:xfrm>
            <a:off x="5410200" y="1403350"/>
            <a:ext cx="2251075" cy="1222375"/>
          </a:xfrm>
          <a:custGeom>
            <a:avLst/>
            <a:gdLst>
              <a:gd name="T0" fmla="*/ 2147483647 w 1418"/>
              <a:gd name="T1" fmla="*/ 2147483647 h 770"/>
              <a:gd name="T2" fmla="*/ 2147483647 w 1418"/>
              <a:gd name="T3" fmla="*/ 2147483647 h 770"/>
              <a:gd name="T4" fmla="*/ 2147483647 w 1418"/>
              <a:gd name="T5" fmla="*/ 2147483647 h 770"/>
              <a:gd name="T6" fmla="*/ 2147483647 w 1418"/>
              <a:gd name="T7" fmla="*/ 2147483647 h 770"/>
              <a:gd name="T8" fmla="*/ 2147483647 w 1418"/>
              <a:gd name="T9" fmla="*/ 2147483647 h 770"/>
              <a:gd name="T10" fmla="*/ 2147483647 w 1418"/>
              <a:gd name="T11" fmla="*/ 0 h 770"/>
              <a:gd name="T12" fmla="*/ 2147483647 w 1418"/>
              <a:gd name="T13" fmla="*/ 2147483647 h 770"/>
              <a:gd name="T14" fmla="*/ 2147483647 w 1418"/>
              <a:gd name="T15" fmla="*/ 2147483647 h 770"/>
              <a:gd name="T16" fmla="*/ 2147483647 w 1418"/>
              <a:gd name="T17" fmla="*/ 2147483647 h 770"/>
              <a:gd name="T18" fmla="*/ 2147483647 w 1418"/>
              <a:gd name="T19" fmla="*/ 2147483647 h 770"/>
              <a:gd name="T20" fmla="*/ 2147483647 w 1418"/>
              <a:gd name="T21" fmla="*/ 2147483647 h 770"/>
              <a:gd name="T22" fmla="*/ 2147483647 w 1418"/>
              <a:gd name="T23" fmla="*/ 2147483647 h 770"/>
              <a:gd name="T24" fmla="*/ 2147483647 w 1418"/>
              <a:gd name="T25" fmla="*/ 2147483647 h 770"/>
              <a:gd name="T26" fmla="*/ 2147483647 w 1418"/>
              <a:gd name="T27" fmla="*/ 2147483647 h 770"/>
              <a:gd name="T28" fmla="*/ 2147483647 w 1418"/>
              <a:gd name="T29" fmla="*/ 2147483647 h 770"/>
              <a:gd name="T30" fmla="*/ 2147483647 w 1418"/>
              <a:gd name="T31" fmla="*/ 2147483647 h 770"/>
              <a:gd name="T32" fmla="*/ 2147483647 w 1418"/>
              <a:gd name="T33" fmla="*/ 2147483647 h 770"/>
              <a:gd name="T34" fmla="*/ 2147483647 w 1418"/>
              <a:gd name="T35" fmla="*/ 2147483647 h 770"/>
              <a:gd name="T36" fmla="*/ 2147483647 w 1418"/>
              <a:gd name="T37" fmla="*/ 2147483647 h 770"/>
              <a:gd name="T38" fmla="*/ 2147483647 w 1418"/>
              <a:gd name="T39" fmla="*/ 2147483647 h 770"/>
              <a:gd name="T40" fmla="*/ 2147483647 w 1418"/>
              <a:gd name="T41" fmla="*/ 2147483647 h 770"/>
              <a:gd name="T42" fmla="*/ 2147483647 w 1418"/>
              <a:gd name="T43" fmla="*/ 2147483647 h 770"/>
              <a:gd name="T44" fmla="*/ 2147483647 w 1418"/>
              <a:gd name="T45" fmla="*/ 2147483647 h 770"/>
              <a:gd name="T46" fmla="*/ 2147483647 w 1418"/>
              <a:gd name="T47" fmla="*/ 2147483647 h 770"/>
              <a:gd name="T48" fmla="*/ 2147483647 w 1418"/>
              <a:gd name="T49" fmla="*/ 2147483647 h 770"/>
              <a:gd name="T50" fmla="*/ 2147483647 w 1418"/>
              <a:gd name="T51" fmla="*/ 2147483647 h 770"/>
              <a:gd name="T52" fmla="*/ 2147483647 w 1418"/>
              <a:gd name="T53" fmla="*/ 2147483647 h 770"/>
              <a:gd name="T54" fmla="*/ 2147483647 w 1418"/>
              <a:gd name="T55" fmla="*/ 2147483647 h 770"/>
              <a:gd name="T56" fmla="*/ 2147483647 w 1418"/>
              <a:gd name="T57" fmla="*/ 2147483647 h 770"/>
              <a:gd name="T58" fmla="*/ 2147483647 w 1418"/>
              <a:gd name="T59" fmla="*/ 2147483647 h 770"/>
              <a:gd name="T60" fmla="*/ 2147483647 w 1418"/>
              <a:gd name="T61" fmla="*/ 2147483647 h 770"/>
              <a:gd name="T62" fmla="*/ 2147483647 w 1418"/>
              <a:gd name="T63" fmla="*/ 2147483647 h 770"/>
              <a:gd name="T64" fmla="*/ 2147483647 w 1418"/>
              <a:gd name="T65" fmla="*/ 2147483647 h 770"/>
              <a:gd name="T66" fmla="*/ 2147483647 w 1418"/>
              <a:gd name="T67" fmla="*/ 2147483647 h 770"/>
              <a:gd name="T68" fmla="*/ 2147483647 w 1418"/>
              <a:gd name="T69" fmla="*/ 2147483647 h 770"/>
              <a:gd name="T70" fmla="*/ 2147483647 w 1418"/>
              <a:gd name="T71" fmla="*/ 2147483647 h 770"/>
              <a:gd name="T72" fmla="*/ 2147483647 w 1418"/>
              <a:gd name="T73" fmla="*/ 2147483647 h 770"/>
              <a:gd name="T74" fmla="*/ 2147483647 w 1418"/>
              <a:gd name="T75" fmla="*/ 2147483647 h 7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18"/>
              <a:gd name="T115" fmla="*/ 0 h 770"/>
              <a:gd name="T116" fmla="*/ 1418 w 1418"/>
              <a:gd name="T117" fmla="*/ 770 h 7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18" h="770">
                <a:moveTo>
                  <a:pt x="111" y="165"/>
                </a:moveTo>
                <a:cubicBezTo>
                  <a:pt x="159" y="151"/>
                  <a:pt x="187" y="102"/>
                  <a:pt x="237" y="87"/>
                </a:cubicBezTo>
                <a:cubicBezTo>
                  <a:pt x="275" y="62"/>
                  <a:pt x="252" y="74"/>
                  <a:pt x="308" y="55"/>
                </a:cubicBezTo>
                <a:cubicBezTo>
                  <a:pt x="326" y="49"/>
                  <a:pt x="338" y="29"/>
                  <a:pt x="356" y="23"/>
                </a:cubicBezTo>
                <a:cubicBezTo>
                  <a:pt x="372" y="18"/>
                  <a:pt x="387" y="13"/>
                  <a:pt x="403" y="8"/>
                </a:cubicBezTo>
                <a:cubicBezTo>
                  <a:pt x="411" y="5"/>
                  <a:pt x="427" y="0"/>
                  <a:pt x="427" y="0"/>
                </a:cubicBezTo>
                <a:cubicBezTo>
                  <a:pt x="472" y="3"/>
                  <a:pt x="517" y="2"/>
                  <a:pt x="561" y="8"/>
                </a:cubicBezTo>
                <a:cubicBezTo>
                  <a:pt x="577" y="10"/>
                  <a:pt x="608" y="23"/>
                  <a:pt x="608" y="23"/>
                </a:cubicBezTo>
                <a:cubicBezTo>
                  <a:pt x="647" y="49"/>
                  <a:pt x="687" y="49"/>
                  <a:pt x="734" y="55"/>
                </a:cubicBezTo>
                <a:cubicBezTo>
                  <a:pt x="821" y="84"/>
                  <a:pt x="727" y="55"/>
                  <a:pt x="948" y="71"/>
                </a:cubicBezTo>
                <a:cubicBezTo>
                  <a:pt x="984" y="74"/>
                  <a:pt x="1022" y="93"/>
                  <a:pt x="1058" y="102"/>
                </a:cubicBezTo>
                <a:cubicBezTo>
                  <a:pt x="1066" y="107"/>
                  <a:pt x="1075" y="111"/>
                  <a:pt x="1082" y="118"/>
                </a:cubicBezTo>
                <a:cubicBezTo>
                  <a:pt x="1089" y="125"/>
                  <a:pt x="1090" y="136"/>
                  <a:pt x="1097" y="142"/>
                </a:cubicBezTo>
                <a:cubicBezTo>
                  <a:pt x="1111" y="155"/>
                  <a:pt x="1145" y="173"/>
                  <a:pt x="1145" y="173"/>
                </a:cubicBezTo>
                <a:cubicBezTo>
                  <a:pt x="1165" y="223"/>
                  <a:pt x="1180" y="224"/>
                  <a:pt x="1216" y="260"/>
                </a:cubicBezTo>
                <a:cubicBezTo>
                  <a:pt x="1239" y="330"/>
                  <a:pt x="1312" y="327"/>
                  <a:pt x="1366" y="363"/>
                </a:cubicBezTo>
                <a:cubicBezTo>
                  <a:pt x="1381" y="387"/>
                  <a:pt x="1389" y="410"/>
                  <a:pt x="1405" y="434"/>
                </a:cubicBezTo>
                <a:cubicBezTo>
                  <a:pt x="1397" y="500"/>
                  <a:pt x="1405" y="532"/>
                  <a:pt x="1413" y="599"/>
                </a:cubicBezTo>
                <a:cubicBezTo>
                  <a:pt x="1410" y="623"/>
                  <a:pt x="1418" y="650"/>
                  <a:pt x="1405" y="670"/>
                </a:cubicBezTo>
                <a:cubicBezTo>
                  <a:pt x="1396" y="684"/>
                  <a:pt x="1358" y="686"/>
                  <a:pt x="1358" y="686"/>
                </a:cubicBezTo>
                <a:cubicBezTo>
                  <a:pt x="1345" y="726"/>
                  <a:pt x="1316" y="729"/>
                  <a:pt x="1279" y="741"/>
                </a:cubicBezTo>
                <a:cubicBezTo>
                  <a:pt x="1263" y="746"/>
                  <a:pt x="1232" y="757"/>
                  <a:pt x="1232" y="757"/>
                </a:cubicBezTo>
                <a:cubicBezTo>
                  <a:pt x="1148" y="754"/>
                  <a:pt x="1058" y="770"/>
                  <a:pt x="979" y="741"/>
                </a:cubicBezTo>
                <a:cubicBezTo>
                  <a:pt x="921" y="720"/>
                  <a:pt x="885" y="658"/>
                  <a:pt x="829" y="639"/>
                </a:cubicBezTo>
                <a:cubicBezTo>
                  <a:pt x="753" y="614"/>
                  <a:pt x="671" y="613"/>
                  <a:pt x="592" y="607"/>
                </a:cubicBezTo>
                <a:cubicBezTo>
                  <a:pt x="521" y="595"/>
                  <a:pt x="447" y="607"/>
                  <a:pt x="379" y="584"/>
                </a:cubicBezTo>
                <a:cubicBezTo>
                  <a:pt x="371" y="579"/>
                  <a:pt x="364" y="572"/>
                  <a:pt x="356" y="568"/>
                </a:cubicBezTo>
                <a:cubicBezTo>
                  <a:pt x="348" y="564"/>
                  <a:pt x="338" y="566"/>
                  <a:pt x="332" y="560"/>
                </a:cubicBezTo>
                <a:cubicBezTo>
                  <a:pt x="318" y="547"/>
                  <a:pt x="300" y="513"/>
                  <a:pt x="300" y="513"/>
                </a:cubicBezTo>
                <a:cubicBezTo>
                  <a:pt x="298" y="502"/>
                  <a:pt x="299" y="490"/>
                  <a:pt x="293" y="481"/>
                </a:cubicBezTo>
                <a:cubicBezTo>
                  <a:pt x="286" y="470"/>
                  <a:pt x="235" y="435"/>
                  <a:pt x="222" y="426"/>
                </a:cubicBezTo>
                <a:cubicBezTo>
                  <a:pt x="211" y="393"/>
                  <a:pt x="178" y="354"/>
                  <a:pt x="151" y="331"/>
                </a:cubicBezTo>
                <a:cubicBezTo>
                  <a:pt x="131" y="314"/>
                  <a:pt x="80" y="300"/>
                  <a:pt x="80" y="300"/>
                </a:cubicBezTo>
                <a:cubicBezTo>
                  <a:pt x="54" y="283"/>
                  <a:pt x="42" y="261"/>
                  <a:pt x="16" y="244"/>
                </a:cubicBezTo>
                <a:cubicBezTo>
                  <a:pt x="7" y="214"/>
                  <a:pt x="0" y="162"/>
                  <a:pt x="32" y="142"/>
                </a:cubicBezTo>
                <a:cubicBezTo>
                  <a:pt x="46" y="133"/>
                  <a:pt x="80" y="126"/>
                  <a:pt x="80" y="126"/>
                </a:cubicBezTo>
                <a:cubicBezTo>
                  <a:pt x="104" y="129"/>
                  <a:pt x="128" y="128"/>
                  <a:pt x="151" y="134"/>
                </a:cubicBezTo>
                <a:cubicBezTo>
                  <a:pt x="186" y="143"/>
                  <a:pt x="164" y="160"/>
                  <a:pt x="182" y="142"/>
                </a:cubicBezTo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rc 23"/>
          <p:cNvSpPr>
            <a:spLocks/>
          </p:cNvSpPr>
          <p:nvPr/>
        </p:nvSpPr>
        <p:spPr bwMode="auto">
          <a:xfrm rot="-257025">
            <a:off x="4411663" y="1012825"/>
            <a:ext cx="2600325" cy="256698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10160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-107" charset="0"/>
              <a:ea typeface="+mn-ea"/>
              <a:cs typeface="+mn-cs"/>
            </a:endParaRPr>
          </a:p>
        </p:txBody>
      </p:sp>
      <p:pic>
        <p:nvPicPr>
          <p:cNvPr id="235522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583" y="1268651"/>
            <a:ext cx="3948545" cy="31994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893" y="3399127"/>
            <a:ext cx="5629745" cy="2490425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5600" kern="1200" dirty="0">
                <a:solidFill>
                  <a:srgbClr val="51DC00"/>
                </a:solidFill>
                <a:latin typeface="Arial" pitchFamily="-107" charset="0"/>
                <a:ea typeface="+mn-ea"/>
                <a:cs typeface="+mn-cs"/>
              </a:rPr>
              <a:t>K G 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reeform 11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2296994"/>
            <a:ext cx="9280916" cy="4114800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lIns="90487" tIns="44450" rIns="90487" bIns="4445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0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Geneva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eneva" charset="-128"/>
                <a:cs typeface="Geneva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9pPr>
          </a:lstStyle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72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AGUAKCMEI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72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UANGHDIC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72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YMLOUMEI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79450" y="12954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DIHZAAT</a:t>
            </a:r>
            <a:r>
              <a:rPr lang="en-US" sz="4800" dirty="0">
                <a:solidFill>
                  <a:srgbClr val="00FF00"/>
                </a:solidFill>
                <a:latin typeface="Times" charset="0"/>
                <a:ea typeface="ＭＳ Ｐゴシック" charset="0"/>
                <a:cs typeface="ＭＳ Ｐゴシック" charset="0"/>
              </a:rPr>
              <a:t> 3 </a:t>
            </a: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RUI: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3671" name="Text Box 1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3672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673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13674" name="Text Box 19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113675" name="Text Box 20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3676" name="Text Box 22"/>
          <p:cNvSpPr txBox="1">
            <a:spLocks noChangeArrowheads="1"/>
          </p:cNvSpPr>
          <p:nvPr/>
        </p:nvSpPr>
        <p:spPr bwMode="auto">
          <a:xfrm>
            <a:off x="7092950" y="6270625"/>
            <a:ext cx="154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1972028" y="3701729"/>
            <a:ext cx="1189037" cy="11033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1932999" y="5031395"/>
            <a:ext cx="1187450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1898513" y="2415634"/>
            <a:ext cx="119062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38914" grpId="0" animBg="1" autoUpdateAnimBg="0"/>
      <p:bldP spid="38925" grpId="0" animBg="1"/>
      <p:bldP spid="38926" grpId="0" animBg="1"/>
      <p:bldP spid="389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5715" name="Freeform 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Text Box 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5717" name="Text Box 13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115718" name="Text Box 15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0388" y="250825"/>
            <a:ext cx="7772400" cy="6219825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lnSpc>
                <a:spcPct val="45000"/>
              </a:lnSpc>
              <a:defRPr/>
            </a:pPr>
            <a:b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b="1" dirty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DAMHMEI</a:t>
            </a:r>
            <a:br>
              <a:rPr lang="en-US" sz="48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ABRAHAM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JOSEPH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MOUSI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JOSHUA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KAGUAKCMEI</a:t>
            </a: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GUANGHDIC</a:t>
            </a: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NYMLOUMEI</a:t>
            </a:r>
            <a:r>
              <a:rPr lang="en-US" sz="4800" b="1" dirty="0">
                <a:solidFill>
                  <a:srgbClr val="1FCC16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9" y="1085097"/>
            <a:ext cx="3016333" cy="5253710"/>
          </a:xfrm>
        </p:spPr>
        <p:txBody>
          <a:bodyPr/>
          <a:lstStyle/>
          <a:p>
            <a:pPr>
              <a:defRPr/>
            </a:pPr>
            <a:r>
              <a:rPr lang="en-US" dirty="0"/>
              <a:t>LG (</a:t>
            </a:r>
            <a:r>
              <a:rPr lang="en-US" dirty="0" err="1"/>
              <a:t>Latdyn</a:t>
            </a:r>
            <a:r>
              <a:rPr lang="en-US" dirty="0"/>
              <a:t> </a:t>
            </a:r>
            <a:r>
              <a:rPr lang="en-US" dirty="0" err="1"/>
              <a:t>Guangc</a:t>
            </a:r>
            <a:r>
              <a:rPr lang="en-US" dirty="0"/>
              <a:t>) </a:t>
            </a:r>
            <a:r>
              <a:rPr lang="en-US" dirty="0" err="1"/>
              <a:t>zauc</a:t>
            </a:r>
            <a:r>
              <a:rPr lang="en-US" dirty="0"/>
              <a:t> </a:t>
            </a:r>
            <a:r>
              <a:rPr lang="en-US" dirty="0" err="1"/>
              <a:t>kaluaihmei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550611" y="477004"/>
            <a:ext cx="644888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ZAUC KALUAIH KHANG... </a:t>
            </a:r>
          </a:p>
        </p:txBody>
      </p:sp>
      <p:sp>
        <p:nvSpPr>
          <p:cNvPr id="117765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2438" y="3576638"/>
            <a:ext cx="8410512" cy="3098800"/>
            <a:chOff x="203" y="1989"/>
            <a:chExt cx="5302" cy="1952"/>
          </a:xfrm>
        </p:grpSpPr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203" y="2372"/>
              <a:ext cx="5302" cy="1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5600" dirty="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 dirty="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3 </a:t>
              </a:r>
              <a:r>
                <a:rPr lang="en-US" sz="156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</a:p>
          </p:txBody>
        </p:sp>
        <p:sp>
          <p:nvSpPr>
            <p:cNvPr id="45078" name="AutoShape 22"/>
            <p:cNvSpPr>
              <a:spLocks noChangeArrowheads="1"/>
            </p:cNvSpPr>
            <p:nvPr/>
          </p:nvSpPr>
          <p:spPr bwMode="auto">
            <a:xfrm rot="6562349">
              <a:off x="2034" y="2128"/>
              <a:ext cx="605" cy="32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5079" name="AutoShape 23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17767" name="Text Box 25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17768" name="Text Box 2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7769" name="Text Box 29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117770" name="Text Box 30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7771" name="Text Box 32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370013" y="1254125"/>
            <a:ext cx="6742113" cy="2490788"/>
            <a:chOff x="863" y="790"/>
            <a:chExt cx="4247" cy="1569"/>
          </a:xfrm>
        </p:grpSpPr>
        <p:sp>
          <p:nvSpPr>
            <p:cNvPr id="45094" name="Rectangle 38"/>
            <p:cNvSpPr>
              <a:spLocks noChangeArrowheads="1"/>
            </p:cNvSpPr>
            <p:nvPr/>
          </p:nvSpPr>
          <p:spPr bwMode="auto">
            <a:xfrm>
              <a:off x="863" y="790"/>
              <a:ext cx="4247" cy="1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56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 7 K J</a:t>
              </a:r>
              <a:endParaRPr lang="en-US" sz="1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821799" y="-61913"/>
            <a:ext cx="3348038" cy="6919913"/>
            <a:chOff x="-2366" y="-459"/>
            <a:chExt cx="2109" cy="4359"/>
          </a:xfrm>
        </p:grpSpPr>
        <p:sp>
          <p:nvSpPr>
            <p:cNvPr id="45091" name="Text Box 35"/>
            <p:cNvSpPr txBox="1">
              <a:spLocks noChangeArrowheads="1"/>
            </p:cNvSpPr>
            <p:nvPr/>
          </p:nvSpPr>
          <p:spPr bwMode="auto">
            <a:xfrm>
              <a:off x="-2366" y="-459"/>
              <a:ext cx="2109" cy="4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44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45092" name="Rectangle 36"/>
            <p:cNvSpPr>
              <a:spLocks noChangeArrowheads="1"/>
            </p:cNvSpPr>
            <p:nvPr/>
          </p:nvSpPr>
          <p:spPr bwMode="auto">
            <a:xfrm>
              <a:off x="-1727" y="1647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blurRad="63500" dist="1143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51938" y="2669215"/>
            <a:ext cx="2622550" cy="285591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Zauc</a:t>
            </a:r>
            <a:r>
              <a:rPr lang="en-US" dirty="0"/>
              <a:t> </a:t>
            </a:r>
            <a:r>
              <a:rPr lang="en-US" dirty="0" err="1"/>
              <a:t>kaluaih</a:t>
            </a:r>
            <a:r>
              <a:rPr lang="en-US" dirty="0"/>
              <a:t> </a:t>
            </a:r>
            <a:r>
              <a:rPr lang="en-US" dirty="0" err="1"/>
              <a:t>khang</a:t>
            </a:r>
            <a:r>
              <a:rPr lang="en-US" dirty="0"/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9811" name="Freeform 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19813" name="Text Box 12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19814" name="Text Box 14"/>
          <p:cNvSpPr txBox="1">
            <a:spLocks noChangeArrowheads="1"/>
          </p:cNvSpPr>
          <p:nvPr/>
        </p:nvSpPr>
        <p:spPr bwMode="auto">
          <a:xfrm>
            <a:off x="7092950" y="6270625"/>
            <a:ext cx="1895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98613" y="234950"/>
            <a:ext cx="7196137" cy="6288088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  <a:t>DAMHMEI</a:t>
            </a:r>
            <a:br>
              <a:rPr lang="en-US" sz="60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MEICKANG 4  </a:t>
            </a:r>
            <a:b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DIHZAAT 3 </a:t>
            </a:r>
            <a:br>
              <a:rPr lang="en-US" sz="60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rgbClr val="E8EC39"/>
                </a:solidFill>
                <a:latin typeface="Arial" charset="0"/>
                <a:ea typeface="ＭＳ Ｐゴシック" charset="0"/>
                <a:cs typeface="ＭＳ Ｐゴシック" charset="0"/>
              </a:rPr>
              <a:t>KARIMMEI</a:t>
            </a:r>
            <a:br>
              <a:rPr lang="en-US" sz="60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8000" b="1" i="1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JISU</a:t>
            </a:r>
            <a:endParaRPr lang="en-US" sz="8000" i="1" dirty="0">
              <a:solidFill>
                <a:schemeClr val="hlink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8438" y="2506663"/>
            <a:ext cx="2883822" cy="2762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Kabiswmei</a:t>
            </a:r>
            <a:r>
              <a:rPr lang="en-US" dirty="0"/>
              <a:t> </a:t>
            </a:r>
            <a:r>
              <a:rPr lang="en-US" dirty="0" err="1"/>
              <a:t>langv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08213" y="550863"/>
            <a:ext cx="4087812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 err="1">
                <a:solidFill>
                  <a:srgbClr val="F6FE0A"/>
                </a:solidFill>
                <a:latin typeface="Arial" pitchFamily="-107" charset="0"/>
                <a:ea typeface="+mn-ea"/>
                <a:cs typeface="+mn-cs"/>
              </a:rPr>
              <a:t>Damhmei</a:t>
            </a:r>
            <a:endParaRPr lang="en-US" sz="3600" b="1" i="1" dirty="0">
              <a:solidFill>
                <a:srgbClr val="F6FE0A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411413" y="1087438"/>
            <a:ext cx="41021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06675" y="1641475"/>
            <a:ext cx="33147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957513" y="2197100"/>
            <a:ext cx="3225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MOUSI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08325" y="2744788"/>
            <a:ext cx="33686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373437" y="3298825"/>
            <a:ext cx="715997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KAGUAKCMEI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579812" y="3852863"/>
            <a:ext cx="692985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GUANGCDIC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783012" y="4406900"/>
            <a:ext cx="5598493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NYMLOUMEI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040188" y="4960938"/>
            <a:ext cx="351313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E8EC39"/>
                </a:solidFill>
                <a:latin typeface="Arial" pitchFamily="-107" charset="0"/>
                <a:ea typeface="+mn-ea"/>
                <a:cs typeface="+mn-cs"/>
              </a:rPr>
              <a:t>KARIMMEI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348163" y="5514975"/>
            <a:ext cx="3321050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4400" b="1" i="1" dirty="0">
                <a:solidFill>
                  <a:schemeClr val="hlink"/>
                </a:solidFill>
                <a:latin typeface="Arial" pitchFamily="-107" charset="0"/>
                <a:ea typeface="+mn-ea"/>
                <a:cs typeface="+mn-cs"/>
              </a:rPr>
              <a:t>JISU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21869" name="Freeform 1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Text Box 2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1871" name="Text Box 21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1872" name="Text Box 22"/>
          <p:cNvSpPr txBox="1">
            <a:spLocks noChangeArrowheads="1"/>
          </p:cNvSpPr>
          <p:nvPr/>
        </p:nvSpPr>
        <p:spPr bwMode="auto">
          <a:xfrm>
            <a:off x="8085138" y="651668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121873" name="Text Box 23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1874" name="Text Box 25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44000" y="1498600"/>
            <a:ext cx="2033588" cy="43370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Nkhamhmei</a:t>
            </a:r>
            <a:r>
              <a:rPr lang="en-US" dirty="0"/>
              <a:t> </a:t>
            </a:r>
            <a:r>
              <a:rPr lang="en-US" dirty="0" err="1"/>
              <a:t>khukh</a:t>
            </a:r>
            <a:r>
              <a:rPr lang="en-US" dirty="0"/>
              <a:t> </a:t>
            </a:r>
            <a:r>
              <a:rPr lang="en-US" dirty="0" err="1"/>
              <a:t>kanei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reeform 3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3"/>
          <a:srcRect l="14999" t="10115" r="12968" b="11848"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60875" y="1428750"/>
            <a:ext cx="2200275" cy="1709738"/>
            <a:chOff x="1506" y="1397"/>
            <a:chExt cx="2754" cy="2267"/>
          </a:xfrm>
        </p:grpSpPr>
        <p:sp>
          <p:nvSpPr>
            <p:cNvPr id="123977" name="Rectangle 6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1" name="Rectangle 7"/>
            <p:cNvSpPr>
              <a:spLocks noChangeArrowheads="1"/>
            </p:cNvSpPr>
            <p:nvPr/>
          </p:nvSpPr>
          <p:spPr bwMode="auto">
            <a:xfrm>
              <a:off x="1633" y="1433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79" name="Rectangle 8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0" name="AutoShape 9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1" name="Rectangle 10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1506" y="1399"/>
              <a:ext cx="68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DAMHMEI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83" name="Line 12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4" name="Line 13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5" name="Rectangle 14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9" name="Rectangle 15"/>
            <p:cNvSpPr>
              <a:spLocks noChangeArrowheads="1"/>
            </p:cNvSpPr>
            <p:nvPr/>
          </p:nvSpPr>
          <p:spPr bwMode="auto">
            <a:xfrm>
              <a:off x="1776" y="1605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87" name="Rectangle 16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8" name="AutoShape 17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9" name="Rectangle 18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3" name="Rectangle 19"/>
            <p:cNvSpPr>
              <a:spLocks noChangeArrowheads="1"/>
            </p:cNvSpPr>
            <p:nvPr/>
          </p:nvSpPr>
          <p:spPr bwMode="auto">
            <a:xfrm>
              <a:off x="1647" y="1563"/>
              <a:ext cx="72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91" name="Line 20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2" name="Line 21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3" name="Rectangle 22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7" name="Rectangle 23"/>
            <p:cNvSpPr>
              <a:spLocks noChangeArrowheads="1"/>
            </p:cNvSpPr>
            <p:nvPr/>
          </p:nvSpPr>
          <p:spPr bwMode="auto">
            <a:xfrm>
              <a:off x="1917" y="1765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95" name="Rectangle 24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6" name="AutoShape 25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7" name="Rectangle 26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1" name="Rectangle 27"/>
            <p:cNvSpPr>
              <a:spLocks noChangeArrowheads="1"/>
            </p:cNvSpPr>
            <p:nvPr/>
          </p:nvSpPr>
          <p:spPr bwMode="auto">
            <a:xfrm>
              <a:off x="1832" y="1736"/>
              <a:ext cx="62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99" name="Line 28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0" name="Line 29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Rectangle 30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2" name="AutoShape 31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3" name="Rectangle 32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7" name="Rectangle 33"/>
            <p:cNvSpPr>
              <a:spLocks noChangeArrowheads="1"/>
            </p:cNvSpPr>
            <p:nvPr/>
          </p:nvSpPr>
          <p:spPr bwMode="auto">
            <a:xfrm>
              <a:off x="2050" y="1894"/>
              <a:ext cx="53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MOUSI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05" name="Line 34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6" name="Line 35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7" name="Rectangle 36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8" name="AutoShape 37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9" name="Rectangle 38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3" name="Rectangle 39"/>
            <p:cNvSpPr>
              <a:spLocks noChangeArrowheads="1"/>
            </p:cNvSpPr>
            <p:nvPr/>
          </p:nvSpPr>
          <p:spPr bwMode="auto">
            <a:xfrm>
              <a:off x="2142" y="2071"/>
              <a:ext cx="63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11" name="Line 40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2" name="Rectangle 41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3" name="AutoShape 42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4" name="Rectangle 43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8" name="Rectangle 44"/>
            <p:cNvSpPr>
              <a:spLocks noChangeArrowheads="1"/>
            </p:cNvSpPr>
            <p:nvPr/>
          </p:nvSpPr>
          <p:spPr bwMode="auto">
            <a:xfrm>
              <a:off x="2100" y="2235"/>
              <a:ext cx="9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KAGUAKCMEI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16" name="Line 45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7" name="Rectangle 46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8" name="AutoShape 47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9" name="Rectangle 48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3" name="Rectangle 49"/>
            <p:cNvSpPr>
              <a:spLocks noChangeArrowheads="1"/>
            </p:cNvSpPr>
            <p:nvPr/>
          </p:nvSpPr>
          <p:spPr bwMode="auto">
            <a:xfrm>
              <a:off x="2323" y="2416"/>
              <a:ext cx="8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GUANGHDIC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21" name="Line 50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2" name="Rectangle 51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3" name="AutoShape 52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4" name="Rectangle 53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8" name="Rectangle 54"/>
            <p:cNvSpPr>
              <a:spLocks noChangeArrowheads="1"/>
            </p:cNvSpPr>
            <p:nvPr/>
          </p:nvSpPr>
          <p:spPr bwMode="auto">
            <a:xfrm>
              <a:off x="2558" y="2590"/>
              <a:ext cx="7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NYMLOUMEI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26" name="Line 55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7" name="Line 56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8" name="Rectangle 57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9" name="AutoShape 58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0" name="Rectangle 59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4" name="Rectangle 60"/>
            <p:cNvSpPr>
              <a:spLocks noChangeArrowheads="1"/>
            </p:cNvSpPr>
            <p:nvPr/>
          </p:nvSpPr>
          <p:spPr bwMode="auto">
            <a:xfrm>
              <a:off x="2726" y="2778"/>
              <a:ext cx="75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KARIMMEI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32" name="Line 61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3" name="Line 62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4" name="Rectangle 63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5" name="AutoShape 64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6" name="Rectangle 65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037" name="Group 66"/>
            <p:cNvGrpSpPr>
              <a:grpSpLocks/>
            </p:cNvGrpSpPr>
            <p:nvPr/>
          </p:nvGrpSpPr>
          <p:grpSpPr bwMode="auto">
            <a:xfrm>
              <a:off x="3016" y="2963"/>
              <a:ext cx="355" cy="175"/>
              <a:chOff x="3104" y="3099"/>
              <a:chExt cx="355" cy="175"/>
            </a:xfrm>
          </p:grpSpPr>
          <p:sp>
            <p:nvSpPr>
              <p:cNvPr id="226371" name="Rectangle 67"/>
              <p:cNvSpPr>
                <a:spLocks noChangeArrowheads="1"/>
              </p:cNvSpPr>
              <p:nvPr/>
            </p:nvSpPr>
            <p:spPr bwMode="auto">
              <a:xfrm>
                <a:off x="3104" y="3112"/>
                <a:ext cx="105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226372" name="Rectangle 68"/>
              <p:cNvSpPr>
                <a:spLocks noChangeArrowheads="1"/>
              </p:cNvSpPr>
              <p:nvPr/>
            </p:nvSpPr>
            <p:spPr bwMode="auto">
              <a:xfrm>
                <a:off x="3172" y="3099"/>
                <a:ext cx="28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accent1"/>
                    </a:solidFill>
                    <a:latin typeface="Helvetica" charset="0"/>
                  </a:rPr>
                  <a:t>JISU</a:t>
                </a:r>
                <a:endParaRPr lang="en-US" sz="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24038" name="Line 69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9" name="Line 70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23972" name="Rectangle 7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3" name="AutoShape 7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4" name="Rectangle 7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0" name="Rectangle 76"/>
            <p:cNvSpPr>
              <a:spLocks noChangeArrowheads="1"/>
            </p:cNvSpPr>
            <p:nvPr/>
          </p:nvSpPr>
          <p:spPr bwMode="auto">
            <a:xfrm>
              <a:off x="2430" y="2078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DAMHMEI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76" name="Line 7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23967" name="Rectangle 7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8" name="AutoShape 8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9" name="Rectangle 8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6" name="Rectangle 82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71" name="Line 8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23962" name="Rectangle 8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3" name="AutoShape 8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4" name="Rectangle 8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2" name="Rectangle 88"/>
            <p:cNvSpPr>
              <a:spLocks noChangeArrowheads="1"/>
            </p:cNvSpPr>
            <p:nvPr/>
          </p:nvSpPr>
          <p:spPr bwMode="auto">
            <a:xfrm>
              <a:off x="2514" y="207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66" name="Line 8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23957" name="Rectangle 9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8" name="AutoShape 9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9" name="Rectangle 9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8" name="Rectangle 94"/>
            <p:cNvSpPr>
              <a:spLocks noChangeArrowheads="1"/>
            </p:cNvSpPr>
            <p:nvPr/>
          </p:nvSpPr>
          <p:spPr bwMode="auto">
            <a:xfrm>
              <a:off x="2546" y="2078"/>
              <a:ext cx="59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MOUSI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61" name="Line 9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23952" name="Rectangle 9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3" name="AutoShape 9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4" name="Rectangle 9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4" name="Rectangle 100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56" name="Line 10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3281368" y="2851150"/>
            <a:ext cx="2917831" cy="1343025"/>
            <a:chOff x="2315" y="2052"/>
            <a:chExt cx="1838" cy="846"/>
          </a:xfrm>
        </p:grpSpPr>
        <p:sp>
          <p:nvSpPr>
            <p:cNvPr id="123947" name="Rectangle 10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8" name="AutoShape 10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9" name="Rectangle 10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0" name="Rectangle 106"/>
            <p:cNvSpPr>
              <a:spLocks noChangeArrowheads="1"/>
            </p:cNvSpPr>
            <p:nvPr/>
          </p:nvSpPr>
          <p:spPr bwMode="auto">
            <a:xfrm>
              <a:off x="2315" y="2078"/>
              <a:ext cx="11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KAGUAKCMEI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51" name="Line 10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3727448" y="3168650"/>
            <a:ext cx="2763838" cy="1343025"/>
            <a:chOff x="2412" y="2052"/>
            <a:chExt cx="1741" cy="846"/>
          </a:xfrm>
        </p:grpSpPr>
        <p:sp>
          <p:nvSpPr>
            <p:cNvPr id="123942" name="Rectangle 10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3" name="AutoShape 11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4" name="Rectangle 11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6" name="Rectangle 112"/>
            <p:cNvSpPr>
              <a:spLocks noChangeArrowheads="1"/>
            </p:cNvSpPr>
            <p:nvPr/>
          </p:nvSpPr>
          <p:spPr bwMode="auto">
            <a:xfrm>
              <a:off x="2445" y="2078"/>
              <a:ext cx="9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GUANGHDIC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46" name="Line 11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3968752" y="3524250"/>
            <a:ext cx="2763839" cy="1343025"/>
            <a:chOff x="2412" y="2052"/>
            <a:chExt cx="1741" cy="846"/>
          </a:xfrm>
        </p:grpSpPr>
        <p:sp>
          <p:nvSpPr>
            <p:cNvPr id="123937" name="Rectangle 11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AutoShape 11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9" name="Rectangle 11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2" name="Rectangle 118"/>
            <p:cNvSpPr>
              <a:spLocks noChangeArrowheads="1"/>
            </p:cNvSpPr>
            <p:nvPr/>
          </p:nvSpPr>
          <p:spPr bwMode="auto">
            <a:xfrm>
              <a:off x="2458" y="2078"/>
              <a:ext cx="9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NYMLOUMEI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41" name="Line 11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23933" name="Rectangle 121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4" name="AutoShape 122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5" name="Rectangle 123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8" name="Rectangle 124"/>
            <p:cNvSpPr>
              <a:spLocks noChangeArrowheads="1"/>
            </p:cNvSpPr>
            <p:nvPr/>
          </p:nvSpPr>
          <p:spPr bwMode="auto">
            <a:xfrm>
              <a:off x="2701" y="2298"/>
              <a:ext cx="8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KARIMMEI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23925" name="Rectangle 126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AutoShape 127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Rectangle 128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28" name="Group 129"/>
            <p:cNvGrpSpPr>
              <a:grpSpLocks/>
            </p:cNvGrpSpPr>
            <p:nvPr/>
          </p:nvGrpSpPr>
          <p:grpSpPr bwMode="auto">
            <a:xfrm>
              <a:off x="4048" y="130"/>
              <a:ext cx="649" cy="284"/>
              <a:chOff x="3084" y="3101"/>
              <a:chExt cx="510" cy="235"/>
            </a:xfrm>
          </p:grpSpPr>
          <p:sp>
            <p:nvSpPr>
              <p:cNvPr id="226434" name="Rectangle 130"/>
              <p:cNvSpPr>
                <a:spLocks noChangeArrowheads="1"/>
              </p:cNvSpPr>
              <p:nvPr/>
            </p:nvSpPr>
            <p:spPr bwMode="auto">
              <a:xfrm>
                <a:off x="3084" y="3113"/>
                <a:ext cx="146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226435" name="Rectangle 131"/>
              <p:cNvSpPr>
                <a:spLocks noChangeArrowheads="1"/>
              </p:cNvSpPr>
              <p:nvPr/>
            </p:nvSpPr>
            <p:spPr bwMode="auto">
              <a:xfrm>
                <a:off x="3184" y="3101"/>
                <a:ext cx="410" cy="23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rgbClr val="790015"/>
                    </a:solidFill>
                    <a:latin typeface="Helvetica" charset="0"/>
                  </a:rPr>
                  <a:t>JISU</a:t>
                </a:r>
                <a:endPara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23929" name="Line 132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0" name="Line 133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8" name="Text Box 134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23919" name="Text Box 136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3920" name="Text Box 13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3921" name="Text Box 13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123922" name="Text Box 139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23923" name="Text Box 141"/>
          <p:cNvSpPr txBox="1">
            <a:spLocks noChangeArrowheads="1"/>
          </p:cNvSpPr>
          <p:nvPr/>
        </p:nvSpPr>
        <p:spPr bwMode="auto">
          <a:xfrm>
            <a:off x="7092950" y="6270625"/>
            <a:ext cx="154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</a:rPr>
              <a:t>Handbook pg. 8-14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08375" y="422238"/>
            <a:ext cx="6825908" cy="707886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Nangmakumc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"</a:t>
            </a: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Bibal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khukh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"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4638675" y="41386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3908425" y="17446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47663" y="334638"/>
            <a:ext cx="8451850" cy="629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Baibal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…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Kabiswmei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taanvraengv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tihei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makumhpatloumei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kasiamhchuyloumei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khatni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phungcpatloumei</a:t>
            </a:r>
            <a:b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</a:b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John E.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Fryman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Ph.D.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Lat-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Ngamziu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© 2006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Bibal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…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Kabiswmei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Duanv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Intl. Inc., Ft. Worth, Texas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Ngamziu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guay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daekloumei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Heipui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taanv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gaekbammei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United States of America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tuang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lat-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ngamziu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riak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Kalam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kathai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kaluaihmei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lat-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zaat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Latriang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kasaekc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synswmei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hamhna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kakaipouc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tuang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lat-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maekna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kapaek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hamh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kalangv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tabui-bui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thiak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phungcpat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kaluaih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  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langv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kabamv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Latrik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nchambammeinunc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sin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kaluaih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Heipui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taanduanv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guay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Todd Bolen, The Master</a:t>
            </a:r>
            <a:r>
              <a:rPr lang="fr-FR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'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 College, Jerusalem, Israel,  and</a:t>
            </a:r>
            <a:r>
              <a:rPr lang="en-US" sz="1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Pictorial Library of Bible Lands (BiblePlaces.com)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maengh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geicna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synsw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chakhuang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sw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Kadesh-Barnea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maengc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Dr.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Leen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Ritmeyer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Hawthornedene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Australia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Thowkumhmei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tuang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dicriak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puat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saatowmakna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mi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duanv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synsw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maanvlou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bammei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ariu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kadyng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tithaylou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zaeng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huay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Saatowloumei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latbamv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gay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kaphianhdat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puni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Heikumhmei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ndwnmakmei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thiak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patmak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karamc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nuhpui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kamv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karamc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bam e.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Dincloumeinunc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media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sinmei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khatni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/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hamhthei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baihmei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kage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tilouthaymei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nunc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heipui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duanv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naimei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powerpoint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lip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kathiak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khatsini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kalaiclou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nuhmak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maengh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kalungmei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thiak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lianvmei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thiak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tabui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zaatlat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hamh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computer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tuang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maengh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rymei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kadaimei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digital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khatni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internet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tuang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ngamv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phungcpatloumeipu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tuang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maekna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tikalaic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nuhmak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United States of America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phungcpatlou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Dih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ngamziu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daekloumei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e.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2327275" y="268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Comic Sans MS" charset="0"/>
            </a:endParaRP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5369" name="Text Box 22"/>
          <p:cNvSpPr txBox="1">
            <a:spLocks noChangeArrowheads="1"/>
          </p:cNvSpPr>
          <p:nvPr/>
        </p:nvSpPr>
        <p:spPr bwMode="auto">
          <a:xfrm>
            <a:off x="81232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06</a:t>
            </a:r>
          </a:p>
        </p:txBody>
      </p:sp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1301" name="Line 5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085138" y="6530975"/>
            <a:ext cx="32702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60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213600" y="6270625"/>
            <a:ext cx="167065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dirty="0" err="1">
                <a:solidFill>
                  <a:srgbClr val="FFFFFF"/>
                </a:solidFill>
                <a:cs typeface="+mn-cs"/>
              </a:rPr>
              <a:t>Kathiamv</a:t>
            </a:r>
            <a:r>
              <a:rPr lang="en-US" sz="1200" b="1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cs typeface="+mn-cs"/>
              </a:rPr>
              <a:t>kadip</a:t>
            </a:r>
            <a:r>
              <a:rPr lang="en-US" sz="1200" b="1" dirty="0">
                <a:solidFill>
                  <a:srgbClr val="FFFFFF"/>
                </a:solidFill>
                <a:cs typeface="+mn-cs"/>
              </a:rPr>
              <a:t> 8-14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55638" y="1641475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5962" name="TextBox 10"/>
          <p:cNvSpPr txBox="1">
            <a:spLocks noChangeArrowheads="1"/>
          </p:cNvSpPr>
          <p:nvPr/>
        </p:nvSpPr>
        <p:spPr bwMode="auto">
          <a:xfrm>
            <a:off x="3851275" y="933450"/>
            <a:ext cx="1274708" cy="369332"/>
          </a:xfrm>
          <a:prstGeom prst="rect">
            <a:avLst/>
          </a:prstGeom>
          <a:solidFill>
            <a:srgbClr val="F37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DAMHMEI</a:t>
            </a:r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8097838" y="6530975"/>
            <a:ext cx="32702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61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213600" y="6270625"/>
            <a:ext cx="13144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641350" y="2808288"/>
            <a:ext cx="7839075" cy="3463925"/>
          </a:xfrm>
          <a:prstGeom prst="rect">
            <a:avLst/>
          </a:prstGeom>
          <a:solidFill>
            <a:srgbClr val="251C3B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6986" name="TextBox 10"/>
          <p:cNvSpPr txBox="1">
            <a:spLocks noChangeArrowheads="1"/>
          </p:cNvSpPr>
          <p:nvPr/>
        </p:nvSpPr>
        <p:spPr bwMode="auto">
          <a:xfrm>
            <a:off x="3851275" y="933450"/>
            <a:ext cx="1274708" cy="369332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DAMHMEI</a:t>
            </a:r>
          </a:p>
        </p:txBody>
      </p:sp>
      <p:sp>
        <p:nvSpPr>
          <p:cNvPr id="126987" name="TextBox 11"/>
          <p:cNvSpPr txBox="1">
            <a:spLocks noChangeArrowheads="1"/>
          </p:cNvSpPr>
          <p:nvPr/>
        </p:nvSpPr>
        <p:spPr bwMode="auto">
          <a:xfrm>
            <a:off x="3867666" y="1931988"/>
            <a:ext cx="1322172" cy="646331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</a:rPr>
              <a:t>MEICKANG</a:t>
            </a:r>
            <a:r>
              <a:rPr lang="en-US" sz="1800" dirty="0">
                <a:solidFill>
                  <a:schemeClr val="bg2"/>
                </a:solidFill>
              </a:rPr>
              <a:t> 4</a:t>
            </a:r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0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7" name="Rectangle 1027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48" name="Rectangle 102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3349" name="Line 1029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494" name="Text Box 1030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3495" name="Text Box 103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3496" name="Text Box 1032"/>
          <p:cNvSpPr txBox="1">
            <a:spLocks noChangeArrowheads="1"/>
          </p:cNvSpPr>
          <p:nvPr/>
        </p:nvSpPr>
        <p:spPr bwMode="auto">
          <a:xfrm>
            <a:off x="8097838" y="6523038"/>
            <a:ext cx="327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62</a:t>
            </a:r>
          </a:p>
        </p:txBody>
      </p:sp>
      <p:sp>
        <p:nvSpPr>
          <p:cNvPr id="63497" name="Text Box 1033"/>
          <p:cNvSpPr txBox="1">
            <a:spLocks noChangeArrowheads="1"/>
          </p:cNvSpPr>
          <p:nvPr/>
        </p:nvSpPr>
        <p:spPr bwMode="auto">
          <a:xfrm>
            <a:off x="7210425" y="6270625"/>
            <a:ext cx="13144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63498" name="Rectangle 1034"/>
          <p:cNvSpPr>
            <a:spLocks noChangeArrowheads="1"/>
          </p:cNvSpPr>
          <p:nvPr/>
        </p:nvSpPr>
        <p:spPr bwMode="auto">
          <a:xfrm>
            <a:off x="654050" y="4219575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8010" name="TextBox 10"/>
          <p:cNvSpPr txBox="1">
            <a:spLocks noChangeArrowheads="1"/>
          </p:cNvSpPr>
          <p:nvPr/>
        </p:nvSpPr>
        <p:spPr bwMode="auto">
          <a:xfrm>
            <a:off x="3894166" y="933450"/>
            <a:ext cx="1274708" cy="369332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DAMHMEI</a:t>
            </a:r>
          </a:p>
        </p:txBody>
      </p:sp>
      <p:sp>
        <p:nvSpPr>
          <p:cNvPr id="128011" name="TextBox 11"/>
          <p:cNvSpPr txBox="1">
            <a:spLocks noChangeArrowheads="1"/>
          </p:cNvSpPr>
          <p:nvPr/>
        </p:nvSpPr>
        <p:spPr bwMode="auto">
          <a:xfrm>
            <a:off x="3781168" y="1931990"/>
            <a:ext cx="1408670" cy="984885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MEICKANG</a:t>
            </a:r>
            <a:r>
              <a:rPr lang="en-US" sz="2000" dirty="0">
                <a:solidFill>
                  <a:schemeClr val="bg2"/>
                </a:solidFill>
              </a:rPr>
              <a:t> 4</a:t>
            </a:r>
          </a:p>
          <a:p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28012" name="TextBox 12"/>
          <p:cNvSpPr txBox="1">
            <a:spLocks noChangeArrowheads="1"/>
          </p:cNvSpPr>
          <p:nvPr/>
        </p:nvSpPr>
        <p:spPr bwMode="auto">
          <a:xfrm>
            <a:off x="3645244" y="3362181"/>
            <a:ext cx="1631092" cy="369332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DIHZAAT3</a:t>
            </a:r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097838" y="6530975"/>
            <a:ext cx="32702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63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210425" y="6270625"/>
            <a:ext cx="13144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129033" name="TextBox 9"/>
          <p:cNvSpPr txBox="1">
            <a:spLocks noChangeArrowheads="1"/>
          </p:cNvSpPr>
          <p:nvPr/>
        </p:nvSpPr>
        <p:spPr bwMode="auto">
          <a:xfrm>
            <a:off x="3851275" y="933450"/>
            <a:ext cx="1360488" cy="369888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</a:rPr>
              <a:t>CREATION</a:t>
            </a:r>
          </a:p>
        </p:txBody>
      </p:sp>
      <p:sp>
        <p:nvSpPr>
          <p:cNvPr id="129034" name="TextBox 10"/>
          <p:cNvSpPr txBox="1">
            <a:spLocks noChangeArrowheads="1"/>
          </p:cNvSpPr>
          <p:nvPr/>
        </p:nvSpPr>
        <p:spPr bwMode="auto">
          <a:xfrm>
            <a:off x="3694671" y="1931987"/>
            <a:ext cx="1433384" cy="707886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MEICKANG</a:t>
            </a:r>
            <a:r>
              <a:rPr lang="en-US" sz="2000" dirty="0">
                <a:solidFill>
                  <a:schemeClr val="bg2"/>
                </a:solidFill>
              </a:rPr>
              <a:t> 4</a:t>
            </a:r>
          </a:p>
        </p:txBody>
      </p:sp>
      <p:sp>
        <p:nvSpPr>
          <p:cNvPr id="129035" name="TextBox 11"/>
          <p:cNvSpPr txBox="1">
            <a:spLocks noChangeArrowheads="1"/>
          </p:cNvSpPr>
          <p:nvPr/>
        </p:nvSpPr>
        <p:spPr bwMode="auto">
          <a:xfrm>
            <a:off x="3608173" y="3350260"/>
            <a:ext cx="1631093" cy="369332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DIHZAAT 3</a:t>
            </a:r>
          </a:p>
        </p:txBody>
      </p:sp>
      <p:sp>
        <p:nvSpPr>
          <p:cNvPr id="129036" name="TextBox 12"/>
          <p:cNvSpPr txBox="1">
            <a:spLocks noChangeArrowheads="1"/>
          </p:cNvSpPr>
          <p:nvPr/>
        </p:nvSpPr>
        <p:spPr bwMode="auto">
          <a:xfrm>
            <a:off x="2551113" y="4548188"/>
            <a:ext cx="1487487" cy="369887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KARIMMEI</a:t>
            </a:r>
          </a:p>
        </p:txBody>
      </p:sp>
      <p:sp>
        <p:nvSpPr>
          <p:cNvPr id="129037" name="TextBox 13"/>
          <p:cNvSpPr txBox="1">
            <a:spLocks noChangeArrowheads="1"/>
          </p:cNvSpPr>
          <p:nvPr/>
        </p:nvSpPr>
        <p:spPr bwMode="auto">
          <a:xfrm>
            <a:off x="4667250" y="4581525"/>
            <a:ext cx="1487488" cy="369888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JISU</a:t>
            </a:r>
          </a:p>
        </p:txBody>
      </p:sp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0052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0053" name="Text Box 11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0054" name="Text Box 1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30055" name="Text Box 14"/>
          <p:cNvSpPr txBox="1">
            <a:spLocks noChangeArrowheads="1"/>
          </p:cNvSpPr>
          <p:nvPr/>
        </p:nvSpPr>
        <p:spPr bwMode="auto">
          <a:xfrm>
            <a:off x="7092950" y="6270625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8-14</a:t>
            </a:r>
          </a:p>
        </p:txBody>
      </p:sp>
      <p:pic>
        <p:nvPicPr>
          <p:cNvPr id="1300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952500"/>
            <a:ext cx="6402388" cy="4897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4" name="WordArt 18"/>
          <p:cNvSpPr>
            <a:spLocks noChangeArrowheads="1" noChangeShapeType="1" noTextEdit="1"/>
          </p:cNvSpPr>
          <p:nvPr/>
        </p:nvSpPr>
        <p:spPr bwMode="auto">
          <a:xfrm>
            <a:off x="481914" y="4151657"/>
            <a:ext cx="8393112" cy="248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>
              <a:defRPr/>
            </a:pP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Kandih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hei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kalaic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changh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the!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Group 305"/>
          <p:cNvGrpSpPr>
            <a:grpSpLocks/>
          </p:cNvGrpSpPr>
          <p:nvPr/>
        </p:nvGrpSpPr>
        <p:grpSpPr bwMode="auto">
          <a:xfrm>
            <a:off x="2773363" y="1468438"/>
            <a:ext cx="4448175" cy="3598862"/>
            <a:chOff x="235" y="1788"/>
            <a:chExt cx="2803" cy="2267"/>
          </a:xfrm>
        </p:grpSpPr>
        <p:sp>
          <p:nvSpPr>
            <p:cNvPr id="132175" name="Rectangle 306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27" name="Rectangle 307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77" name="Rectangle 308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78" name="AutoShape 309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79" name="Rectangle 310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1" name="Rectangle 311"/>
            <p:cNvSpPr>
              <a:spLocks noChangeArrowheads="1"/>
            </p:cNvSpPr>
            <p:nvPr/>
          </p:nvSpPr>
          <p:spPr bwMode="auto">
            <a:xfrm>
              <a:off x="235" y="1790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CREATION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81" name="Line 312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82" name="Line 313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83" name="Rectangle 314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5" name="Rectangle 315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85" name="Rectangle 316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86" name="AutoShape 317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87" name="Rectangle 318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9" name="Rectangle 319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89" name="Line 320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0" name="Line 321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1" name="Rectangle 322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43" name="Rectangle 323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93" name="Rectangle 324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94" name="AutoShape 325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95" name="Rectangle 326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47" name="Rectangle 327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97" name="Line 328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8" name="Line 329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9" name="Rectangle 330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0" name="AutoShape 331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1" name="Rectangle 332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53" name="Rectangle 333"/>
            <p:cNvSpPr>
              <a:spLocks noChangeArrowheads="1"/>
            </p:cNvSpPr>
            <p:nvPr/>
          </p:nvSpPr>
          <p:spPr bwMode="auto">
            <a:xfrm>
              <a:off x="787" y="2287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03" name="Line 334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4" name="Line 335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5" name="Rectangle 336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6" name="AutoShape 337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7" name="Rectangle 338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59" name="Rectangle 339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09" name="Line 340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0" name="Rectangle 341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1" name="AutoShape 342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2" name="Rectangle 343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64" name="Rectangle 344"/>
            <p:cNvSpPr>
              <a:spLocks noChangeArrowheads="1"/>
            </p:cNvSpPr>
            <p:nvPr/>
          </p:nvSpPr>
          <p:spPr bwMode="auto">
            <a:xfrm>
              <a:off x="956" y="2624"/>
              <a:ext cx="8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ANARCHY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14" name="Line 345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5" name="Rectangle 346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6" name="AutoShape 347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7" name="Rectangle 348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69" name="Rectangle 349"/>
            <p:cNvSpPr>
              <a:spLocks noChangeArrowheads="1"/>
            </p:cNvSpPr>
            <p:nvPr/>
          </p:nvSpPr>
          <p:spPr bwMode="auto">
            <a:xfrm>
              <a:off x="1129" y="2807"/>
              <a:ext cx="7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ROYALTY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19" name="Line 350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0" name="Rectangle 351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1" name="AutoShape 352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2" name="Rectangle 353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74" name="Rectangle 354"/>
            <p:cNvSpPr>
              <a:spLocks noChangeArrowheads="1"/>
            </p:cNvSpPr>
            <p:nvPr/>
          </p:nvSpPr>
          <p:spPr bwMode="auto">
            <a:xfrm>
              <a:off x="1223" y="2982"/>
              <a:ext cx="8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CAPTIVITY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24" name="Line 355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5" name="Line 356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6" name="Rectangle 357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7" name="AutoShape 358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8" name="Rectangle 359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80" name="Rectangle 360"/>
            <p:cNvSpPr>
              <a:spLocks noChangeArrowheads="1"/>
            </p:cNvSpPr>
            <p:nvPr/>
          </p:nvSpPr>
          <p:spPr bwMode="auto">
            <a:xfrm>
              <a:off x="1460" y="3168"/>
              <a:ext cx="7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SILENCE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30" name="Line 361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1" name="Line 362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2" name="Rectangle 363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33" name="AutoShape 364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34" name="Rectangle 365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235" name="Group 366"/>
            <p:cNvGrpSpPr>
              <a:grpSpLocks/>
            </p:cNvGrpSpPr>
            <p:nvPr/>
          </p:nvGrpSpPr>
          <p:grpSpPr bwMode="auto">
            <a:xfrm>
              <a:off x="1687" y="3356"/>
              <a:ext cx="761" cy="280"/>
              <a:chOff x="2997" y="3101"/>
              <a:chExt cx="761" cy="280"/>
            </a:xfrm>
          </p:grpSpPr>
          <p:sp>
            <p:nvSpPr>
              <p:cNvPr id="56687" name="Rectangle 367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688" name="Rectangle 368"/>
              <p:cNvSpPr>
                <a:spLocks noChangeArrowheads="1"/>
              </p:cNvSpPr>
              <p:nvPr/>
            </p:nvSpPr>
            <p:spPr bwMode="auto">
              <a:xfrm>
                <a:off x="2997" y="3101"/>
                <a:ext cx="761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>
                    <a:solidFill>
                      <a:schemeClr val="accent1"/>
                    </a:solidFill>
                    <a:latin typeface="Helvetic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32236" name="Line 369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7" name="Line 370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098" name="AutoShape 5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AutoShape 8"/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2102" name="Text Box 160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2103" name="Text Box 16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2104" name="Text Box 164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65</a:t>
            </a:r>
          </a:p>
        </p:txBody>
      </p:sp>
      <p:grpSp>
        <p:nvGrpSpPr>
          <p:cNvPr id="132105" name="Group 437"/>
          <p:cNvGrpSpPr>
            <a:grpSpLocks/>
          </p:cNvGrpSpPr>
          <p:nvPr/>
        </p:nvGrpSpPr>
        <p:grpSpPr bwMode="auto">
          <a:xfrm>
            <a:off x="2779713" y="1458913"/>
            <a:ext cx="4448175" cy="3598862"/>
            <a:chOff x="235" y="1788"/>
            <a:chExt cx="2803" cy="2267"/>
          </a:xfrm>
        </p:grpSpPr>
        <p:sp>
          <p:nvSpPr>
            <p:cNvPr id="132110" name="Rectangle 438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59" name="Rectangle 439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12" name="Rectangle 440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13" name="AutoShape 441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14" name="Rectangle 442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63" name="Rectangle 443"/>
            <p:cNvSpPr>
              <a:spLocks noChangeArrowheads="1"/>
            </p:cNvSpPr>
            <p:nvPr/>
          </p:nvSpPr>
          <p:spPr bwMode="auto">
            <a:xfrm>
              <a:off x="235" y="1790"/>
              <a:ext cx="7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DAMHMEI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16" name="Line 444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7" name="Line 445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8" name="Rectangle 446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67" name="Rectangle 447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20" name="Rectangle 448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1" name="AutoShape 449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2" name="Rectangle 450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1" name="Rectangle 451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24" name="Line 452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5" name="Line 453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6" name="Rectangle 454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5" name="Rectangle 455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28" name="Rectangle 456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9" name="AutoShape 457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0" name="Rectangle 458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9" name="Rectangle 459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32" name="Line 460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3" name="Line 461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4" name="Rectangle 462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5" name="AutoShape 463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6" name="Rectangle 464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85" name="Rectangle 465"/>
            <p:cNvSpPr>
              <a:spLocks noChangeArrowheads="1"/>
            </p:cNvSpPr>
            <p:nvPr/>
          </p:nvSpPr>
          <p:spPr bwMode="auto">
            <a:xfrm>
              <a:off x="787" y="2287"/>
              <a:ext cx="59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MOUSI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38" name="Line 466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9" name="Line 467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40" name="Rectangle 468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1" name="AutoShape 469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2" name="Rectangle 470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91" name="Rectangle 471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44" name="Line 472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45" name="Rectangle 473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6" name="AutoShape 474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7" name="Rectangle 475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96" name="Rectangle 476"/>
            <p:cNvSpPr>
              <a:spLocks noChangeArrowheads="1"/>
            </p:cNvSpPr>
            <p:nvPr/>
          </p:nvSpPr>
          <p:spPr bwMode="auto">
            <a:xfrm>
              <a:off x="856" y="2624"/>
              <a:ext cx="104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KAGUAKCMEI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49" name="Line 477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50" name="Rectangle 478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1" name="AutoShape 479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2" name="Rectangle 480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01" name="Rectangle 481"/>
            <p:cNvSpPr>
              <a:spLocks noChangeArrowheads="1"/>
            </p:cNvSpPr>
            <p:nvPr/>
          </p:nvSpPr>
          <p:spPr bwMode="auto">
            <a:xfrm>
              <a:off x="1118" y="2807"/>
              <a:ext cx="9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GUANGHDIC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54" name="Line 482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55" name="Rectangle 483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6" name="AutoShape 484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7" name="Rectangle 485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06" name="Rectangle 486"/>
            <p:cNvSpPr>
              <a:spLocks noChangeArrowheads="1"/>
            </p:cNvSpPr>
            <p:nvPr/>
          </p:nvSpPr>
          <p:spPr bwMode="auto">
            <a:xfrm>
              <a:off x="1239" y="2982"/>
              <a:ext cx="9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NYMLOUMEI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59" name="Line 487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0" name="Line 488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1" name="Rectangle 489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2" name="AutoShape 490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3" name="Rectangle 491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12" name="Rectangle 492"/>
            <p:cNvSpPr>
              <a:spLocks noChangeArrowheads="1"/>
            </p:cNvSpPr>
            <p:nvPr/>
          </p:nvSpPr>
          <p:spPr bwMode="auto">
            <a:xfrm>
              <a:off x="1460" y="3168"/>
              <a:ext cx="73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KARIMMEI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65" name="Line 493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6" name="Line 494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7" name="Rectangle 495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8" name="AutoShape 496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9" name="Rectangle 497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170" name="Group 498"/>
            <p:cNvGrpSpPr>
              <a:grpSpLocks/>
            </p:cNvGrpSpPr>
            <p:nvPr/>
          </p:nvGrpSpPr>
          <p:grpSpPr bwMode="auto">
            <a:xfrm>
              <a:off x="1753" y="3356"/>
              <a:ext cx="570" cy="281"/>
              <a:chOff x="3063" y="3101"/>
              <a:chExt cx="570" cy="281"/>
            </a:xfrm>
          </p:grpSpPr>
          <p:sp>
            <p:nvSpPr>
              <p:cNvPr id="56819" name="Rectangle 499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820" name="Rectangle 500"/>
              <p:cNvSpPr>
                <a:spLocks noChangeArrowheads="1"/>
              </p:cNvSpPr>
              <p:nvPr/>
            </p:nvSpPr>
            <p:spPr bwMode="auto">
              <a:xfrm>
                <a:off x="3112" y="3101"/>
                <a:ext cx="521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chemeClr val="accent1"/>
                    </a:solidFill>
                    <a:latin typeface="Helvetica" charset="0"/>
                  </a:rPr>
                  <a:t>JISU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32171" name="Line 501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72" name="Line 502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491" name="Picture 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14" y="594380"/>
            <a:ext cx="2527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8" name="Picture 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265363"/>
            <a:ext cx="2433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7" name="Picture 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619375"/>
            <a:ext cx="12906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6" name="Picture 1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476625"/>
            <a:ext cx="2852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3544601" y="2198832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4147" name="Text Box 6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4148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4149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134150" name="TextBox 6"/>
          <p:cNvSpPr txBox="1">
            <a:spLocks noChangeArrowheads="1"/>
          </p:cNvSpPr>
          <p:nvPr/>
        </p:nvSpPr>
        <p:spPr bwMode="auto">
          <a:xfrm>
            <a:off x="3744913" y="2746375"/>
            <a:ext cx="1558375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1A0004"/>
                </a:solidFill>
              </a:rPr>
              <a:t>BAIBAL KHUKH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136194" name="Group 28"/>
          <p:cNvGrpSpPr>
            <a:grpSpLocks/>
          </p:cNvGrpSpPr>
          <p:nvPr/>
        </p:nvGrpSpPr>
        <p:grpSpPr bwMode="auto">
          <a:xfrm>
            <a:off x="2165350" y="2128838"/>
            <a:ext cx="5221288" cy="1925637"/>
            <a:chOff x="2165684" y="2128105"/>
            <a:chExt cx="5221618" cy="1927245"/>
          </a:xfrm>
        </p:grpSpPr>
        <p:sp>
          <p:nvSpPr>
            <p:cNvPr id="136211" name="TextBox 23"/>
            <p:cNvSpPr txBox="1">
              <a:spLocks noChangeArrowheads="1"/>
            </p:cNvSpPr>
            <p:nvPr/>
          </p:nvSpPr>
          <p:spPr bwMode="auto">
            <a:xfrm>
              <a:off x="3247384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JOSEPH</a:t>
              </a:r>
            </a:p>
          </p:txBody>
        </p:sp>
        <p:sp>
          <p:nvSpPr>
            <p:cNvPr id="136212" name="TextBox 24"/>
            <p:cNvSpPr txBox="1">
              <a:spLocks noChangeArrowheads="1"/>
            </p:cNvSpPr>
            <p:nvPr/>
          </p:nvSpPr>
          <p:spPr bwMode="auto">
            <a:xfrm>
              <a:off x="3247384" y="3224516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MOUSI</a:t>
              </a:r>
            </a:p>
          </p:txBody>
        </p:sp>
        <p:sp>
          <p:nvSpPr>
            <p:cNvPr id="136213" name="TextBox 25"/>
            <p:cNvSpPr txBox="1">
              <a:spLocks noChangeArrowheads="1"/>
            </p:cNvSpPr>
            <p:nvPr/>
          </p:nvSpPr>
          <p:spPr bwMode="auto">
            <a:xfrm>
              <a:off x="4171742" y="2670883"/>
              <a:ext cx="1225746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GUANGHDIC</a:t>
              </a:r>
            </a:p>
          </p:txBody>
        </p:sp>
        <p:sp>
          <p:nvSpPr>
            <p:cNvPr id="136214" name="TextBox 26"/>
            <p:cNvSpPr txBox="1">
              <a:spLocks noChangeArrowheads="1"/>
            </p:cNvSpPr>
            <p:nvPr/>
          </p:nvSpPr>
          <p:spPr bwMode="auto">
            <a:xfrm>
              <a:off x="4211499" y="3224516"/>
              <a:ext cx="1120386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NYMLOUMEI</a:t>
              </a:r>
            </a:p>
          </p:txBody>
        </p:sp>
        <p:sp>
          <p:nvSpPr>
            <p:cNvPr id="136215" name="TextBox 27"/>
            <p:cNvSpPr txBox="1">
              <a:spLocks noChangeArrowheads="1"/>
            </p:cNvSpPr>
            <p:nvPr/>
          </p:nvSpPr>
          <p:spPr bwMode="auto">
            <a:xfrm>
              <a:off x="3247384" y="3778149"/>
              <a:ext cx="976875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JOSHUA</a:t>
              </a:r>
            </a:p>
          </p:txBody>
        </p:sp>
        <p:sp>
          <p:nvSpPr>
            <p:cNvPr id="136216" name="TextBox 18"/>
            <p:cNvSpPr txBox="1">
              <a:spLocks noChangeArrowheads="1"/>
            </p:cNvSpPr>
            <p:nvPr/>
          </p:nvSpPr>
          <p:spPr bwMode="auto">
            <a:xfrm>
              <a:off x="21656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DAMHMEI</a:t>
              </a:r>
            </a:p>
          </p:txBody>
        </p:sp>
        <p:sp>
          <p:nvSpPr>
            <p:cNvPr id="136217" name="TextBox 19"/>
            <p:cNvSpPr txBox="1">
              <a:spLocks noChangeArrowheads="1"/>
            </p:cNvSpPr>
            <p:nvPr/>
          </p:nvSpPr>
          <p:spPr bwMode="auto">
            <a:xfrm>
              <a:off x="32473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ABRAHAM</a:t>
              </a:r>
            </a:p>
          </p:txBody>
        </p:sp>
        <p:sp>
          <p:nvSpPr>
            <p:cNvPr id="136219" name="TextBox 21"/>
            <p:cNvSpPr txBox="1">
              <a:spLocks noChangeArrowheads="1"/>
            </p:cNvSpPr>
            <p:nvPr/>
          </p:nvSpPr>
          <p:spPr bwMode="auto">
            <a:xfrm>
              <a:off x="5398088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KARIMMEI</a:t>
              </a:r>
            </a:p>
          </p:txBody>
        </p:sp>
        <p:sp>
          <p:nvSpPr>
            <p:cNvPr id="136220" name="TextBox 22"/>
            <p:cNvSpPr txBox="1">
              <a:spLocks noChangeArrowheads="1"/>
            </p:cNvSpPr>
            <p:nvPr/>
          </p:nvSpPr>
          <p:spPr bwMode="auto">
            <a:xfrm>
              <a:off x="6410427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JISU</a:t>
              </a:r>
            </a:p>
          </p:txBody>
        </p:sp>
        <p:sp>
          <p:nvSpPr>
            <p:cNvPr id="136218" name="TextBox 20"/>
            <p:cNvSpPr txBox="1">
              <a:spLocks noChangeArrowheads="1"/>
            </p:cNvSpPr>
            <p:nvPr/>
          </p:nvSpPr>
          <p:spPr bwMode="auto">
            <a:xfrm>
              <a:off x="4194774" y="2128105"/>
              <a:ext cx="1232532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KAGUAKCMEI</a:t>
              </a:r>
            </a:p>
          </p:txBody>
        </p:sp>
      </p:grp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800" i="1">
                <a:solidFill>
                  <a:schemeClr val="tx1"/>
                </a:solidFill>
                <a:latin typeface="Times" pitchFamily="-107" charset="0"/>
                <a:ea typeface="+mn-ea"/>
                <a:cs typeface="+mn-cs"/>
              </a:rPr>
              <a:t>C   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6206" name="Text Box 17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6207" name="Text Box 19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6208" name="Text Box 2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6209" name="Text Box 21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136210" name="Text Box 22"/>
          <p:cNvSpPr txBox="1">
            <a:spLocks noChangeArrowheads="1"/>
          </p:cNvSpPr>
          <p:nvPr/>
        </p:nvSpPr>
        <p:spPr bwMode="auto">
          <a:xfrm>
            <a:off x="8651875" y="64039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22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138242" name="Group 21"/>
          <p:cNvGrpSpPr>
            <a:grpSpLocks/>
          </p:cNvGrpSpPr>
          <p:nvPr/>
        </p:nvGrpSpPr>
        <p:grpSpPr bwMode="auto">
          <a:xfrm>
            <a:off x="2089150" y="2098358"/>
            <a:ext cx="5221288" cy="1925637"/>
            <a:chOff x="2165684" y="2128105"/>
            <a:chExt cx="5221618" cy="1927043"/>
          </a:xfrm>
        </p:grpSpPr>
        <p:sp>
          <p:nvSpPr>
            <p:cNvPr id="138262" name="TextBox 22"/>
            <p:cNvSpPr txBox="1">
              <a:spLocks noChangeArrowheads="1"/>
            </p:cNvSpPr>
            <p:nvPr/>
          </p:nvSpPr>
          <p:spPr bwMode="auto">
            <a:xfrm>
              <a:off x="3247384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JOSEPH</a:t>
              </a:r>
            </a:p>
          </p:txBody>
        </p:sp>
        <p:sp>
          <p:nvSpPr>
            <p:cNvPr id="138263" name="TextBox 23"/>
            <p:cNvSpPr txBox="1">
              <a:spLocks noChangeArrowheads="1"/>
            </p:cNvSpPr>
            <p:nvPr/>
          </p:nvSpPr>
          <p:spPr bwMode="auto">
            <a:xfrm>
              <a:off x="3247384" y="3224516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MOUSI</a:t>
              </a:r>
            </a:p>
          </p:txBody>
        </p:sp>
        <p:sp>
          <p:nvSpPr>
            <p:cNvPr id="138264" name="TextBox 24"/>
            <p:cNvSpPr txBox="1">
              <a:spLocks noChangeArrowheads="1"/>
            </p:cNvSpPr>
            <p:nvPr/>
          </p:nvSpPr>
          <p:spPr bwMode="auto">
            <a:xfrm>
              <a:off x="4128150" y="2731888"/>
              <a:ext cx="1798434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GUANGHDIC</a:t>
              </a:r>
            </a:p>
          </p:txBody>
        </p:sp>
        <p:sp>
          <p:nvSpPr>
            <p:cNvPr id="138265" name="TextBox 25"/>
            <p:cNvSpPr txBox="1">
              <a:spLocks noChangeArrowheads="1"/>
            </p:cNvSpPr>
            <p:nvPr/>
          </p:nvSpPr>
          <p:spPr bwMode="auto">
            <a:xfrm>
              <a:off x="4320835" y="3224516"/>
              <a:ext cx="1257554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NYMLOUMEI</a:t>
              </a:r>
            </a:p>
          </p:txBody>
        </p:sp>
        <p:sp>
          <p:nvSpPr>
            <p:cNvPr id="138266" name="TextBox 26"/>
            <p:cNvSpPr txBox="1">
              <a:spLocks noChangeArrowheads="1"/>
            </p:cNvSpPr>
            <p:nvPr/>
          </p:nvSpPr>
          <p:spPr bwMode="auto">
            <a:xfrm>
              <a:off x="3247384" y="3778149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JOSHUA</a:t>
              </a:r>
            </a:p>
          </p:txBody>
        </p:sp>
        <p:sp>
          <p:nvSpPr>
            <p:cNvPr id="138267" name="TextBox 27"/>
            <p:cNvSpPr txBox="1">
              <a:spLocks noChangeArrowheads="1"/>
            </p:cNvSpPr>
            <p:nvPr/>
          </p:nvSpPr>
          <p:spPr bwMode="auto">
            <a:xfrm>
              <a:off x="21656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DAMHMEI</a:t>
              </a:r>
            </a:p>
          </p:txBody>
        </p:sp>
        <p:sp>
          <p:nvSpPr>
            <p:cNvPr id="138268" name="TextBox 28"/>
            <p:cNvSpPr txBox="1">
              <a:spLocks noChangeArrowheads="1"/>
            </p:cNvSpPr>
            <p:nvPr/>
          </p:nvSpPr>
          <p:spPr bwMode="auto">
            <a:xfrm>
              <a:off x="32473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ABRAHAM</a:t>
              </a:r>
            </a:p>
          </p:txBody>
        </p:sp>
        <p:sp>
          <p:nvSpPr>
            <p:cNvPr id="138269" name="TextBox 29"/>
            <p:cNvSpPr txBox="1">
              <a:spLocks noChangeArrowheads="1"/>
            </p:cNvSpPr>
            <p:nvPr/>
          </p:nvSpPr>
          <p:spPr bwMode="auto">
            <a:xfrm>
              <a:off x="4222353" y="2128105"/>
              <a:ext cx="1684301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KAGUAKCMEI</a:t>
              </a:r>
            </a:p>
          </p:txBody>
        </p:sp>
        <p:sp>
          <p:nvSpPr>
            <p:cNvPr id="138270" name="TextBox 30"/>
            <p:cNvSpPr txBox="1">
              <a:spLocks noChangeArrowheads="1"/>
            </p:cNvSpPr>
            <p:nvPr/>
          </p:nvSpPr>
          <p:spPr bwMode="auto">
            <a:xfrm>
              <a:off x="5552846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KARIMMEI</a:t>
              </a:r>
            </a:p>
          </p:txBody>
        </p:sp>
        <p:sp>
          <p:nvSpPr>
            <p:cNvPr id="138271" name="TextBox 31"/>
            <p:cNvSpPr txBox="1">
              <a:spLocks noChangeArrowheads="1"/>
            </p:cNvSpPr>
            <p:nvPr/>
          </p:nvSpPr>
          <p:spPr bwMode="auto">
            <a:xfrm>
              <a:off x="6410427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JISU</a:t>
              </a:r>
            </a:p>
          </p:txBody>
        </p:sp>
      </p:grp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800" i="1">
                <a:solidFill>
                  <a:schemeClr val="tx1"/>
                </a:solidFill>
                <a:latin typeface="Times" pitchFamily="-107" charset="0"/>
                <a:ea typeface="+mn-ea"/>
                <a:cs typeface="+mn-cs"/>
              </a:rPr>
              <a:t>C   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2311400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33956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44751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55245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66040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>
            <a:off x="34083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3408363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3395663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44751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4468813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8254" name="Rectangle 15"/>
          <p:cNvSpPr>
            <a:spLocks noChangeArrowheads="1"/>
          </p:cNvSpPr>
          <p:nvPr/>
        </p:nvSpPr>
        <p:spPr bwMode="auto">
          <a:xfrm>
            <a:off x="1112108" y="2601913"/>
            <a:ext cx="2248930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     </a:t>
            </a:r>
            <a:r>
              <a:rPr lang="en-US" sz="2800" b="1" i="1" dirty="0">
                <a:solidFill>
                  <a:schemeClr val="accent2"/>
                </a:solidFill>
                <a:latin typeface="Times" charset="0"/>
              </a:rPr>
              <a:t>MEICKANG 4</a:t>
            </a:r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</a:t>
            </a:r>
          </a:p>
        </p:txBody>
      </p:sp>
      <p:sp>
        <p:nvSpPr>
          <p:cNvPr id="138255" name="Rectangle 16"/>
          <p:cNvSpPr>
            <a:spLocks noChangeArrowheads="1"/>
          </p:cNvSpPr>
          <p:nvPr/>
        </p:nvSpPr>
        <p:spPr bwMode="auto">
          <a:xfrm>
            <a:off x="5751513" y="2601913"/>
            <a:ext cx="2329806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       DIHZAAT 3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2814995" y="1191316"/>
            <a:ext cx="1095375" cy="2713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{</a:t>
            </a:r>
          </a:p>
        </p:txBody>
      </p:sp>
      <p:sp>
        <p:nvSpPr>
          <p:cNvPr id="138258" name="Rectangle 19"/>
          <p:cNvSpPr>
            <a:spLocks noChangeArrowheads="1"/>
          </p:cNvSpPr>
          <p:nvPr/>
        </p:nvSpPr>
        <p:spPr bwMode="auto">
          <a:xfrm>
            <a:off x="2332038" y="1238250"/>
            <a:ext cx="545465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4000" b="1" i="1" dirty="0">
                <a:solidFill>
                  <a:schemeClr val="accent2"/>
                </a:solidFill>
                <a:latin typeface="Times" charset="0"/>
              </a:rPr>
              <a:t>  D        7          K      J</a:t>
            </a:r>
          </a:p>
        </p:txBody>
      </p:sp>
      <p:sp>
        <p:nvSpPr>
          <p:cNvPr id="138259" name="Line 20"/>
          <p:cNvSpPr>
            <a:spLocks noChangeShapeType="1"/>
          </p:cNvSpPr>
          <p:nvPr/>
        </p:nvSpPr>
        <p:spPr bwMode="auto">
          <a:xfrm>
            <a:off x="4260850" y="1604963"/>
            <a:ext cx="160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Text Box 22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8261" name="Text Box 2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4924264" y="1211204"/>
            <a:ext cx="1130300" cy="271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}</a:t>
            </a:r>
          </a:p>
        </p:txBody>
      </p:sp>
    </p:spTree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40354" name="Rectangle 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5" name="AutoShape 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6" name="Rectangle 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2430" y="2078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DAMHMEI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58" name="Line 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40349" name="Rectangle 1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0" name="AutoShape 1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1" name="Rectangle 1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53" name="Line 1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40344" name="Rectangle 1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5" name="AutoShape 1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6" name="Rectangle 1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8" name="Rectangle 20"/>
            <p:cNvSpPr>
              <a:spLocks noChangeArrowheads="1"/>
            </p:cNvSpPr>
            <p:nvPr/>
          </p:nvSpPr>
          <p:spPr bwMode="auto">
            <a:xfrm>
              <a:off x="2514" y="207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48" name="Line 2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40339" name="Rectangle 2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0" name="AutoShape 2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1" name="Rectangle 2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546" y="2078"/>
              <a:ext cx="59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MOUSI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43" name="Line 2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40334" name="Rectangle 2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5" name="AutoShape 3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6" name="Rectangle 3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0" name="Rectangle 32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38" name="Line 3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400426" y="2851150"/>
            <a:ext cx="2798764" cy="1343025"/>
            <a:chOff x="2390" y="2052"/>
            <a:chExt cx="1763" cy="846"/>
          </a:xfrm>
        </p:grpSpPr>
        <p:sp>
          <p:nvSpPr>
            <p:cNvPr id="140329" name="Rectangle 3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AutoShape 3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1" name="Rectangle 3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6" name="Rectangle 38"/>
            <p:cNvSpPr>
              <a:spLocks noChangeArrowheads="1"/>
            </p:cNvSpPr>
            <p:nvPr/>
          </p:nvSpPr>
          <p:spPr bwMode="auto">
            <a:xfrm>
              <a:off x="2390" y="2078"/>
              <a:ext cx="104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KAGUAKCMEI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33" name="Line 3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727448" y="3168650"/>
            <a:ext cx="2763838" cy="1343025"/>
            <a:chOff x="2412" y="2052"/>
            <a:chExt cx="1741" cy="846"/>
          </a:xfrm>
        </p:grpSpPr>
        <p:sp>
          <p:nvSpPr>
            <p:cNvPr id="140324" name="Rectangle 4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5" name="AutoShape 4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6" name="Rectangle 4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2" name="Rectangle 44"/>
            <p:cNvSpPr>
              <a:spLocks noChangeArrowheads="1"/>
            </p:cNvSpPr>
            <p:nvPr/>
          </p:nvSpPr>
          <p:spPr bwMode="auto">
            <a:xfrm>
              <a:off x="2454" y="2078"/>
              <a:ext cx="9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GUANGHDIC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28" name="Line 4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968752" y="3524250"/>
            <a:ext cx="2763839" cy="1343025"/>
            <a:chOff x="2412" y="2052"/>
            <a:chExt cx="1741" cy="846"/>
          </a:xfrm>
        </p:grpSpPr>
        <p:sp>
          <p:nvSpPr>
            <p:cNvPr id="140319" name="Rectangle 4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0" name="AutoShape 4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1" name="Rectangle 4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8" name="Rectangle 50"/>
            <p:cNvSpPr>
              <a:spLocks noChangeArrowheads="1"/>
            </p:cNvSpPr>
            <p:nvPr/>
          </p:nvSpPr>
          <p:spPr bwMode="auto">
            <a:xfrm>
              <a:off x="2458" y="2078"/>
              <a:ext cx="9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NYMLOUMEI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23" name="Line 5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40315" name="Rectangle 53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16" name="AutoShape 54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17" name="Rectangle 55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4" name="Rectangle 56"/>
            <p:cNvSpPr>
              <a:spLocks noChangeArrowheads="1"/>
            </p:cNvSpPr>
            <p:nvPr/>
          </p:nvSpPr>
          <p:spPr bwMode="auto">
            <a:xfrm>
              <a:off x="2657" y="2298"/>
              <a:ext cx="8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KARIMMEI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40307" name="Rectangle 58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8" name="AutoShape 59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9" name="Rectangle 60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0310" name="Group 61"/>
            <p:cNvGrpSpPr>
              <a:grpSpLocks/>
            </p:cNvGrpSpPr>
            <p:nvPr/>
          </p:nvGrpSpPr>
          <p:grpSpPr bwMode="auto">
            <a:xfrm>
              <a:off x="4046" y="130"/>
              <a:ext cx="636" cy="284"/>
              <a:chOff x="3084" y="3101"/>
              <a:chExt cx="500" cy="235"/>
            </a:xfrm>
          </p:grpSpPr>
          <p:sp>
            <p:nvSpPr>
              <p:cNvPr id="150590" name="Rectangle 62"/>
              <p:cNvSpPr>
                <a:spLocks noChangeArrowheads="1"/>
              </p:cNvSpPr>
              <p:nvPr/>
            </p:nvSpPr>
            <p:spPr bwMode="auto">
              <a:xfrm>
                <a:off x="3084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50591" name="Rectangle 63"/>
              <p:cNvSpPr>
                <a:spLocks noChangeArrowheads="1"/>
              </p:cNvSpPr>
              <p:nvPr/>
            </p:nvSpPr>
            <p:spPr bwMode="auto">
              <a:xfrm>
                <a:off x="3175" y="3101"/>
                <a:ext cx="40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rgbClr val="790015"/>
                    </a:solidFill>
                    <a:latin typeface="Helvetica" charset="0"/>
                  </a:rPr>
                  <a:t>JISU</a:t>
                </a:r>
                <a:endPara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40311" name="Line 64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2" name="Line 65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299" name="Text Box 6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40300" name="Text Box 7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150606" name="Rectangle 78"/>
          <p:cNvSpPr>
            <a:spLocks noChangeArrowheads="1"/>
          </p:cNvSpPr>
          <p:nvPr/>
        </p:nvSpPr>
        <p:spPr bwMode="auto">
          <a:xfrm>
            <a:off x="575011" y="510596"/>
            <a:ext cx="7964488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0595" name="Text Box 67"/>
          <p:cNvSpPr txBox="1">
            <a:spLocks noChangeArrowheads="1"/>
          </p:cNvSpPr>
          <p:nvPr/>
        </p:nvSpPr>
        <p:spPr bwMode="auto">
          <a:xfrm>
            <a:off x="-267286" y="565758"/>
            <a:ext cx="969264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latin typeface="Comic Sans MS" pitchFamily="-107" charset="0"/>
                <a:ea typeface="+mn-ea"/>
                <a:cs typeface="+mn-cs"/>
              </a:rPr>
              <a:t>NANGMAKUMC BAIBAL KHUKH!</a:t>
            </a:r>
          </a:p>
        </p:txBody>
      </p:sp>
      <p:sp>
        <p:nvSpPr>
          <p:cNvPr id="150602" name="Text Box 74"/>
          <p:cNvSpPr txBox="1">
            <a:spLocks noChangeArrowheads="1"/>
          </p:cNvSpPr>
          <p:nvPr/>
        </p:nvSpPr>
        <p:spPr bwMode="auto">
          <a:xfrm>
            <a:off x="0" y="2005727"/>
            <a:ext cx="91440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TANHMEI</a:t>
            </a:r>
          </a:p>
        </p:txBody>
      </p:sp>
      <p:sp>
        <p:nvSpPr>
          <p:cNvPr id="150603" name="Text Box 75"/>
          <p:cNvSpPr txBox="1">
            <a:spLocks noChangeArrowheads="1"/>
          </p:cNvSpPr>
          <p:nvPr/>
        </p:nvSpPr>
        <p:spPr bwMode="auto">
          <a:xfrm>
            <a:off x="0" y="3301120"/>
            <a:ext cx="9144000" cy="112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DAIHMEI</a:t>
            </a:r>
          </a:p>
        </p:txBody>
      </p:sp>
      <p:sp>
        <p:nvSpPr>
          <p:cNvPr id="150607" name="Text Box 79"/>
          <p:cNvSpPr txBox="1">
            <a:spLocks noChangeArrowheads="1"/>
          </p:cNvSpPr>
          <p:nvPr/>
        </p:nvSpPr>
        <p:spPr bwMode="auto">
          <a:xfrm>
            <a:off x="310322" y="4535472"/>
            <a:ext cx="91440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NDWNMEI</a:t>
            </a:r>
          </a:p>
        </p:txBody>
      </p:sp>
      <p:sp>
        <p:nvSpPr>
          <p:cNvPr id="140306" name="Text Box 81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06" grpId="0" animBg="1"/>
      <p:bldP spid="150595" grpId="0" autoUpdateAnimBg="0"/>
      <p:bldP spid="150602" grpId="0" autoUpdateAnimBg="0"/>
      <p:bldP spid="150603" grpId="0" autoUpdateAnimBg="0"/>
      <p:bldP spid="1506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135938" y="6519863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07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/>
          <a:stretch>
            <a:fillRect/>
          </a:stretch>
        </p:blipFill>
        <p:spPr bwMode="auto">
          <a:xfrm>
            <a:off x="871538" y="687388"/>
            <a:ext cx="749935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677863" y="687388"/>
            <a:ext cx="7693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666750" y="687388"/>
            <a:ext cx="7704138" cy="55118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1001713" y="1903413"/>
            <a:ext cx="7051675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6000" b="1" i="1" dirty="0">
                <a:solidFill>
                  <a:srgbClr val="FFFC1E"/>
                </a:solidFill>
              </a:rPr>
              <a:t>BAIBAL… KABISWMEI</a:t>
            </a:r>
            <a:endParaRPr lang="en-US" sz="6000" b="1" i="1" baseline="100000" dirty="0">
              <a:solidFill>
                <a:srgbClr val="27FC31"/>
              </a:solidFill>
            </a:endParaRP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3064632" y="3962819"/>
            <a:ext cx="301473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Kalangv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Akhat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6802438" y="2968625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C1E"/>
                </a:solidFill>
              </a:rPr>
              <a:t>®</a:t>
            </a: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496957" y="1108373"/>
            <a:ext cx="8328992" cy="892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(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Tamhmei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: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Lungh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khou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Bible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chamdaanv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thay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khang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!)</a:t>
            </a: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1059657" y="4628090"/>
            <a:ext cx="6712743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“BAIBAL KHUK”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laapatmei</a:t>
            </a:r>
            <a:endParaRPr lang="en-US" sz="3600" b="1" i="1" dirty="0">
              <a:solidFill>
                <a:srgbClr val="77FD6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b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86" name="Rectangle 22"/>
          <p:cNvSpPr>
            <a:spLocks noChangeArrowheads="1"/>
          </p:cNvSpPr>
          <p:nvPr/>
        </p:nvSpPr>
        <p:spPr bwMode="auto">
          <a:xfrm>
            <a:off x="7580313" y="652938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4" grpId="0"/>
      <p:bldP spid="31848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-167314" y="3018444"/>
            <a:ext cx="8959621" cy="3424555"/>
            <a:chOff x="44" y="1982"/>
            <a:chExt cx="5207" cy="1830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44" y="1982"/>
              <a:ext cx="5207" cy="1830"/>
              <a:chOff x="156" y="1982"/>
              <a:chExt cx="5207" cy="1830"/>
            </a:xfrm>
          </p:grpSpPr>
          <p:sp>
            <p:nvSpPr>
              <p:cNvPr id="227346" name="AutoShape 18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chemeClr val="tx1"/>
                  </a:solidFill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27344" name="Text Box 16"/>
              <p:cNvSpPr txBox="1">
                <a:spLocks noChangeArrowheads="1"/>
              </p:cNvSpPr>
              <p:nvPr/>
            </p:nvSpPr>
            <p:spPr bwMode="auto">
              <a:xfrm>
                <a:off x="156" y="2218"/>
                <a:ext cx="1821" cy="1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3000" b="1" dirty="0">
                    <a:solidFill>
                      <a:srgbClr val="FFEA18"/>
                    </a:solidFill>
                    <a:latin typeface="Arial" pitchFamily="-107" charset="0"/>
                  </a:rPr>
                  <a:t>DAWLOU KHANG LAT THANV KATHUMH</a:t>
                </a:r>
              </a:p>
            </p:txBody>
          </p:sp>
        </p:grpSp>
        <p:sp>
          <p:nvSpPr>
            <p:cNvPr id="227351" name="Line 23"/>
            <p:cNvSpPr>
              <a:spLocks noChangeShapeType="1"/>
            </p:cNvSpPr>
            <p:nvPr/>
          </p:nvSpPr>
          <p:spPr bwMode="auto">
            <a:xfrm>
              <a:off x="1958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693988" y="358775"/>
            <a:ext cx="66024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Ntauthu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Baibal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…</a:t>
            </a: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kabiswmei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khou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rui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, </a:t>
            </a: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nanglung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khou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naimei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Comic Sans MS" charset="0"/>
              </a:rPr>
              <a:t>hei</a:t>
            </a:r>
            <a:r>
              <a:rPr lang="en-US" sz="3200" b="1" i="1" dirty="0">
                <a:solidFill>
                  <a:srgbClr val="FFFFFF"/>
                </a:solidFill>
                <a:latin typeface="Comic Sans MS" charset="0"/>
              </a:rPr>
              <a:t>…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99044" y="1620838"/>
            <a:ext cx="84807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                 •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altLang="ja-JP" sz="2400" b="1" dirty="0" err="1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Baibal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 err="1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khukh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“ </a:t>
            </a:r>
            <a:r>
              <a:rPr lang="en-US" altLang="ja-JP" sz="2400" b="1" dirty="0" err="1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kawmei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Makumc</a:t>
            </a:r>
            <a:endParaRPr lang="en-US" altLang="ja-JP" sz="2400" b="1" dirty="0">
              <a:solidFill>
                <a:schemeClr val="tx1"/>
              </a:solidFill>
              <a:effectLst>
                <a:outerShdw blurRad="50800" dist="101600" dir="2700000" algn="tl" rotWithShape="0">
                  <a:srgbClr val="000000">
                    <a:alpha val="95000"/>
                  </a:srgbClr>
                </a:outerShdw>
              </a:effectLst>
              <a:latin typeface="Comic Sans MS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altLang="ja-JP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Baibal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khukh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“ </a:t>
            </a:r>
            <a:r>
              <a:rPr lang="en-US" altLang="ja-JP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laanh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khang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Lungning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sothing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…D 7 K J</a:t>
            </a:r>
          </a:p>
          <a:p>
            <a:pPr algn="r">
              <a:spcBef>
                <a:spcPct val="50000"/>
              </a:spcBef>
              <a:defRPr/>
            </a:pPr>
            <a:endParaRPr lang="en-US" sz="2400" b="1" dirty="0">
              <a:solidFill>
                <a:srgbClr val="FFCC18"/>
              </a:solidFill>
              <a:effectLst>
                <a:outerShdw blurRad="50800" dist="101600" dir="2700000" algn="tl" rotWithShape="0">
                  <a:srgbClr val="000000">
                    <a:alpha val="95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>
            <a:off x="400050" y="1558925"/>
            <a:ext cx="8321919" cy="1147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42341" name="Text Box 11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3458622" y="4133014"/>
            <a:ext cx="5150806" cy="2400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419100" indent="-419100"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</a:rPr>
              <a:t>3. MI RUI LATDYNG LWNLUNG KHATNI HYLOUMEI TATEIC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</a:rPr>
              <a:t>TIKALAIHMEI THIAKNUNC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</a:rPr>
              <a:t>?</a:t>
            </a:r>
          </a:p>
        </p:txBody>
      </p:sp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3416418" y="3273456"/>
            <a:ext cx="5319614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</a:rPr>
              <a:t>1.</a:t>
            </a:r>
            <a:r>
              <a:rPr lang="en-US" sz="3000" b="1" i="1" dirty="0">
                <a:solidFill>
                  <a:srgbClr val="FFEA18"/>
                </a:solidFill>
                <a:latin typeface="Arial" pitchFamily="-107" charset="0"/>
              </a:rPr>
              <a:t>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</a:rPr>
              <a:t>TABUI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</a:rPr>
              <a:t>  PATKAN BO?</a:t>
            </a:r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3430485" y="3804193"/>
            <a:ext cx="5516563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</a:rPr>
              <a:t>2.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</a:rPr>
              <a:t>TABUIZAENG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</a:rPr>
              <a:t>  PAT CHO?</a:t>
            </a:r>
          </a:p>
        </p:txBody>
      </p:sp>
      <p:sp>
        <p:nvSpPr>
          <p:cNvPr id="142345" name="Text Box 25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</p:spPr>
      </p:pic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EC14"/>
              </a:solidFill>
              <a:latin typeface="Time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p" autoUpdateAnimBg="0" advAuto="0"/>
      <p:bldP spid="227336" grpId="0" animBg="1"/>
      <p:bldP spid="227343" grpId="0" autoUpdateAnimBg="0"/>
      <p:bldP spid="227348" grpId="0" autoUpdateAnimBg="0"/>
      <p:bldP spid="227349" grpId="0" autoUpdateAnimBg="0"/>
      <p:bldP spid="227331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800" dirty="0">
              <a:latin typeface="Geneva"/>
              <a:ea typeface="+mn-ea"/>
              <a:cs typeface="Genev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3575" y="55563"/>
            <a:ext cx="5191125" cy="6858000"/>
            <a:chOff x="1933575" y="55563"/>
            <a:chExt cx="5191125" cy="6858000"/>
          </a:xfrm>
        </p:grpSpPr>
        <p:pic>
          <p:nvPicPr>
            <p:cNvPr id="212995" name="Picture 3"/>
            <p:cNvPicPr>
              <a:picLocks noChangeAspect="1" noChangeArrowheads="1"/>
            </p:cNvPicPr>
            <p:nvPr/>
          </p:nvPicPr>
          <p:blipFill>
            <a:blip r:embed="rId3"/>
            <a:srcRect l="37312" t="11980" r="20161" b="3720"/>
            <a:stretch>
              <a:fillRect/>
            </a:stretch>
          </p:blipFill>
          <p:spPr bwMode="auto">
            <a:xfrm>
              <a:off x="1933575" y="55563"/>
              <a:ext cx="5191125" cy="6858000"/>
            </a:xfrm>
            <a:prstGeom prst="rect">
              <a:avLst/>
            </a:prstGeom>
            <a:noFill/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57" name="Rectangle 56"/>
            <p:cNvSpPr/>
            <p:nvPr/>
          </p:nvSpPr>
          <p:spPr bwMode="auto">
            <a:xfrm>
              <a:off x="2724092" y="1295592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41792" y="1295592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581592" y="1295592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670397" y="1295591"/>
              <a:ext cx="762000" cy="920885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</p:grp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625074" y="1029419"/>
            <a:ext cx="107273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D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644374" y="1029419"/>
            <a:ext cx="942887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K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631799" y="1029419"/>
            <a:ext cx="73183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2400300" y="2352675"/>
            <a:ext cx="809837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DAMHMEi</a:t>
            </a:r>
            <a:endParaRPr lang="en-US" b="1" dirty="0">
              <a:solidFill>
                <a:srgbClr val="ED181E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624388" y="2339975"/>
            <a:ext cx="862737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KARIMMEI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3571875" y="3089275"/>
            <a:ext cx="8286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4395788" y="3317875"/>
            <a:ext cx="65722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5165725" y="3533775"/>
            <a:ext cx="61587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MOUSI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5775325" y="3762375"/>
            <a:ext cx="6921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4011084" y="4605785"/>
            <a:ext cx="9428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KAGUAKCMEI</a:t>
            </a:r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4835842" y="4848453"/>
            <a:ext cx="886781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GUANGHDIC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5655469" y="5091121"/>
            <a:ext cx="87876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NYMLOUMEI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6148387" y="4237038"/>
            <a:ext cx="2995613" cy="830997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KATHAI NKHAVMEI #01 </a:t>
            </a:r>
          </a:p>
        </p:txBody>
      </p:sp>
      <p:sp>
        <p:nvSpPr>
          <p:cNvPr id="144401" name="Rectangle 31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Text Box 32"/>
          <p:cNvSpPr txBox="1">
            <a:spLocks noChangeArrowheads="1"/>
          </p:cNvSpPr>
          <p:nvPr/>
        </p:nvSpPr>
        <p:spPr bwMode="auto">
          <a:xfrm>
            <a:off x="282575" y="652303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13025" name="Rectangle 33"/>
          <p:cNvSpPr>
            <a:spLocks noChangeArrowheads="1"/>
          </p:cNvSpPr>
          <p:nvPr/>
        </p:nvSpPr>
        <p:spPr bwMode="auto">
          <a:xfrm>
            <a:off x="7580313" y="652303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44404" name="Text Box 34"/>
          <p:cNvSpPr txBox="1">
            <a:spLocks noChangeArrowheads="1"/>
          </p:cNvSpPr>
          <p:nvPr/>
        </p:nvSpPr>
        <p:spPr bwMode="auto">
          <a:xfrm>
            <a:off x="8128000" y="6538913"/>
            <a:ext cx="33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Geneva" charset="0"/>
                <a:cs typeface="Geneva" charset="0"/>
              </a:rPr>
              <a:t>71</a:t>
            </a:r>
          </a:p>
        </p:txBody>
      </p:sp>
      <p:sp>
        <p:nvSpPr>
          <p:cNvPr id="144405" name="Text Box 35"/>
          <p:cNvSpPr txBox="1">
            <a:spLocks noChangeArrowheads="1"/>
          </p:cNvSpPr>
          <p:nvPr/>
        </p:nvSpPr>
        <p:spPr bwMode="auto">
          <a:xfrm>
            <a:off x="8683625" y="63976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71700" y="2716213"/>
            <a:ext cx="1381125" cy="754053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1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sz="16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Meickang</a:t>
            </a:r>
            <a:r>
              <a:rPr lang="en-US" sz="16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4:</a:t>
            </a:r>
          </a:p>
          <a:p>
            <a:pPr>
              <a:defRPr/>
            </a:pPr>
            <a:endParaRPr lang="en-US" sz="16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1974850" y="2947988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F1F1D"/>
                </a:solidFill>
                <a:latin typeface="Arial" pitchFamily="-107" charset="0"/>
                <a:ea typeface="+mn-ea"/>
                <a:cs typeface="+mn-cs"/>
              </a:rPr>
              <a:t>{</a:t>
            </a:r>
          </a:p>
        </p:txBody>
      </p:sp>
      <p:sp>
        <p:nvSpPr>
          <p:cNvPr id="144408" name="Rectangle 35"/>
          <p:cNvSpPr>
            <a:spLocks noChangeArrowheads="1"/>
          </p:cNvSpPr>
          <p:nvPr/>
        </p:nvSpPr>
        <p:spPr bwMode="auto">
          <a:xfrm>
            <a:off x="3365500" y="4233863"/>
            <a:ext cx="271463" cy="3143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24150" y="4395788"/>
            <a:ext cx="1379538" cy="58477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Dih</a:t>
            </a:r>
            <a:r>
              <a:rPr lang="en-US" sz="16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6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zaat</a:t>
            </a:r>
            <a:r>
              <a:rPr lang="en-US" sz="16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3:</a:t>
            </a:r>
          </a:p>
          <a:p>
            <a:pPr>
              <a:defRPr/>
            </a:pPr>
            <a:endParaRPr lang="en-US" sz="16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2197437" y="4191000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F1F1D"/>
                </a:solidFill>
                <a:latin typeface="Arial" pitchFamily="-107" charset="0"/>
                <a:ea typeface="+mn-ea"/>
                <a:cs typeface="+mn-cs"/>
              </a:rPr>
              <a:t>{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52688" y="846138"/>
            <a:ext cx="1628775" cy="30797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b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 all starts here:</a:t>
            </a:r>
            <a:endParaRPr lang="en-US" sz="2000" b="1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1525" y="368300"/>
            <a:ext cx="4902200" cy="584200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osher-Normal" charset="0"/>
                <a:cs typeface="Kosher-Normal" charset="0"/>
              </a:rPr>
              <a:t>Baibal</a:t>
            </a:r>
            <a:r>
              <a:rPr lang="en-US" sz="3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osher-Normal" charset="0"/>
                <a:cs typeface="Kosher-Normal" charset="0"/>
              </a:rPr>
              <a:t>…</a:t>
            </a:r>
            <a:r>
              <a:rPr lang="en-US" sz="32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osher-Normal" charset="0"/>
                <a:cs typeface="Kosher-Normal" charset="0"/>
              </a:rPr>
              <a:t>Kabiswmei</a:t>
            </a:r>
            <a:endParaRPr lang="en-US" sz="44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Kosher-Normal" charset="0"/>
              <a:cs typeface="Kosher-Norm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1225" y="5762625"/>
            <a:ext cx="4722813" cy="46166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LUNGNING BAIBAL KHUKH!</a:t>
            </a:r>
            <a:endParaRPr lang="en-US" sz="36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1413" y="3311525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</a:t>
            </a:r>
            <a:endParaRPr lang="en-US" sz="1800" b="1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92363" y="3524250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</a:t>
            </a:r>
            <a:endParaRPr lang="en-US" sz="1800" b="1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87600" y="3740150"/>
            <a:ext cx="293688" cy="554038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363" y="3962400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144418" name="Straight Connector 45"/>
          <p:cNvCxnSpPr>
            <a:cxnSpLocks noChangeShapeType="1"/>
          </p:cNvCxnSpPr>
          <p:nvPr/>
        </p:nvCxnSpPr>
        <p:spPr bwMode="auto">
          <a:xfrm>
            <a:off x="2365375" y="3559175"/>
            <a:ext cx="1247775" cy="1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19" name="Straight Connector 48"/>
          <p:cNvCxnSpPr>
            <a:cxnSpLocks noChangeShapeType="1"/>
          </p:cNvCxnSpPr>
          <p:nvPr/>
        </p:nvCxnSpPr>
        <p:spPr bwMode="auto">
          <a:xfrm>
            <a:off x="2378075" y="3762375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20" name="Straight Connector 50"/>
          <p:cNvCxnSpPr>
            <a:cxnSpLocks noChangeShapeType="1"/>
          </p:cNvCxnSpPr>
          <p:nvPr/>
        </p:nvCxnSpPr>
        <p:spPr bwMode="auto">
          <a:xfrm>
            <a:off x="2378075" y="396240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21" name="Straight Connector 51"/>
          <p:cNvCxnSpPr>
            <a:cxnSpLocks noChangeShapeType="1"/>
          </p:cNvCxnSpPr>
          <p:nvPr/>
        </p:nvCxnSpPr>
        <p:spPr bwMode="auto">
          <a:xfrm>
            <a:off x="2378075" y="417830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2533650" y="3311525"/>
            <a:ext cx="868363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BRAHAM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533650" y="3529013"/>
            <a:ext cx="73183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OSEPH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2533650" y="3730625"/>
            <a:ext cx="61908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OUSI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2533650" y="3946525"/>
            <a:ext cx="73660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OSHUA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0838" y="4714875"/>
            <a:ext cx="293687" cy="646331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Kaa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41675" y="4913532"/>
            <a:ext cx="360094" cy="276999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7945" y="5154832"/>
            <a:ext cx="303823" cy="276999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144429" name="Straight Connector 55"/>
          <p:cNvCxnSpPr>
            <a:cxnSpLocks noChangeShapeType="1"/>
          </p:cNvCxnSpPr>
          <p:nvPr/>
        </p:nvCxnSpPr>
        <p:spPr bwMode="auto">
          <a:xfrm>
            <a:off x="2867025" y="4962525"/>
            <a:ext cx="1247775" cy="1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30" name="Straight Connector 56"/>
          <p:cNvCxnSpPr>
            <a:cxnSpLocks noChangeShapeType="1"/>
          </p:cNvCxnSpPr>
          <p:nvPr/>
        </p:nvCxnSpPr>
        <p:spPr bwMode="auto">
          <a:xfrm>
            <a:off x="2879725" y="517525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31" name="Straight Connector 57"/>
          <p:cNvCxnSpPr>
            <a:cxnSpLocks noChangeShapeType="1"/>
          </p:cNvCxnSpPr>
          <p:nvPr/>
        </p:nvCxnSpPr>
        <p:spPr bwMode="auto">
          <a:xfrm>
            <a:off x="2879725" y="540385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2966328" y="4714875"/>
            <a:ext cx="120738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AGUAKCMEI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2968284" y="4930205"/>
            <a:ext cx="122375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UANGHDIC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3022600" y="5165725"/>
            <a:ext cx="110158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YMLOUMEI</a:t>
            </a:r>
          </a:p>
        </p:txBody>
      </p:sp>
      <p:sp>
        <p:nvSpPr>
          <p:cNvPr id="144435" name="Rectangle 1"/>
          <p:cNvSpPr>
            <a:spLocks noChangeArrowheads="1"/>
          </p:cNvSpPr>
          <p:nvPr/>
        </p:nvSpPr>
        <p:spPr bwMode="auto">
          <a:xfrm>
            <a:off x="5842000" y="2408238"/>
            <a:ext cx="576263" cy="200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807075" y="2349500"/>
            <a:ext cx="47160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JISU</a:t>
            </a:r>
          </a:p>
        </p:txBody>
      </p:sp>
      <p:cxnSp>
        <p:nvCxnSpPr>
          <p:cNvPr id="144437" name="Straight Connector 4"/>
          <p:cNvCxnSpPr>
            <a:cxnSpLocks noChangeShapeType="1"/>
          </p:cNvCxnSpPr>
          <p:nvPr/>
        </p:nvCxnSpPr>
        <p:spPr bwMode="auto">
          <a:xfrm flipV="1">
            <a:off x="5788025" y="2530475"/>
            <a:ext cx="635000" cy="3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3471104" y="1023337"/>
            <a:ext cx="1159091" cy="1323439"/>
            <a:chOff x="3471104" y="1023337"/>
            <a:chExt cx="1159091" cy="1323439"/>
          </a:xfrm>
        </p:grpSpPr>
        <p:sp>
          <p:nvSpPr>
            <p:cNvPr id="212997" name="Text Box 5"/>
            <p:cNvSpPr txBox="1">
              <a:spLocks noChangeArrowheads="1"/>
            </p:cNvSpPr>
            <p:nvPr/>
          </p:nvSpPr>
          <p:spPr bwMode="auto">
            <a:xfrm>
              <a:off x="3471104" y="1023337"/>
              <a:ext cx="1159091" cy="1323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0" dirty="0">
                  <a:solidFill>
                    <a:srgbClr val="ED181E"/>
                  </a:solidFill>
                  <a:latin typeface="Lucida Handwriting" pitchFamily="-107" charset="0"/>
                  <a:ea typeface="+mn-ea"/>
                  <a:cs typeface="+mn-cs"/>
                </a:rPr>
                <a:t>7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930650" y="1704975"/>
              <a:ext cx="285020" cy="96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  <p:bldP spid="212998" grpId="0" autoUpdateAnimBg="0"/>
      <p:bldP spid="212999" grpId="0" autoUpdateAnimBg="0"/>
      <p:bldP spid="213000" grpId="0" autoUpdateAnimBg="0"/>
      <p:bldP spid="213001" grpId="0" autoUpdateAnimBg="0"/>
      <p:bldP spid="213009" grpId="0" autoUpdateAnimBg="0"/>
      <p:bldP spid="213010" grpId="0" autoUpdateAnimBg="0"/>
      <p:bldP spid="213011" grpId="0" autoUpdateAnimBg="0"/>
      <p:bldP spid="213012" grpId="0" autoUpdateAnimBg="0"/>
      <p:bldP spid="213013" grpId="0" autoUpdateAnimBg="0"/>
      <p:bldP spid="213014" grpId="0" autoUpdateAnimBg="0"/>
      <p:bldP spid="213015" grpId="0" autoUpdateAnimBg="0"/>
      <p:bldP spid="213016" grpId="0" animBg="1" autoUpdateAnimBg="0"/>
      <p:bldP spid="213002" grpId="0" autoUpdateAnimBg="0"/>
      <p:bldP spid="213003" grpId="0" autoUpdateAnimBg="0"/>
      <p:bldP spid="213004" grpId="0" autoUpdateAnimBg="0"/>
      <p:bldP spid="213005" grpId="0" autoUpdateAnimBg="0"/>
      <p:bldP spid="213006" grpId="0" autoUpdateAnimBg="0"/>
      <p:bldP spid="213007" grpId="0" autoUpdateAnimBg="0"/>
      <p:bldP spid="213008" grpId="0" autoUpdateAnimBg="0"/>
      <p:bldP spid="5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3"/>
          <p:cNvSpPr>
            <a:spLocks noChangeArrowheads="1"/>
          </p:cNvSpPr>
          <p:nvPr/>
        </p:nvSpPr>
        <p:spPr bwMode="auto">
          <a:xfrm>
            <a:off x="1878013" y="0"/>
            <a:ext cx="5230812" cy="68580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2225675" y="1100138"/>
            <a:ext cx="3343275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5730875" y="1071563"/>
            <a:ext cx="1228725" cy="3127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2376488" y="14811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2376488" y="1836957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2376488" y="21796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2376488" y="2937534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3659188" y="3762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3883025" y="411797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35463" y="4168775"/>
            <a:ext cx="419100" cy="384175"/>
            <a:chOff x="2399" y="2759"/>
            <a:chExt cx="264" cy="242"/>
          </a:xfrm>
        </p:grpSpPr>
        <p:sp>
          <p:nvSpPr>
            <p:cNvPr id="211980" name="Oval 12"/>
            <p:cNvSpPr>
              <a:spLocks noChangeArrowheads="1"/>
            </p:cNvSpPr>
            <p:nvPr/>
          </p:nvSpPr>
          <p:spPr bwMode="auto">
            <a:xfrm>
              <a:off x="2399" y="2915"/>
              <a:ext cx="103" cy="86"/>
            </a:xfrm>
            <a:prstGeom prst="ellipse">
              <a:avLst/>
            </a:prstGeom>
            <a:solidFill>
              <a:srgbClr val="ED181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6544" name="Text Box 15"/>
            <p:cNvSpPr txBox="1">
              <a:spLocks noChangeArrowheads="1"/>
            </p:cNvSpPr>
            <p:nvPr/>
          </p:nvSpPr>
          <p:spPr bwMode="auto">
            <a:xfrm>
              <a:off x="2421" y="2759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Lucida Handwriting" charset="0"/>
                </a:rPr>
                <a:t>...</a:t>
              </a:r>
            </a:p>
          </p:txBody>
        </p:sp>
      </p:grpSp>
      <p:sp>
        <p:nvSpPr>
          <p:cNvPr id="146444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6445" name="Text Box 22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7580313" y="652303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46447" name="Text Box 25"/>
          <p:cNvSpPr txBox="1">
            <a:spLocks noChangeArrowheads="1"/>
          </p:cNvSpPr>
          <p:nvPr/>
        </p:nvSpPr>
        <p:spPr bwMode="auto">
          <a:xfrm>
            <a:off x="8121650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146448" name="Text Box 26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46449" name="Text Box 5"/>
          <p:cNvSpPr txBox="1">
            <a:spLocks noChangeArrowheads="1"/>
          </p:cNvSpPr>
          <p:nvPr/>
        </p:nvSpPr>
        <p:spPr bwMode="auto">
          <a:xfrm>
            <a:off x="1870075" y="565150"/>
            <a:ext cx="5186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Ntau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thu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…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nang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baanc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rui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lungning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Baibal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tei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laancpat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zauc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tho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,</a:t>
            </a:r>
            <a:br>
              <a:rPr lang="en-US" sz="1200" b="1" dirty="0">
                <a:solidFill>
                  <a:srgbClr val="1A0004"/>
                </a:solidFill>
                <a:latin typeface="Helvetica" charset="0"/>
              </a:rPr>
            </a:b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nang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rana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hamh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ethei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gankhat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ta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tithanv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zauc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tho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.</a:t>
            </a: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1992268" y="5960709"/>
            <a:ext cx="19224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1A0004"/>
                </a:solidFill>
                <a:latin typeface="Comic Sans MS" charset="0"/>
              </a:rPr>
              <a:t>LUNGNING BAIBAL KHUKH!</a:t>
            </a:r>
            <a:endParaRPr lang="en-US" sz="1800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1" name="Text Box 8"/>
          <p:cNvSpPr txBox="1">
            <a:spLocks noChangeArrowheads="1"/>
          </p:cNvSpPr>
          <p:nvPr/>
        </p:nvSpPr>
        <p:spPr bwMode="auto">
          <a:xfrm>
            <a:off x="4511675" y="4348163"/>
            <a:ext cx="2771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Heizaeng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rui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,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latkaeng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ruh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…lev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lat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thuap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ruh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zanctei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52" name="Text Box 10"/>
          <p:cNvSpPr txBox="1">
            <a:spLocks noChangeArrowheads="1"/>
          </p:cNvSpPr>
          <p:nvPr/>
        </p:nvSpPr>
        <p:spPr bwMode="auto">
          <a:xfrm>
            <a:off x="2423886" y="1744225"/>
            <a:ext cx="3207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1A0004"/>
                </a:solidFill>
                <a:latin typeface="Times" charset="0"/>
              </a:rPr>
              <a:t>   7 = 4+3 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bai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padak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patdatna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53" name="Text Box 11"/>
          <p:cNvSpPr txBox="1">
            <a:spLocks noChangeArrowheads="1"/>
          </p:cNvSpPr>
          <p:nvPr/>
        </p:nvSpPr>
        <p:spPr bwMode="auto">
          <a:xfrm>
            <a:off x="5016500" y="1804988"/>
            <a:ext cx="2473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MEIKANG 4 &amp;  DIHZAAT 3</a:t>
            </a:r>
          </a:p>
        </p:txBody>
      </p:sp>
      <p:sp>
        <p:nvSpPr>
          <p:cNvPr id="146454" name="Text Box 13"/>
          <p:cNvSpPr txBox="1">
            <a:spLocks noChangeArrowheads="1"/>
          </p:cNvSpPr>
          <p:nvPr/>
        </p:nvSpPr>
        <p:spPr bwMode="auto">
          <a:xfrm>
            <a:off x="2589652" y="1412436"/>
            <a:ext cx="275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Lat 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hiak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 “D" 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rui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5" name="Text Box 14"/>
          <p:cNvSpPr txBox="1">
            <a:spLocks noChangeArrowheads="1"/>
          </p:cNvSpPr>
          <p:nvPr/>
        </p:nvSpPr>
        <p:spPr bwMode="auto">
          <a:xfrm>
            <a:off x="5016500" y="1427163"/>
            <a:ext cx="155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DAMHMEI</a:t>
            </a:r>
          </a:p>
        </p:txBody>
      </p:sp>
      <p:sp>
        <p:nvSpPr>
          <p:cNvPr id="146456" name="Text Box 15"/>
          <p:cNvSpPr txBox="1">
            <a:spLocks noChangeArrowheads="1"/>
          </p:cNvSpPr>
          <p:nvPr/>
        </p:nvSpPr>
        <p:spPr bwMode="auto">
          <a:xfrm>
            <a:off x="3810000" y="3676650"/>
            <a:ext cx="2181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Lat-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hiak“K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" 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rui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7" name="Text Box 16"/>
          <p:cNvSpPr txBox="1">
            <a:spLocks noChangeArrowheads="1"/>
          </p:cNvSpPr>
          <p:nvPr/>
        </p:nvSpPr>
        <p:spPr bwMode="auto">
          <a:xfrm>
            <a:off x="5905500" y="3692525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KARIMMEI</a:t>
            </a:r>
          </a:p>
        </p:txBody>
      </p:sp>
      <p:sp>
        <p:nvSpPr>
          <p:cNvPr id="146458" name="Text Box 17"/>
          <p:cNvSpPr txBox="1">
            <a:spLocks noChangeArrowheads="1"/>
          </p:cNvSpPr>
          <p:nvPr/>
        </p:nvSpPr>
        <p:spPr bwMode="auto">
          <a:xfrm>
            <a:off x="4035425" y="4032250"/>
            <a:ext cx="21193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Lat-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hiak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"J" 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rui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9" name="Text Box 18"/>
          <p:cNvSpPr txBox="1">
            <a:spLocks noChangeArrowheads="1"/>
          </p:cNvSpPr>
          <p:nvPr/>
        </p:nvSpPr>
        <p:spPr bwMode="auto">
          <a:xfrm>
            <a:off x="1725613" y="3787775"/>
            <a:ext cx="174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u="sng">
                <a:solidFill>
                  <a:srgbClr val="1A0004"/>
                </a:solidFill>
                <a:latin typeface="Helvetica" charset="0"/>
              </a:rPr>
              <a:t>JESUS</a:t>
            </a:r>
          </a:p>
        </p:txBody>
      </p:sp>
      <p:sp>
        <p:nvSpPr>
          <p:cNvPr id="146460" name="Text Box 20"/>
          <p:cNvSpPr txBox="1">
            <a:spLocks noChangeArrowheads="1"/>
          </p:cNvSpPr>
          <p:nvPr/>
        </p:nvSpPr>
        <p:spPr bwMode="auto">
          <a:xfrm>
            <a:off x="2162629" y="1085850"/>
            <a:ext cx="40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Baibal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khukh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laanhmei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sothing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29" name="Line 22"/>
          <p:cNvSpPr>
            <a:spLocks noChangeShapeType="1"/>
          </p:cNvSpPr>
          <p:nvPr/>
        </p:nvSpPr>
        <p:spPr bwMode="auto">
          <a:xfrm>
            <a:off x="7143750" y="792163"/>
            <a:ext cx="1127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1A0004"/>
              </a:solidFill>
              <a:ea typeface="+mn-ea"/>
              <a:cs typeface="+mn-cs"/>
            </a:endParaRPr>
          </a:p>
        </p:txBody>
      </p:sp>
      <p:sp>
        <p:nvSpPr>
          <p:cNvPr id="146462" name="Text Box 24"/>
          <p:cNvSpPr txBox="1">
            <a:spLocks noChangeArrowheads="1"/>
          </p:cNvSpPr>
          <p:nvPr/>
        </p:nvSpPr>
        <p:spPr bwMode="auto">
          <a:xfrm>
            <a:off x="2582863" y="2131574"/>
            <a:ext cx="258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MEICKANG PADEIH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rui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63" name="Text Box 25"/>
          <p:cNvSpPr txBox="1">
            <a:spLocks noChangeArrowheads="1"/>
          </p:cNvSpPr>
          <p:nvPr/>
        </p:nvSpPr>
        <p:spPr bwMode="auto">
          <a:xfrm>
            <a:off x="5016500" y="2109788"/>
            <a:ext cx="1509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ABRAHAM               JOSEPH                        MOUSI </a:t>
            </a:r>
            <a:br>
              <a:rPr lang="en-US" sz="1200" b="1" u="sng" dirty="0">
                <a:solidFill>
                  <a:srgbClr val="1A0004"/>
                </a:solidFill>
                <a:latin typeface="Helvetica" charset="0"/>
              </a:rPr>
            </a:b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JOSHUA</a:t>
            </a:r>
          </a:p>
        </p:txBody>
      </p:sp>
      <p:sp>
        <p:nvSpPr>
          <p:cNvPr id="146464" name="Text Box 28"/>
          <p:cNvSpPr txBox="1">
            <a:spLocks noChangeArrowheads="1"/>
          </p:cNvSpPr>
          <p:nvPr/>
        </p:nvSpPr>
        <p:spPr bwMode="auto">
          <a:xfrm>
            <a:off x="2565839" y="2884488"/>
            <a:ext cx="2519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DIHZAAT KATHUMH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rui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65" name="Text Box 29"/>
          <p:cNvSpPr txBox="1">
            <a:spLocks noChangeArrowheads="1"/>
          </p:cNvSpPr>
          <p:nvPr/>
        </p:nvSpPr>
        <p:spPr bwMode="auto">
          <a:xfrm>
            <a:off x="4743494" y="2927351"/>
            <a:ext cx="32366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KAGUAKCMEI </a:t>
            </a:r>
          </a:p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GUANGHDIC</a:t>
            </a:r>
          </a:p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NYMLOUMEI</a:t>
            </a:r>
          </a:p>
        </p:txBody>
      </p:sp>
      <p:grpSp>
        <p:nvGrpSpPr>
          <p:cNvPr id="146466" name="Group 32" descr="Large confetti"/>
          <p:cNvGrpSpPr>
            <a:grpSpLocks/>
          </p:cNvGrpSpPr>
          <p:nvPr/>
        </p:nvGrpSpPr>
        <p:grpSpPr bwMode="auto">
          <a:xfrm>
            <a:off x="2089150" y="3387725"/>
            <a:ext cx="1276350" cy="588963"/>
            <a:chOff x="375" y="3720"/>
            <a:chExt cx="868" cy="450"/>
          </a:xfrm>
        </p:grpSpPr>
        <p:sp>
          <p:nvSpPr>
            <p:cNvPr id="137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8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9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0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1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7" name="Group 38" descr="Large confetti"/>
          <p:cNvGrpSpPr>
            <a:grpSpLocks/>
          </p:cNvGrpSpPr>
          <p:nvPr/>
        </p:nvGrpSpPr>
        <p:grpSpPr bwMode="auto">
          <a:xfrm>
            <a:off x="2352675" y="3706813"/>
            <a:ext cx="1276350" cy="588962"/>
            <a:chOff x="375" y="3720"/>
            <a:chExt cx="868" cy="450"/>
          </a:xfrm>
        </p:grpSpPr>
        <p:sp>
          <p:nvSpPr>
            <p:cNvPr id="143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4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5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6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7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8" name="Group 44" descr="Large confetti"/>
          <p:cNvGrpSpPr>
            <a:grpSpLocks/>
          </p:cNvGrpSpPr>
          <p:nvPr/>
        </p:nvGrpSpPr>
        <p:grpSpPr bwMode="auto">
          <a:xfrm>
            <a:off x="2635250" y="4008438"/>
            <a:ext cx="1276350" cy="588962"/>
            <a:chOff x="375" y="3720"/>
            <a:chExt cx="868" cy="450"/>
          </a:xfrm>
        </p:grpSpPr>
        <p:sp>
          <p:nvSpPr>
            <p:cNvPr id="14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9" name="Group 50" descr="Large confetti"/>
          <p:cNvGrpSpPr>
            <a:grpSpLocks/>
          </p:cNvGrpSpPr>
          <p:nvPr/>
        </p:nvGrpSpPr>
        <p:grpSpPr bwMode="auto">
          <a:xfrm>
            <a:off x="2917825" y="4329113"/>
            <a:ext cx="1276350" cy="588962"/>
            <a:chOff x="375" y="3720"/>
            <a:chExt cx="868" cy="450"/>
          </a:xfrm>
        </p:grpSpPr>
        <p:sp>
          <p:nvSpPr>
            <p:cNvPr id="155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6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7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9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0" name="Group 56" descr="Large confetti"/>
          <p:cNvGrpSpPr>
            <a:grpSpLocks/>
          </p:cNvGrpSpPr>
          <p:nvPr/>
        </p:nvGrpSpPr>
        <p:grpSpPr bwMode="auto">
          <a:xfrm>
            <a:off x="3221038" y="4646613"/>
            <a:ext cx="1276350" cy="588962"/>
            <a:chOff x="375" y="3720"/>
            <a:chExt cx="868" cy="450"/>
          </a:xfrm>
        </p:grpSpPr>
        <p:sp>
          <p:nvSpPr>
            <p:cNvPr id="161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2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3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4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5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1" name="Group 62" descr="Large confetti"/>
          <p:cNvGrpSpPr>
            <a:grpSpLocks/>
          </p:cNvGrpSpPr>
          <p:nvPr/>
        </p:nvGrpSpPr>
        <p:grpSpPr bwMode="auto">
          <a:xfrm>
            <a:off x="3522663" y="4984750"/>
            <a:ext cx="1276350" cy="588963"/>
            <a:chOff x="375" y="3720"/>
            <a:chExt cx="868" cy="450"/>
          </a:xfrm>
        </p:grpSpPr>
        <p:sp>
          <p:nvSpPr>
            <p:cNvPr id="167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8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9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0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1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2" name="Group 68" descr="Large confetti"/>
          <p:cNvGrpSpPr>
            <a:grpSpLocks/>
          </p:cNvGrpSpPr>
          <p:nvPr/>
        </p:nvGrpSpPr>
        <p:grpSpPr bwMode="auto">
          <a:xfrm>
            <a:off x="3805238" y="5303838"/>
            <a:ext cx="1276350" cy="588962"/>
            <a:chOff x="375" y="3720"/>
            <a:chExt cx="868" cy="450"/>
          </a:xfrm>
        </p:grpSpPr>
        <p:sp>
          <p:nvSpPr>
            <p:cNvPr id="173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4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5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6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7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3" name="Group 74" descr="Large confetti"/>
          <p:cNvGrpSpPr>
            <a:grpSpLocks/>
          </p:cNvGrpSpPr>
          <p:nvPr/>
        </p:nvGrpSpPr>
        <p:grpSpPr bwMode="auto">
          <a:xfrm>
            <a:off x="4087813" y="5641975"/>
            <a:ext cx="1276350" cy="588963"/>
            <a:chOff x="375" y="3720"/>
            <a:chExt cx="868" cy="450"/>
          </a:xfrm>
        </p:grpSpPr>
        <p:sp>
          <p:nvSpPr>
            <p:cNvPr id="179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0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1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2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3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4" name="Group 80" descr="Large confetti"/>
          <p:cNvGrpSpPr>
            <a:grpSpLocks/>
          </p:cNvGrpSpPr>
          <p:nvPr/>
        </p:nvGrpSpPr>
        <p:grpSpPr bwMode="auto">
          <a:xfrm>
            <a:off x="4371975" y="5978525"/>
            <a:ext cx="1274763" cy="588963"/>
            <a:chOff x="375" y="3720"/>
            <a:chExt cx="868" cy="450"/>
          </a:xfrm>
        </p:grpSpPr>
        <p:sp>
          <p:nvSpPr>
            <p:cNvPr id="185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6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7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8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2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9" name="Line 85" descr="Large confetti"/>
            <p:cNvSpPr>
              <a:spLocks noChangeShapeType="1"/>
            </p:cNvSpPr>
            <p:nvPr/>
          </p:nvSpPr>
          <p:spPr bwMode="auto">
            <a:xfrm>
              <a:off x="409" y="3852"/>
              <a:ext cx="5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5" name="Group 86" descr="Large confetti"/>
          <p:cNvGrpSpPr>
            <a:grpSpLocks/>
          </p:cNvGrpSpPr>
          <p:nvPr/>
        </p:nvGrpSpPr>
        <p:grpSpPr bwMode="auto">
          <a:xfrm>
            <a:off x="4673600" y="6316663"/>
            <a:ext cx="1276350" cy="588962"/>
            <a:chOff x="375" y="3720"/>
            <a:chExt cx="868" cy="450"/>
          </a:xfrm>
        </p:grpSpPr>
        <p:sp>
          <p:nvSpPr>
            <p:cNvPr id="191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2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3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4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5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196" name="Text Box 92"/>
          <p:cNvSpPr txBox="1">
            <a:spLocks noChangeArrowheads="1"/>
          </p:cNvSpPr>
          <p:nvPr/>
        </p:nvSpPr>
        <p:spPr bwMode="auto">
          <a:xfrm>
            <a:off x="1366838" y="3352800"/>
            <a:ext cx="2386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DAMHMEI</a:t>
            </a:r>
          </a:p>
        </p:txBody>
      </p:sp>
      <p:sp>
        <p:nvSpPr>
          <p:cNvPr id="197" name="Text Box 93"/>
          <p:cNvSpPr txBox="1">
            <a:spLocks noChangeArrowheads="1"/>
          </p:cNvSpPr>
          <p:nvPr/>
        </p:nvSpPr>
        <p:spPr bwMode="auto">
          <a:xfrm>
            <a:off x="1651000" y="369093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198" name="Text Box 94"/>
          <p:cNvSpPr txBox="1">
            <a:spLocks noChangeArrowheads="1"/>
          </p:cNvSpPr>
          <p:nvPr/>
        </p:nvSpPr>
        <p:spPr bwMode="auto">
          <a:xfrm>
            <a:off x="2024063" y="3981450"/>
            <a:ext cx="2386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199" name="Text Box 95"/>
          <p:cNvSpPr txBox="1">
            <a:spLocks noChangeArrowheads="1"/>
          </p:cNvSpPr>
          <p:nvPr/>
        </p:nvSpPr>
        <p:spPr bwMode="auto">
          <a:xfrm>
            <a:off x="2301875" y="4297363"/>
            <a:ext cx="2386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MOUSI</a:t>
            </a:r>
          </a:p>
        </p:txBody>
      </p:sp>
      <p:sp>
        <p:nvSpPr>
          <p:cNvPr id="200" name="Text Box 96"/>
          <p:cNvSpPr txBox="1">
            <a:spLocks noChangeArrowheads="1"/>
          </p:cNvSpPr>
          <p:nvPr/>
        </p:nvSpPr>
        <p:spPr bwMode="auto">
          <a:xfrm>
            <a:off x="2598738" y="4611688"/>
            <a:ext cx="2386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201" name="Text Box 97"/>
          <p:cNvSpPr txBox="1">
            <a:spLocks noChangeArrowheads="1"/>
          </p:cNvSpPr>
          <p:nvPr/>
        </p:nvSpPr>
        <p:spPr bwMode="auto">
          <a:xfrm>
            <a:off x="3348085" y="4941890"/>
            <a:ext cx="12543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KAGUAKCMEI</a:t>
            </a:r>
          </a:p>
        </p:txBody>
      </p:sp>
      <p:sp>
        <p:nvSpPr>
          <p:cNvPr id="202" name="Text Box 98"/>
          <p:cNvSpPr txBox="1">
            <a:spLocks noChangeArrowheads="1"/>
          </p:cNvSpPr>
          <p:nvPr/>
        </p:nvSpPr>
        <p:spPr bwMode="auto">
          <a:xfrm>
            <a:off x="3657574" y="5291364"/>
            <a:ext cx="122565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GUANGHDIC</a:t>
            </a:r>
          </a:p>
        </p:txBody>
      </p:sp>
      <p:sp>
        <p:nvSpPr>
          <p:cNvPr id="203" name="Text Box 99"/>
          <p:cNvSpPr txBox="1">
            <a:spLocks noChangeArrowheads="1"/>
          </p:cNvSpPr>
          <p:nvPr/>
        </p:nvSpPr>
        <p:spPr bwMode="auto">
          <a:xfrm>
            <a:off x="3981134" y="5639254"/>
            <a:ext cx="113960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NYMLOUMEI</a:t>
            </a:r>
          </a:p>
        </p:txBody>
      </p:sp>
      <p:sp>
        <p:nvSpPr>
          <p:cNvPr id="204" name="Text Box 100"/>
          <p:cNvSpPr txBox="1">
            <a:spLocks noChangeArrowheads="1"/>
          </p:cNvSpPr>
          <p:nvPr/>
        </p:nvSpPr>
        <p:spPr bwMode="auto">
          <a:xfrm>
            <a:off x="3749675" y="595153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KARIMMEI</a:t>
            </a:r>
          </a:p>
        </p:txBody>
      </p:sp>
      <p:sp>
        <p:nvSpPr>
          <p:cNvPr id="146485" name="Text Box 101"/>
          <p:cNvSpPr txBox="1">
            <a:spLocks noChangeArrowheads="1"/>
          </p:cNvSpPr>
          <p:nvPr/>
        </p:nvSpPr>
        <p:spPr bwMode="auto">
          <a:xfrm>
            <a:off x="3984625" y="6242050"/>
            <a:ext cx="238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Helvetica" charset="0"/>
              </a:rPr>
              <a:t>JISU</a:t>
            </a:r>
          </a:p>
        </p:txBody>
      </p:sp>
      <p:sp>
        <p:nvSpPr>
          <p:cNvPr id="206" name="AutoShape 102"/>
          <p:cNvSpPr>
            <a:spLocks noChangeArrowheads="1"/>
          </p:cNvSpPr>
          <p:nvPr/>
        </p:nvSpPr>
        <p:spPr bwMode="auto">
          <a:xfrm rot="5766511">
            <a:off x="5607844" y="5314157"/>
            <a:ext cx="1911350" cy="1135062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  <p:sp>
        <p:nvSpPr>
          <p:cNvPr id="146487" name="Text Box 104"/>
          <p:cNvSpPr txBox="1">
            <a:spLocks noChangeArrowheads="1"/>
          </p:cNvSpPr>
          <p:nvPr/>
        </p:nvSpPr>
        <p:spPr bwMode="auto">
          <a:xfrm>
            <a:off x="2198688" y="-957263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mic Sans MS" charset="0"/>
              </a:rPr>
              <a:t>02</a:t>
            </a:r>
          </a:p>
        </p:txBody>
      </p:sp>
      <p:sp>
        <p:nvSpPr>
          <p:cNvPr id="146488" name="Text Box 106"/>
          <p:cNvSpPr txBox="1">
            <a:spLocks noChangeArrowheads="1"/>
          </p:cNvSpPr>
          <p:nvPr/>
        </p:nvSpPr>
        <p:spPr bwMode="auto">
          <a:xfrm>
            <a:off x="5792788" y="1076325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u="sng" dirty="0">
                <a:solidFill>
                  <a:srgbClr val="1A0004"/>
                </a:solidFill>
                <a:latin typeface="Helvetica" charset="0"/>
              </a:rPr>
              <a:t>D  7  K  J 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6749142" y="2500313"/>
            <a:ext cx="2612571" cy="1200329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KATHAI NKHAVMEI #02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1960563" y="53975"/>
            <a:ext cx="5024437" cy="585788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osher-Normal" charset="0"/>
                <a:cs typeface="Kosher-Normal" charset="0"/>
              </a:rPr>
              <a:t>Baibal</a:t>
            </a:r>
            <a:r>
              <a:rPr lang="en-US" sz="3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osher-Normal" charset="0"/>
                <a:cs typeface="Kosher-Normal" charset="0"/>
              </a:rPr>
              <a:t>…</a:t>
            </a:r>
            <a:r>
              <a:rPr lang="en-US" sz="32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osher-Normal" charset="0"/>
                <a:cs typeface="Kosher-Normal" charset="0"/>
              </a:rPr>
              <a:t>Kabiswmei</a:t>
            </a:r>
            <a:endParaRPr lang="en-US" sz="44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Kosher-Normal" charset="0"/>
              <a:cs typeface="Kosher-Normal" charset="0"/>
            </a:endParaRPr>
          </a:p>
        </p:txBody>
      </p:sp>
      <p:sp>
        <p:nvSpPr>
          <p:cNvPr id="146491" name="Text Box 16"/>
          <p:cNvSpPr txBox="1">
            <a:spLocks noChangeArrowheads="1"/>
          </p:cNvSpPr>
          <p:nvPr/>
        </p:nvSpPr>
        <p:spPr bwMode="auto">
          <a:xfrm>
            <a:off x="5981700" y="4048125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JISU</a:t>
            </a:r>
          </a:p>
        </p:txBody>
      </p:sp>
      <p:sp>
        <p:nvSpPr>
          <p:cNvPr id="146492" name="Text Box 23"/>
          <p:cNvSpPr txBox="1">
            <a:spLocks noChangeArrowheads="1"/>
          </p:cNvSpPr>
          <p:nvPr/>
        </p:nvSpPr>
        <p:spPr bwMode="auto">
          <a:xfrm>
            <a:off x="282575" y="652303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 autoUpdateAnimBg="0"/>
      <p:bldP spid="211973" grpId="0" animBg="1" autoUpdateAnimBg="0"/>
      <p:bldP spid="211974" grpId="0" animBg="1"/>
      <p:bldP spid="211975" grpId="0" animBg="1"/>
      <p:bldP spid="211976" grpId="0" animBg="1"/>
      <p:bldP spid="211977" grpId="0" animBg="1"/>
      <p:bldP spid="211978" grpId="0" animBg="1"/>
      <p:bldP spid="211979" grpId="0" animBg="1"/>
      <p:bldP spid="211981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747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7045" name="Rectangle 5" descr="Large checker board"/>
          <p:cNvSpPr>
            <a:spLocks noChangeArrowheads="1"/>
          </p:cNvSpPr>
          <p:nvPr/>
        </p:nvSpPr>
        <p:spPr bwMode="auto">
          <a:xfrm>
            <a:off x="3722688" y="3124200"/>
            <a:ext cx="1768475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30755" dir="174327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48483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48484" name="Text Box 1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48485" name="Text Box 14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29" name="Group 36"/>
          <p:cNvGrpSpPr>
            <a:grpSpLocks/>
          </p:cNvGrpSpPr>
          <p:nvPr/>
        </p:nvGrpSpPr>
        <p:grpSpPr bwMode="auto">
          <a:xfrm>
            <a:off x="566964" y="628650"/>
            <a:ext cx="8013700" cy="5822950"/>
            <a:chOff x="348" y="320"/>
            <a:chExt cx="5048" cy="3558"/>
          </a:xfrm>
        </p:grpSpPr>
        <p:pic>
          <p:nvPicPr>
            <p:cNvPr id="150541" name="Picture 2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42" name="Rectangle 28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3" name="Rectangle 30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0" name="Text Box 19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50531" name="Text Box 25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74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150533" name="Rectangle 8"/>
          <p:cNvSpPr>
            <a:spLocks noChangeArrowheads="1"/>
          </p:cNvSpPr>
          <p:nvPr/>
        </p:nvSpPr>
        <p:spPr bwMode="auto">
          <a:xfrm rot="835137">
            <a:off x="4806950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D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150534" name="Rectangle 8"/>
          <p:cNvSpPr>
            <a:spLocks noChangeArrowheads="1"/>
          </p:cNvSpPr>
          <p:nvPr/>
        </p:nvSpPr>
        <p:spPr bwMode="auto">
          <a:xfrm rot="835137">
            <a:off x="4665663" y="2628900"/>
            <a:ext cx="442912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7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150535" name="Rectangle 8"/>
          <p:cNvSpPr>
            <a:spLocks noChangeArrowheads="1"/>
          </p:cNvSpPr>
          <p:nvPr/>
        </p:nvSpPr>
        <p:spPr bwMode="auto">
          <a:xfrm rot="835137">
            <a:off x="4484688" y="3659188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K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 rot="835137">
            <a:off x="4330700" y="4586288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85800" y="3668486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altLang="ja-JP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“Nang </a:t>
            </a:r>
            <a:r>
              <a:rPr lang="en-US" altLang="ja-JP" sz="5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Baibal</a:t>
            </a:r>
            <a:r>
              <a:rPr lang="en-US" altLang="ja-JP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altLang="ja-JP" sz="5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khukh</a:t>
            </a:r>
            <a:r>
              <a:rPr lang="en-US" altLang="ja-JP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”</a:t>
            </a:r>
          </a:p>
          <a:p>
            <a:pPr>
              <a:defRPr/>
            </a:pP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Laanh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khang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socthing</a:t>
            </a:r>
            <a:b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</a:br>
            <a:endParaRPr lang="en-US" sz="7200" b="1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grpSp>
        <p:nvGrpSpPr>
          <p:cNvPr id="150538" name="Group 37"/>
          <p:cNvGrpSpPr>
            <a:grpSpLocks/>
          </p:cNvGrpSpPr>
          <p:nvPr/>
        </p:nvGrpSpPr>
        <p:grpSpPr bwMode="auto">
          <a:xfrm>
            <a:off x="686481" y="1148217"/>
            <a:ext cx="7772400" cy="1143000"/>
            <a:chOff x="602" y="1202"/>
            <a:chExt cx="4896" cy="720"/>
          </a:xfrm>
        </p:grpSpPr>
        <p:sp>
          <p:nvSpPr>
            <p:cNvPr id="82982" name="Rectangle 38"/>
            <p:cNvSpPr>
              <a:spLocks noChangeArrowheads="1"/>
            </p:cNvSpPr>
            <p:nvPr/>
          </p:nvSpPr>
          <p:spPr bwMode="auto">
            <a:xfrm>
              <a:off x="602" y="1202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Baibal</a:t>
              </a: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Kabiswmei</a:t>
              </a:r>
              <a:endParaRPr lang="en-US" sz="6000" i="1" dirty="0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82983" name="Rectangle 39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0" name="Oval 4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EC14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679700" y="385763"/>
            <a:ext cx="6464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Ntauthu</a:t>
            </a:r>
            <a:r>
              <a:rPr lang="en-US" sz="3200" b="1" i="1" dirty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kalam</a:t>
            </a:r>
            <a:r>
              <a:rPr lang="en-US" sz="3200" b="1" i="1" dirty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mbaptow</a:t>
            </a:r>
            <a:r>
              <a:rPr lang="en-US" sz="3200" b="1" i="1" dirty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thena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… </a:t>
            </a:r>
            <a:r>
              <a:rPr lang="en-US" altLang="ja-JP" sz="3200" b="1" i="1" dirty="0" err="1">
                <a:solidFill>
                  <a:schemeClr val="tx1"/>
                </a:solidFill>
                <a:latin typeface="Comic Sans MS" charset="0"/>
              </a:rPr>
              <a:t>mikhou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 the </a:t>
            </a:r>
            <a:r>
              <a:rPr lang="en-US" altLang="ja-JP" sz="3200" b="1" i="1" dirty="0" err="1">
                <a:solidFill>
                  <a:schemeClr val="tx1"/>
                </a:solidFill>
                <a:latin typeface="Comic Sans MS" charset="0"/>
              </a:rPr>
              <a:t>aniu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 tat </a:t>
            </a:r>
            <a:r>
              <a:rPr lang="en-US" altLang="ja-JP" sz="3200" b="1" i="1" dirty="0" err="1">
                <a:solidFill>
                  <a:schemeClr val="tx1"/>
                </a:solidFill>
                <a:latin typeface="Comic Sans MS" charset="0"/>
              </a:rPr>
              <a:t>bammei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…</a:t>
            </a:r>
            <a:endParaRPr lang="en-US" sz="3200" b="1" i="1" dirty="0">
              <a:solidFill>
                <a:srgbClr val="FF0A1E"/>
              </a:solidFill>
              <a:latin typeface="Comic Sans MS" charset="0"/>
            </a:endParaRP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182880" y="1668294"/>
            <a:ext cx="89611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               	•</a:t>
            </a:r>
            <a:r>
              <a:rPr lang="en-US" altLang="ja-JP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altLang="ja-JP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Baibal</a:t>
            </a:r>
            <a:r>
              <a:rPr lang="en-US" altLang="ja-JP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khukh</a:t>
            </a:r>
            <a:r>
              <a:rPr lang="en-US" altLang="ja-JP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“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twna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kawmei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makumc</a:t>
            </a:r>
            <a:endParaRPr lang="en-US" altLang="ja-JP" sz="2400" b="1" dirty="0">
              <a:solidFill>
                <a:srgbClr val="43F22C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altLang="ja-JP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Baibal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khukh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“ </a:t>
            </a:r>
            <a:r>
              <a:rPr lang="en-US" altLang="ja-JP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aanh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khang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lungning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so-thing 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…</a:t>
            </a:r>
            <a:r>
              <a:rPr lang="en-US" altLang="ja-JP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D 7 K J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Makumc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kabamv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hiak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rui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Bibal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ruanvry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daihmeinunc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dinc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e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Baibal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“PARY" </a:t>
            </a:r>
            <a:r>
              <a:rPr lang="en-US" altLang="ja-JP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tuang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kanga: </a:t>
            </a:r>
            <a:r>
              <a:rPr lang="en-US" altLang="ja-JP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altLang="ja-JP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Katumhmei</a:t>
            </a:r>
            <a:r>
              <a:rPr lang="en-US" altLang="ja-JP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ruanvry</a:t>
            </a:r>
            <a:r>
              <a:rPr lang="en-US" altLang="ja-JP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Ravguangc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-lat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khang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Abraham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khourui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kabiiswna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Kaipou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Jisu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Khrista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tuang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taanduanv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nganv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zaiguang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baekhlou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e.</a:t>
            </a:r>
            <a:endParaRPr lang="en-US" sz="24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Baibal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tuang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kaipwm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hei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“ </a:t>
            </a:r>
            <a:r>
              <a:rPr lang="en-US" altLang="ja-JP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Hei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Pary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 </a:t>
            </a:r>
            <a:r>
              <a:rPr lang="en-US" altLang="ja-JP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khou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nai</a:t>
            </a:r>
            <a:r>
              <a:rPr lang="en-US" altLang="ja-JP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e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Latdyng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guangc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lev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kathanc</a:t>
            </a:r>
            <a:r>
              <a:rPr lang="en-US" sz="24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tuang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buk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lev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latdwn</a:t>
            </a:r>
            <a:r>
              <a:rPr lang="en-US" sz="24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nunc</a:t>
            </a:r>
            <a:endParaRPr lang="en-US" sz="24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52581" name="Text Box 10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Webdings" charset="0"/>
              </a:rPr>
              <a:t></a:t>
            </a:r>
          </a:p>
        </p:txBody>
      </p:sp>
      <p:sp>
        <p:nvSpPr>
          <p:cNvPr id="229387" name="Line 11"/>
          <p:cNvSpPr>
            <a:spLocks noChangeShapeType="1"/>
          </p:cNvSpPr>
          <p:nvPr/>
        </p:nvSpPr>
        <p:spPr bwMode="auto">
          <a:xfrm>
            <a:off x="791030" y="3772457"/>
            <a:ext cx="6608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2583" name="Text Box 14"/>
          <p:cNvSpPr txBox="1">
            <a:spLocks noChangeArrowheads="1"/>
          </p:cNvSpPr>
          <p:nvPr/>
        </p:nvSpPr>
        <p:spPr bwMode="auto">
          <a:xfrm>
            <a:off x="8075613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152584" name="Text Box 16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2585" name="Text Box 17"/>
          <p:cNvSpPr txBox="1">
            <a:spLocks noChangeArrowheads="1"/>
          </p:cNvSpPr>
          <p:nvPr/>
        </p:nvSpPr>
        <p:spPr bwMode="auto">
          <a:xfrm>
            <a:off x="874395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29395" name="AutoShape 19"/>
          <p:cNvSpPr>
            <a:spLocks noChangeArrowheads="1"/>
          </p:cNvSpPr>
          <p:nvPr/>
        </p:nvSpPr>
        <p:spPr bwMode="auto">
          <a:xfrm>
            <a:off x="506437" y="2039815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 w="76200">
            <a:solidFill>
              <a:srgbClr val="FA1B1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 autoUpdateAnimBg="0"/>
      <p:bldP spid="229382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ACKGR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7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dirty="0" err="1">
                <a:solidFill>
                  <a:srgbClr val="FFFF00"/>
                </a:solidFill>
              </a:rPr>
              <a:t>Rongmei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굴림" charset="-127"/>
                <a:cs typeface="굴림" charset="-127"/>
              </a:endParaRPr>
            </a:p>
          </p:txBody>
        </p:sp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Bibal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…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Kabiswmei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Tanvduanv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International Inc. Fort Worth, Texas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tuang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Lianvloumei</a:t>
              </a:r>
              <a:r>
                <a:rPr lang="en-US" altLang="ko-KR" sz="2000" b="1" i="1" dirty="0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 </a:t>
              </a:r>
              <a:r>
                <a:rPr lang="en-US" altLang="ko-KR" sz="2000" b="1" i="1" dirty="0" err="1">
                  <a:solidFill>
                    <a:srgbClr val="FAFD00"/>
                  </a:solidFill>
                  <a:latin typeface="Times New Roman" pitchFamily="18" charset="0"/>
                  <a:ea typeface="Gulim" pitchFamily="34" charset="-127"/>
                </a:rPr>
                <a:t>Duanv</a:t>
              </a:r>
              <a:endParaRPr lang="en-US" altLang="ko-KR" sz="1800" b="1" dirty="0">
                <a:solidFill>
                  <a:srgbClr val="FAFD00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>
                  <a:solidFill>
                    <a:srgbClr val="FFFB0C"/>
                  </a:solidFill>
                  <a:latin typeface="Helvetica" charset="0"/>
                  <a:ea typeface="굴림" charset="-127"/>
                  <a:cs typeface="굴림" charset="-127"/>
                </a:rPr>
                <a:t>www.biblebasically.com</a:t>
              </a:r>
            </a:p>
          </p:txBody>
        </p:sp>
      </p:grp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pitchFamily="34" charset="-127"/>
              </a:rPr>
              <a:t>©2004 TBBMI</a:t>
            </a: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7664450" y="6527800"/>
            <a:ext cx="5730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pitchFamily="34" charset="-127"/>
              </a:rPr>
              <a:t>8.0.01.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8086725" y="6527800"/>
            <a:ext cx="3254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pitchFamily="34" charset="-127"/>
              </a:rPr>
              <a:t>04</a:t>
            </a:r>
          </a:p>
        </p:txBody>
      </p:sp>
      <p:sp>
        <p:nvSpPr>
          <p:cNvPr id="82951" name="Text Box 11"/>
          <p:cNvSpPr txBox="1">
            <a:spLocks noChangeArrowheads="1"/>
          </p:cNvSpPr>
          <p:nvPr/>
        </p:nvSpPr>
        <p:spPr bwMode="auto">
          <a:xfrm>
            <a:off x="0" y="1573011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err="1">
                <a:solidFill>
                  <a:srgbClr val="FFFF00"/>
                </a:solidFill>
                <a:latin typeface="Kosher-Normal" charset="0"/>
              </a:rPr>
              <a:t>Baibal</a:t>
            </a:r>
            <a:r>
              <a:rPr lang="en-US" sz="9600" b="1" dirty="0">
                <a:solidFill>
                  <a:srgbClr val="FFFF00"/>
                </a:solidFill>
                <a:latin typeface="Kosher-Normal" charset="0"/>
              </a:rPr>
              <a:t>… </a:t>
            </a:r>
            <a:r>
              <a:rPr lang="en-US" sz="9600" b="1" dirty="0" err="1">
                <a:solidFill>
                  <a:srgbClr val="FFFF00"/>
                </a:solidFill>
                <a:latin typeface="Kosher-Normal" charset="0"/>
              </a:rPr>
              <a:t>Kabiswmei</a:t>
            </a:r>
            <a:endParaRPr lang="en-US" sz="9600" b="1" dirty="0">
              <a:solidFill>
                <a:srgbClr val="FFFF00"/>
              </a:solidFill>
              <a:latin typeface="Kosher-Normal" charset="0"/>
            </a:endParaRPr>
          </a:p>
        </p:txBody>
      </p:sp>
      <p:sp>
        <p:nvSpPr>
          <p:cNvPr id="39945" name="WordArt 12"/>
          <p:cNvSpPr>
            <a:spLocks noChangeArrowheads="1" noChangeShapeType="1" noTextEdit="1"/>
          </p:cNvSpPr>
          <p:nvPr/>
        </p:nvSpPr>
        <p:spPr bwMode="auto">
          <a:xfrm flipH="1">
            <a:off x="8153399" y="3200400"/>
            <a:ext cx="373083" cy="45719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endParaRPr lang="en-IN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latin typeface="Kosher-Norm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6971" y="377372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itchFamily="-107" charset="0"/>
              </a:rPr>
              <a:t>KAGUANV 9.65</a:t>
            </a:r>
          </a:p>
          <a:p>
            <a:endParaRPr lang="en-IN" sz="1400" dirty="0"/>
          </a:p>
        </p:txBody>
      </p:sp>
    </p:spTree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5">
            <a:hlinkClick r:id="rId3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4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6675" name="Text Box 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56677" name="Text Box 10"/>
          <p:cNvSpPr txBox="1">
            <a:spLocks noChangeArrowheads="1"/>
          </p:cNvSpPr>
          <p:nvPr/>
        </p:nvSpPr>
        <p:spPr bwMode="auto">
          <a:xfrm>
            <a:off x="8132763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77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45" name="Rectangle 157"/>
          <p:cNvSpPr>
            <a:spLocks noChangeArrowheads="1"/>
          </p:cNvSpPr>
          <p:nvPr/>
        </p:nvSpPr>
        <p:spPr bwMode="auto">
          <a:xfrm>
            <a:off x="-12701" y="-102976"/>
            <a:ext cx="9175077" cy="6960975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9457" name="Group 100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</p:pic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81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634" name="Rectangle 146"/>
          <p:cNvSpPr>
            <a:spLocks noChangeArrowheads="1"/>
          </p:cNvSpPr>
          <p:nvPr/>
        </p:nvSpPr>
        <p:spPr bwMode="auto">
          <a:xfrm>
            <a:off x="147637" y="-88209"/>
            <a:ext cx="8920163" cy="7008813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12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91614" name="Rectangle 126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9461" name="Text Box 127"/>
          <p:cNvSpPr txBox="1">
            <a:spLocks noChangeArrowheads="1"/>
          </p:cNvSpPr>
          <p:nvPr/>
        </p:nvSpPr>
        <p:spPr bwMode="auto">
          <a:xfrm>
            <a:off x="8126413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191618" name="Text Box 130"/>
          <p:cNvSpPr txBox="1">
            <a:spLocks noChangeArrowheads="1"/>
          </p:cNvSpPr>
          <p:nvPr/>
        </p:nvSpPr>
        <p:spPr bwMode="auto">
          <a:xfrm>
            <a:off x="0" y="169863"/>
            <a:ext cx="91440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Mihei</a:t>
            </a:r>
            <a:r>
              <a:rPr lang="en-US" sz="2400" b="1" i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tabui</a:t>
            </a:r>
            <a:r>
              <a:rPr lang="en-US" sz="2400" b="1" i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i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rui</a:t>
            </a:r>
            <a:r>
              <a:rPr lang="en-US" sz="2400" b="1" i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guang</a:t>
            </a:r>
            <a:r>
              <a:rPr lang="en-US" sz="2400" b="1" i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tucho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…</a:t>
            </a:r>
            <a:r>
              <a:rPr lang="en-US" sz="4400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191627" name="Text Box 139"/>
          <p:cNvSpPr txBox="1">
            <a:spLocks noChangeArrowheads="1"/>
          </p:cNvSpPr>
          <p:nvPr/>
        </p:nvSpPr>
        <p:spPr bwMode="auto">
          <a:xfrm>
            <a:off x="55329" y="5893041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Kandih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kapwm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lwmloumei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khatni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lwmloumakmei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nunc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chwn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kaguay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28" name="Text Box 140"/>
          <p:cNvSpPr txBox="1">
            <a:spLocks noChangeArrowheads="1"/>
          </p:cNvSpPr>
          <p:nvPr/>
        </p:nvSpPr>
        <p:spPr bwMode="auto">
          <a:xfrm>
            <a:off x="-223837" y="5639193"/>
            <a:ext cx="9144000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Bibal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rui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patmei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:</a:t>
            </a: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1986927" y="75772"/>
            <a:ext cx="4835422" cy="6555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Kalam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daihmeinunc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hei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lungning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makumh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lana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Taanlam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hei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sinthau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!</a:t>
            </a:r>
          </a:p>
        </p:txBody>
      </p:sp>
      <p:sp>
        <p:nvSpPr>
          <p:cNvPr id="191635" name="Text Box 147"/>
          <p:cNvSpPr txBox="1">
            <a:spLocks noChangeArrowheads="1"/>
          </p:cNvSpPr>
          <p:nvPr/>
        </p:nvSpPr>
        <p:spPr bwMode="auto">
          <a:xfrm>
            <a:off x="0" y="187642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Baibal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khourui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lapatmei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latrik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guay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:</a:t>
            </a:r>
          </a:p>
        </p:txBody>
      </p:sp>
      <p:sp>
        <p:nvSpPr>
          <p:cNvPr id="191636" name="Text Box 148"/>
          <p:cNvSpPr txBox="1">
            <a:spLocks noChangeArrowheads="1"/>
          </p:cNvSpPr>
          <p:nvPr/>
        </p:nvSpPr>
        <p:spPr bwMode="auto">
          <a:xfrm>
            <a:off x="-113179" y="1352122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Khristian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lwmmei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riak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guay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hei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37" name="Text Box 149"/>
          <p:cNvSpPr txBox="1"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Khristian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riakdinv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guay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hei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38" name="Text Box 150"/>
          <p:cNvSpPr txBox="1">
            <a:spLocks noChangeArrowheads="1"/>
          </p:cNvSpPr>
          <p:nvPr/>
        </p:nvSpPr>
        <p:spPr bwMode="auto">
          <a:xfrm>
            <a:off x="0" y="46656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Lat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zaat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geihmei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naimei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39" name="Text Box 151"/>
          <p:cNvSpPr txBox="1">
            <a:spLocks noChangeArrowheads="1"/>
          </p:cNvSpPr>
          <p:nvPr/>
        </p:nvSpPr>
        <p:spPr bwMode="auto">
          <a:xfrm>
            <a:off x="-167362" y="421481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Kandih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kabamv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kathuic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naimei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0" name="Text Box 152"/>
          <p:cNvSpPr txBox="1">
            <a:spLocks noChangeArrowheads="1"/>
          </p:cNvSpPr>
          <p:nvPr/>
        </p:nvSpPr>
        <p:spPr bwMode="auto">
          <a:xfrm>
            <a:off x="0" y="23415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Ravguangc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lat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nchampuibamv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Latrik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kai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naimei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1" name="Text Box 153"/>
          <p:cNvSpPr txBox="1">
            <a:spLocks noChangeArrowheads="1"/>
          </p:cNvSpPr>
          <p:nvPr/>
        </p:nvSpPr>
        <p:spPr bwMode="auto">
          <a:xfrm>
            <a:off x="4097338" y="5135563"/>
            <a:ext cx="14654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KHATNI</a:t>
            </a:r>
          </a:p>
        </p:txBody>
      </p:sp>
      <p:sp>
        <p:nvSpPr>
          <p:cNvPr id="191642" name="Text Box 154"/>
          <p:cNvSpPr txBox="1">
            <a:spLocks noChangeArrowheads="1"/>
          </p:cNvSpPr>
          <p:nvPr/>
        </p:nvSpPr>
        <p:spPr bwMode="auto">
          <a:xfrm>
            <a:off x="0" y="37385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Latrik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nchampui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bamv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latrik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kai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guay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naimei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3" name="Text Box 155"/>
          <p:cNvSpPr txBox="1">
            <a:spLocks noChangeArrowheads="1"/>
          </p:cNvSpPr>
          <p:nvPr/>
        </p:nvSpPr>
        <p:spPr bwMode="auto">
          <a:xfrm>
            <a:off x="0" y="3268663"/>
            <a:ext cx="9258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Charai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latrik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kai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guay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naimei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4" name="Text Box 156"/>
          <p:cNvSpPr txBox="1">
            <a:spLocks noChangeArrowheads="1"/>
          </p:cNvSpPr>
          <p:nvPr/>
        </p:nvSpPr>
        <p:spPr bwMode="auto">
          <a:xfrm>
            <a:off x="0" y="27987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Charuangc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latrik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kai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guay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khou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naimei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478" name="Text Box 118"/>
          <p:cNvSpPr txBox="1">
            <a:spLocks noChangeArrowheads="1"/>
          </p:cNvSpPr>
          <p:nvPr/>
        </p:nvSpPr>
        <p:spPr bwMode="auto">
          <a:xfrm>
            <a:off x="8651875" y="63976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29" name="Text Box 143"/>
          <p:cNvSpPr txBox="1">
            <a:spLocks noChangeArrowheads="1"/>
          </p:cNvSpPr>
          <p:nvPr/>
        </p:nvSpPr>
        <p:spPr bwMode="auto">
          <a:xfrm>
            <a:off x="2264896" y="-94443"/>
            <a:ext cx="4387850" cy="6294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700" b="1" dirty="0">
                <a:solidFill>
                  <a:srgbClr val="FFFFFF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45" grpId="0" animBg="1"/>
      <p:bldP spid="191634" grpId="0" animBg="1"/>
      <p:bldP spid="191618" grpId="0" autoUpdateAnimBg="0"/>
      <p:bldP spid="191627" grpId="0" autoUpdateAnimBg="0"/>
      <p:bldP spid="191628" grpId="0" autoUpdateAnimBg="0"/>
      <p:bldP spid="191513" grpId="0" autoUpdateAnimBg="0"/>
      <p:bldP spid="191635" grpId="0" autoUpdateAnimBg="0"/>
      <p:bldP spid="191636" grpId="0" autoUpdateAnimBg="0"/>
      <p:bldP spid="191637" grpId="0" autoUpdateAnimBg="0"/>
      <p:bldP spid="191638" grpId="0" autoUpdateAnimBg="0"/>
      <p:bldP spid="191639" grpId="0" autoUpdateAnimBg="0"/>
      <p:bldP spid="191640" grpId="0" autoUpdateAnimBg="0"/>
      <p:bldP spid="191641" grpId="0" autoUpdateAnimBg="0"/>
      <p:bldP spid="191642" grpId="0" autoUpdateAnimBg="0"/>
      <p:bldP spid="191643" grpId="0" autoUpdateAnimBg="0"/>
      <p:bldP spid="191644" grpId="0" autoUpdateAnimBg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3331" r="3487" b="4442"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187450" y="1817688"/>
            <a:ext cx="6697663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Aniw</a:t>
            </a:r>
            <a:r>
              <a:rPr lang="en-US" sz="6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lwmmei</a:t>
            </a:r>
            <a:r>
              <a:rPr lang="en-US" sz="6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tuang</a:t>
            </a:r>
            <a:r>
              <a:rPr lang="en-US" sz="6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kabi</a:t>
            </a:r>
            <a:r>
              <a:rPr lang="en-US" sz="6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swmei</a:t>
            </a:r>
            <a:r>
              <a:rPr lang="en-US" sz="6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latzy</a:t>
            </a:r>
            <a:r>
              <a:rPr lang="en-US" sz="6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888413" y="6197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80978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7143750" y="6284913"/>
            <a:ext cx="1630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Baansinbuk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kadip</a:t>
            </a:r>
            <a:r>
              <a:rPr lang="en-US" sz="1200" b="1" dirty="0">
                <a:solidFill>
                  <a:schemeClr val="tx1"/>
                </a:solidFill>
              </a:rPr>
              <a:t> 6</a:t>
            </a:r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  <p:bldP spid="89095" grpId="0" autoUpdateAnimBg="0"/>
      <p:bldP spid="891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48274</TotalTime>
  <Pages>43</Pages>
  <Words>3981</Words>
  <Application>Microsoft Office PowerPoint</Application>
  <PresentationFormat>On-screen Show (4:3)</PresentationFormat>
  <Paragraphs>1109</Paragraphs>
  <Slides>77</Slides>
  <Notes>76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9" baseType="lpstr">
      <vt:lpstr>Gulim</vt:lpstr>
      <vt:lpstr>Gulim</vt:lpstr>
      <vt:lpstr>ＭＳ Ｐゴシック</vt:lpstr>
      <vt:lpstr>宋体</vt:lpstr>
      <vt:lpstr>Arial</vt:lpstr>
      <vt:lpstr>Arial Black</vt:lpstr>
      <vt:lpstr>Brush Script MT</vt:lpstr>
      <vt:lpstr>Comic Sans MS</vt:lpstr>
      <vt:lpstr>Geneva</vt:lpstr>
      <vt:lpstr>Helvetica</vt:lpstr>
      <vt:lpstr>Impact</vt:lpstr>
      <vt:lpstr>Kosher-Normal</vt:lpstr>
      <vt:lpstr>Ligurino</vt:lpstr>
      <vt:lpstr>Lucida Handwriting</vt:lpstr>
      <vt:lpstr>Monotype Sorts</vt:lpstr>
      <vt:lpstr>Papyrus</vt:lpstr>
      <vt:lpstr>Times</vt:lpstr>
      <vt:lpstr>Times New Roman</vt:lpstr>
      <vt:lpstr>Webdings</vt:lpstr>
      <vt:lpstr>untitled 1</vt:lpstr>
      <vt:lpstr>1_untitled 1</vt:lpstr>
      <vt:lpstr>Microsoft ClipArt Gallery</vt:lpstr>
      <vt:lpstr>Rongmei</vt:lpstr>
      <vt:lpstr>PowerPoint Presentation</vt:lpstr>
      <vt:lpstr>PowerPoint Presentation</vt:lpstr>
      <vt:lpstr>PowerPoint Presentation</vt:lpstr>
      <vt:lpstr>Rongmei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NANGTUANG BIBAL KHUKH</vt:lpstr>
      <vt:lpstr>PowerPoint Presentation</vt:lpstr>
      <vt:lpstr>Kathuap10</vt:lpstr>
      <vt:lpstr>“Nangtuang Bibal Khukh" Laanc Ndauhpatmei</vt:lpstr>
      <vt:lpstr>“Nangtuang Bibal Khukh"  Laanc Ndauhpatmei </vt:lpstr>
      <vt:lpstr>D 4 3 K J </vt:lpstr>
      <vt:lpstr>Kasu swmei latkaeng hamthei latkang 5:</vt:lpstr>
      <vt:lpstr>Kasu swmei latkaeng hamthei latkang 5</vt:lpstr>
      <vt:lpstr>Kasu swmei latkaeng hamthei latkang 5:</vt:lpstr>
      <vt:lpstr>MEICKANG 4 TEI RUI:</vt:lpstr>
      <vt:lpstr>Ai  Zouc  Mai  Zamc e</vt:lpstr>
      <vt:lpstr>MEIKANG 4 TEI:</vt:lpstr>
      <vt:lpstr>Damhmei khou rui Joshua nganv</vt:lpstr>
      <vt:lpstr>Kasu swmei latkaeng hamthei latkang 5 :</vt:lpstr>
      <vt:lpstr>K G N</vt:lpstr>
      <vt:lpstr>DIHZAAT 3 RUI:</vt:lpstr>
      <vt:lpstr>LG (Latdyn Guangc) zauc kaluaihmei</vt:lpstr>
      <vt:lpstr>Zauc kaluaih khang…</vt:lpstr>
      <vt:lpstr>Kabiswmei langv</vt:lpstr>
      <vt:lpstr>Nkhamhmei khukh kanei</vt:lpstr>
      <vt:lpstr>Nangmakumc "Bibal khukh"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Rongmei</vt:lpstr>
      <vt:lpstr>PowerPoint Presentation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slide show seminar presentation</dc:subject>
  <dc:creator>John Fryman</dc:creator>
  <cp:keywords/>
  <dc:description/>
  <cp:lastModifiedBy>christie</cp:lastModifiedBy>
  <cp:revision>1091</cp:revision>
  <cp:lastPrinted>2003-03-25T20:32:03Z</cp:lastPrinted>
  <dcterms:created xsi:type="dcterms:W3CDTF">2010-04-09T01:00:30Z</dcterms:created>
  <dcterms:modified xsi:type="dcterms:W3CDTF">2020-07-13T12:07:23Z</dcterms:modified>
</cp:coreProperties>
</file>